
<file path=[Content_Types].xml><?xml version="1.0" encoding="utf-8"?>
<Types xmlns="http://schemas.openxmlformats.org/package/2006/content-types">
  <Default Extension="png" ContentType="image/png"/>
  <Default Extension="jpeg" ContentType="image/jpeg"/>
  <Default Extension="wmf" ContentType="image/x-wmf"/>
  <Default Extension="emf" ContentType="image/x-emf"/>
  <Default Extension="rels" ContentType="application/vnd.openxmlformats-package.relationships+xml"/>
  <Default Extension="xml" ContentType="application/xml"/>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3.xml" ContentType="application/vnd.openxmlformats-officedocument.theme+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theme/theme4.xml" ContentType="application/vnd.openxmlformats-officedocument.theme+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5.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theme/theme6.xml" ContentType="application/vnd.openxmlformats-officedocument.theme+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theme/theme7.xml" ContentType="application/vnd.openxmlformats-officedocument.theme+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theme/theme8.xml" ContentType="application/vnd.openxmlformats-officedocument.theme+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theme/theme9.xml" ContentType="application/vnd.openxmlformats-officedocument.theme+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theme/theme10.xml" ContentType="application/vnd.openxmlformats-officedocument.theme+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theme/theme11.xml" ContentType="application/vnd.openxmlformats-officedocument.theme+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theme/theme12.xml" ContentType="application/vnd.openxmlformats-officedocument.theme+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theme/theme13.xml" ContentType="application/vnd.openxmlformats-officedocument.theme+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theme/theme14.xml" ContentType="application/vnd.openxmlformats-officedocument.theme+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theme/theme15.xml" ContentType="application/vnd.openxmlformats-officedocument.theme+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theme/theme16.xml" ContentType="application/vnd.openxmlformats-officedocument.theme+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theme/theme17.xml" ContentType="application/vnd.openxmlformats-officedocument.theme+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theme/theme18.xml" ContentType="application/vnd.openxmlformats-officedocument.theme+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theme/theme19.xml" ContentType="application/vnd.openxmlformats-officedocument.theme+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theme/theme20.xml" ContentType="application/vnd.openxmlformats-officedocument.theme+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theme/theme21.xml" ContentType="application/vnd.openxmlformats-officedocument.theme+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theme/theme22.xml" ContentType="application/vnd.openxmlformats-officedocument.theme+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theme/theme23.xml" ContentType="application/vnd.openxmlformats-officedocument.theme+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theme/theme24.xml" ContentType="application/vnd.openxmlformats-officedocument.theme+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theme/theme25.xml" ContentType="application/vnd.openxmlformats-officedocument.theme+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theme/theme26.xml" ContentType="application/vnd.openxmlformats-officedocument.theme+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theme/theme27.xml" ContentType="application/vnd.openxmlformats-officedocument.theme+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theme/theme28.xml" ContentType="application/vnd.openxmlformats-officedocument.theme+xml"/>
  <Override PartName="/ppt/theme/theme2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2" r:id="rId1"/>
    <p:sldMasterId id="2147483883" r:id="rId2"/>
    <p:sldMasterId id="2147484031" r:id="rId3"/>
    <p:sldMasterId id="2147484062" r:id="rId4"/>
    <p:sldMasterId id="2147484106" r:id="rId5"/>
    <p:sldMasterId id="2147484128" r:id="rId6"/>
    <p:sldMasterId id="2147484159" r:id="rId7"/>
    <p:sldMasterId id="2147484246" r:id="rId8"/>
    <p:sldMasterId id="2147484264" r:id="rId9"/>
    <p:sldMasterId id="2147484306" r:id="rId10"/>
    <p:sldMasterId id="2147484373" r:id="rId11"/>
    <p:sldMasterId id="2147484415" r:id="rId12"/>
    <p:sldMasterId id="2147484434" r:id="rId13"/>
    <p:sldMasterId id="2147484459" r:id="rId14"/>
    <p:sldMasterId id="2147484488" r:id="rId15"/>
    <p:sldMasterId id="2147484514" r:id="rId16"/>
    <p:sldMasterId id="2147484525" r:id="rId17"/>
    <p:sldMasterId id="2147484538" r:id="rId18"/>
    <p:sldMasterId id="2147484551" r:id="rId19"/>
    <p:sldMasterId id="2147484564" r:id="rId20"/>
    <p:sldMasterId id="2147484582" r:id="rId21"/>
    <p:sldMasterId id="2147484600" r:id="rId22"/>
    <p:sldMasterId id="2147484636" r:id="rId23"/>
    <p:sldMasterId id="2147484658" r:id="rId24"/>
    <p:sldMasterId id="2147484670" r:id="rId25"/>
    <p:sldMasterId id="2147484690" r:id="rId26"/>
    <p:sldMasterId id="2147484707" r:id="rId27"/>
    <p:sldMasterId id="2147484762" r:id="rId28"/>
  </p:sldMasterIdLst>
  <p:notesMasterIdLst>
    <p:notesMasterId r:id="rId66"/>
  </p:notesMasterIdLst>
  <p:sldIdLst>
    <p:sldId id="397" r:id="rId29"/>
    <p:sldId id="687" r:id="rId30"/>
    <p:sldId id="693" r:id="rId31"/>
    <p:sldId id="688" r:id="rId32"/>
    <p:sldId id="689" r:id="rId33"/>
    <p:sldId id="682" r:id="rId34"/>
    <p:sldId id="681" r:id="rId35"/>
    <p:sldId id="691" r:id="rId36"/>
    <p:sldId id="692" r:id="rId37"/>
    <p:sldId id="716" r:id="rId38"/>
    <p:sldId id="319" r:id="rId39"/>
    <p:sldId id="746" r:id="rId40"/>
    <p:sldId id="314" r:id="rId41"/>
    <p:sldId id="731" r:id="rId42"/>
    <p:sldId id="1012" r:id="rId43"/>
    <p:sldId id="734" r:id="rId44"/>
    <p:sldId id="945" r:id="rId45"/>
    <p:sldId id="991" r:id="rId46"/>
    <p:sldId id="982" r:id="rId47"/>
    <p:sldId id="482" r:id="rId48"/>
    <p:sldId id="483" r:id="rId49"/>
    <p:sldId id="1017" r:id="rId50"/>
    <p:sldId id="745" r:id="rId51"/>
    <p:sldId id="738" r:id="rId52"/>
    <p:sldId id="736" r:id="rId53"/>
    <p:sldId id="740" r:id="rId54"/>
    <p:sldId id="744" r:id="rId55"/>
    <p:sldId id="743" r:id="rId56"/>
    <p:sldId id="742" r:id="rId57"/>
    <p:sldId id="741" r:id="rId58"/>
    <p:sldId id="723" r:id="rId59"/>
    <p:sldId id="992" r:id="rId60"/>
    <p:sldId id="374" r:id="rId61"/>
    <p:sldId id="354" r:id="rId62"/>
    <p:sldId id="719" r:id="rId63"/>
    <p:sldId id="1014" r:id="rId64"/>
    <p:sldId id="720" r:id="rId65"/>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33CC"/>
    <a:srgbClr val="660033"/>
    <a:srgbClr val="CC0099"/>
    <a:srgbClr val="006600"/>
    <a:srgbClr val="33CC33"/>
    <a:srgbClr val="CC6600"/>
    <a:srgbClr val="00FF00"/>
    <a:srgbClr val="993300"/>
    <a:srgbClr val="3333FF"/>
    <a:srgbClr val="CCFF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769" autoAdjust="0"/>
    <p:restoredTop sz="91741" autoAdjust="0"/>
  </p:normalViewPr>
  <p:slideViewPr>
    <p:cSldViewPr snapToGrid="0">
      <p:cViewPr varScale="1">
        <p:scale>
          <a:sx n="57" d="100"/>
          <a:sy n="57" d="100"/>
        </p:scale>
        <p:origin x="-936" y="-96"/>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Master" Target="slideMasters/slideMaster13.xml"/><Relationship Id="rId18" Type="http://schemas.openxmlformats.org/officeDocument/2006/relationships/slideMaster" Target="slideMasters/slideMaster18.xml"/><Relationship Id="rId26" Type="http://schemas.openxmlformats.org/officeDocument/2006/relationships/slideMaster" Target="slideMasters/slideMaster26.xml"/><Relationship Id="rId39" Type="http://schemas.openxmlformats.org/officeDocument/2006/relationships/slide" Target="slides/slide11.xml"/><Relationship Id="rId21" Type="http://schemas.openxmlformats.org/officeDocument/2006/relationships/slideMaster" Target="slideMasters/slideMaster21.xml"/><Relationship Id="rId34" Type="http://schemas.openxmlformats.org/officeDocument/2006/relationships/slide" Target="slides/slide6.xml"/><Relationship Id="rId42" Type="http://schemas.openxmlformats.org/officeDocument/2006/relationships/slide" Target="slides/slide14.xml"/><Relationship Id="rId47" Type="http://schemas.openxmlformats.org/officeDocument/2006/relationships/slide" Target="slides/slide19.xml"/><Relationship Id="rId50" Type="http://schemas.openxmlformats.org/officeDocument/2006/relationships/slide" Target="slides/slide22.xml"/><Relationship Id="rId55" Type="http://schemas.openxmlformats.org/officeDocument/2006/relationships/slide" Target="slides/slide27.xml"/><Relationship Id="rId63" Type="http://schemas.openxmlformats.org/officeDocument/2006/relationships/slide" Target="slides/slide35.xml"/><Relationship Id="rId68" Type="http://schemas.openxmlformats.org/officeDocument/2006/relationships/viewProps" Target="viewProps.xml"/><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Master" Target="slideMasters/slideMaster16.xml"/><Relationship Id="rId29" Type="http://schemas.openxmlformats.org/officeDocument/2006/relationships/slide" Target="slides/slide1.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Master" Target="slideMasters/slideMaster11.xml"/><Relationship Id="rId24" Type="http://schemas.openxmlformats.org/officeDocument/2006/relationships/slideMaster" Target="slideMasters/slideMaster24.xml"/><Relationship Id="rId32" Type="http://schemas.openxmlformats.org/officeDocument/2006/relationships/slide" Target="slides/slide4.xml"/><Relationship Id="rId37" Type="http://schemas.openxmlformats.org/officeDocument/2006/relationships/slide" Target="slides/slide9.xml"/><Relationship Id="rId40" Type="http://schemas.openxmlformats.org/officeDocument/2006/relationships/slide" Target="slides/slide12.xml"/><Relationship Id="rId45" Type="http://schemas.openxmlformats.org/officeDocument/2006/relationships/slide" Target="slides/slide17.xml"/><Relationship Id="rId53" Type="http://schemas.openxmlformats.org/officeDocument/2006/relationships/slide" Target="slides/slide25.xml"/><Relationship Id="rId58" Type="http://schemas.openxmlformats.org/officeDocument/2006/relationships/slide" Target="slides/slide30.xml"/><Relationship Id="rId66" Type="http://schemas.openxmlformats.org/officeDocument/2006/relationships/notesMaster" Target="notesMasters/notesMaster1.xml"/><Relationship Id="rId5" Type="http://schemas.openxmlformats.org/officeDocument/2006/relationships/slideMaster" Target="slideMasters/slideMaster5.xml"/><Relationship Id="rId15" Type="http://schemas.openxmlformats.org/officeDocument/2006/relationships/slideMaster" Target="slideMasters/slideMaster15.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36" Type="http://schemas.openxmlformats.org/officeDocument/2006/relationships/slide" Target="slides/slide8.xml"/><Relationship Id="rId49" Type="http://schemas.openxmlformats.org/officeDocument/2006/relationships/slide" Target="slides/slide21.xml"/><Relationship Id="rId57" Type="http://schemas.openxmlformats.org/officeDocument/2006/relationships/slide" Target="slides/slide29.xml"/><Relationship Id="rId61" Type="http://schemas.openxmlformats.org/officeDocument/2006/relationships/slide" Target="slides/slide33.xml"/><Relationship Id="rId10" Type="http://schemas.openxmlformats.org/officeDocument/2006/relationships/slideMaster" Target="slideMasters/slideMaster10.xml"/><Relationship Id="rId19" Type="http://schemas.openxmlformats.org/officeDocument/2006/relationships/slideMaster" Target="slideMasters/slideMaster19.xml"/><Relationship Id="rId31" Type="http://schemas.openxmlformats.org/officeDocument/2006/relationships/slide" Target="slides/slide3.xml"/><Relationship Id="rId44" Type="http://schemas.openxmlformats.org/officeDocument/2006/relationships/slide" Target="slides/slide16.xml"/><Relationship Id="rId52" Type="http://schemas.openxmlformats.org/officeDocument/2006/relationships/slide" Target="slides/slide24.xml"/><Relationship Id="rId60" Type="http://schemas.openxmlformats.org/officeDocument/2006/relationships/slide" Target="slides/slide32.xml"/><Relationship Id="rId65" Type="http://schemas.openxmlformats.org/officeDocument/2006/relationships/slide" Target="slides/slide37.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Master" Target="slideMasters/slideMaster14.xml"/><Relationship Id="rId22" Type="http://schemas.openxmlformats.org/officeDocument/2006/relationships/slideMaster" Target="slideMasters/slideMaster22.xml"/><Relationship Id="rId27" Type="http://schemas.openxmlformats.org/officeDocument/2006/relationships/slideMaster" Target="slideMasters/slideMaster27.xml"/><Relationship Id="rId30" Type="http://schemas.openxmlformats.org/officeDocument/2006/relationships/slide" Target="slides/slide2.xml"/><Relationship Id="rId35" Type="http://schemas.openxmlformats.org/officeDocument/2006/relationships/slide" Target="slides/slide7.xml"/><Relationship Id="rId43" Type="http://schemas.openxmlformats.org/officeDocument/2006/relationships/slide" Target="slides/slide15.xml"/><Relationship Id="rId48" Type="http://schemas.openxmlformats.org/officeDocument/2006/relationships/slide" Target="slides/slide20.xml"/><Relationship Id="rId56" Type="http://schemas.openxmlformats.org/officeDocument/2006/relationships/slide" Target="slides/slide28.xml"/><Relationship Id="rId64" Type="http://schemas.openxmlformats.org/officeDocument/2006/relationships/slide" Target="slides/slide36.xml"/><Relationship Id="rId69" Type="http://schemas.openxmlformats.org/officeDocument/2006/relationships/theme" Target="theme/theme1.xml"/><Relationship Id="rId8" Type="http://schemas.openxmlformats.org/officeDocument/2006/relationships/slideMaster" Target="slideMasters/slideMaster8.xml"/><Relationship Id="rId51" Type="http://schemas.openxmlformats.org/officeDocument/2006/relationships/slide" Target="slides/slide23.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Master" Target="slideMasters/slideMaster25.xml"/><Relationship Id="rId33" Type="http://schemas.openxmlformats.org/officeDocument/2006/relationships/slide" Target="slides/slide5.xml"/><Relationship Id="rId38" Type="http://schemas.openxmlformats.org/officeDocument/2006/relationships/slide" Target="slides/slide10.xml"/><Relationship Id="rId46" Type="http://schemas.openxmlformats.org/officeDocument/2006/relationships/slide" Target="slides/slide18.xml"/><Relationship Id="rId59" Type="http://schemas.openxmlformats.org/officeDocument/2006/relationships/slide" Target="slides/slide31.xml"/><Relationship Id="rId67" Type="http://schemas.openxmlformats.org/officeDocument/2006/relationships/presProps" Target="presProps.xml"/><Relationship Id="rId20" Type="http://schemas.openxmlformats.org/officeDocument/2006/relationships/slideMaster" Target="slideMasters/slideMaster20.xml"/><Relationship Id="rId41" Type="http://schemas.openxmlformats.org/officeDocument/2006/relationships/slide" Target="slides/slide13.xml"/><Relationship Id="rId54" Type="http://schemas.openxmlformats.org/officeDocument/2006/relationships/slide" Target="slides/slide26.xml"/><Relationship Id="rId62" Type="http://schemas.openxmlformats.org/officeDocument/2006/relationships/slide" Target="slides/slide34.xml"/><Relationship Id="rId70" Type="http://schemas.openxmlformats.org/officeDocument/2006/relationships/tableStyles" Target="tableStyles.xml"/></Relationships>
</file>

<file path=ppt/diagrams/colors1.xml><?xml version="1.0" encoding="utf-8"?>
<dgm:colorsDef xmlns:dgm="http://schemas.openxmlformats.org/drawingml/2006/diagram" xmlns:a="http://schemas.openxmlformats.org/drawingml/2006/main" uniqueId="urn:microsoft.com/office/officeart/2005/8/colors/accent1_4">
  <dgm:title val=""/>
  <dgm:desc val=""/>
  <dgm:catLst>
    <dgm:cat type="accent1" pri="11400"/>
  </dgm:catLst>
  <dgm:styleLbl name="node0">
    <dgm:fillClrLst meth="cycle">
      <a:schemeClr val="accent1">
        <a:shade val="60000"/>
      </a:schemeClr>
    </dgm:fillClrLst>
    <dgm:linClrLst meth="repeat">
      <a:schemeClr val="lt1"/>
    </dgm:linClrLst>
    <dgm:effectClrLst/>
    <dgm:txLinClrLst/>
    <dgm:txFillClrLst/>
    <dgm:txEffectClrLst/>
  </dgm:styleLbl>
  <dgm:styleLbl name="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alignNode1">
    <dgm:fillClrLst meth="cycle">
      <a:schemeClr val="accent1">
        <a:shade val="50000"/>
      </a:schemeClr>
      <a:schemeClr val="accent1">
        <a:tint val="55000"/>
      </a:schemeClr>
    </dgm:fillClrLst>
    <dgm:linClrLst meth="cycle">
      <a:schemeClr val="accent1">
        <a:shade val="50000"/>
      </a:schemeClr>
      <a:schemeClr val="accent1">
        <a:tint val="55000"/>
      </a:schemeClr>
    </dgm:linClrLst>
    <dgm:effectClrLst/>
    <dgm:txLinClrLst/>
    <dgm:txFillClrLst/>
    <dgm:txEffectClrLst/>
  </dgm:styleLbl>
  <dgm:styleLbl name="ln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vennNode1">
    <dgm:fillClrLst meth="cycle">
      <a:schemeClr val="accent1">
        <a:shade val="80000"/>
        <a:alpha val="50000"/>
      </a:schemeClr>
      <a:schemeClr val="accent1">
        <a:tint val="50000"/>
        <a:alpha val="50000"/>
      </a:schemeClr>
    </dgm:fillClrLst>
    <dgm:linClrLst meth="repeat">
      <a:schemeClr val="lt1"/>
    </dgm:linClrLst>
    <dgm:effectClrLst/>
    <dgm:txLinClrLst/>
    <dgm:txFillClrLst/>
    <dgm:txEffectClrLst/>
  </dgm:styleLbl>
  <dgm:styleLbl name="node2">
    <dgm:fillClrLst>
      <a:schemeClr val="accent1">
        <a:shade val="80000"/>
      </a:schemeClr>
    </dgm:fillClrLst>
    <dgm:linClrLst meth="repeat">
      <a:schemeClr val="lt1"/>
    </dgm:linClrLst>
    <dgm:effectClrLst/>
    <dgm:txLinClrLst/>
    <dgm:txFillClrLst/>
    <dgm:txEffectClrLst/>
  </dgm:styleLbl>
  <dgm:styleLbl name="node3">
    <dgm:fillClrLst>
      <a:schemeClr val="accent1">
        <a:tint val="99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f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b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sibTrans1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0000"/>
      </a:schemeClr>
    </dgm:fillClrLst>
    <dgm:linClrLst meth="repeat">
      <a:schemeClr val="lt1"/>
    </dgm:linClrLst>
    <dgm:effectClrLst/>
    <dgm:txLinClrLst/>
    <dgm:txFillClrLst/>
    <dgm:txEffectClrLst/>
  </dgm:styleLbl>
  <dgm:styleLbl name="asst3">
    <dgm:fillClrLst>
      <a:schemeClr val="accent1">
        <a:tint val="70000"/>
      </a:schemeClr>
    </dgm:fillClrLst>
    <dgm:linClrLst meth="repeat">
      <a:schemeClr val="lt1"/>
    </dgm:linClrLst>
    <dgm:effectClrLst/>
    <dgm:txLinClrLst/>
    <dgm:txFillClrLst/>
    <dgm:txEffectClrLst/>
  </dgm:styleLbl>
  <dgm:styleLbl name="asst4">
    <dgm:fillClrLst>
      <a:schemeClr val="accent1">
        <a:tint val="5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align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bgAccFollowNode1">
    <dgm:fillClrLst meth="repeat">
      <a:schemeClr val="accent1">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bgShp">
    <dgm:fillClrLst meth="repeat">
      <a:schemeClr val="accent1">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55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2E4BFBA-6A4B-4964-83A9-59F223F7F10E}" type="doc">
      <dgm:prSet loTypeId="urn:microsoft.com/office/officeart/2008/layout/LinedList" loCatId="list" qsTypeId="urn:microsoft.com/office/officeart/2005/8/quickstyle/3d7" qsCatId="3D" csTypeId="urn:microsoft.com/office/officeart/2005/8/colors/accent1_4" csCatId="accent1" phldr="1"/>
      <dgm:spPr/>
      <dgm:t>
        <a:bodyPr/>
        <a:lstStyle/>
        <a:p>
          <a:endParaRPr lang="en-US"/>
        </a:p>
      </dgm:t>
    </dgm:pt>
    <dgm:pt modelId="{EB66E360-2000-4EE3-9507-06B8E037623B}">
      <dgm:prSet phldrT="[Text]" custT="1"/>
      <dgm:spPr/>
      <dgm:t>
        <a:bodyPr/>
        <a:lstStyle/>
        <a:p>
          <a:pPr algn="ctr"/>
          <a:r>
            <a:rPr lang="en-US" altLang="en-US" sz="2400" b="1" dirty="0">
              <a:solidFill>
                <a:srgbClr val="FF0000"/>
              </a:solidFill>
              <a:latin typeface="Times New Roman" pitchFamily="18" charset="0"/>
              <a:cs typeface="Times New Roman" pitchFamily="18" charset="0"/>
            </a:rPr>
            <a:t>CHỦ NGHĨA TRỌNG THƯƠNG </a:t>
          </a:r>
          <a:endParaRPr lang="en-US" sz="2400" b="1" dirty="0">
            <a:solidFill>
              <a:srgbClr val="FF0000"/>
            </a:solidFill>
          </a:endParaRPr>
        </a:p>
      </dgm:t>
    </dgm:pt>
    <dgm:pt modelId="{9B52576E-25DA-4520-A0A6-10F80B592450}" type="parTrans" cxnId="{76965394-5D48-42ED-B1B7-091FAE0F9055}">
      <dgm:prSet/>
      <dgm:spPr/>
      <dgm:t>
        <a:bodyPr/>
        <a:lstStyle/>
        <a:p>
          <a:endParaRPr lang="en-US" sz="2400">
            <a:solidFill>
              <a:schemeClr val="tx2">
                <a:lumMod val="95000"/>
                <a:lumOff val="5000"/>
              </a:schemeClr>
            </a:solidFill>
          </a:endParaRPr>
        </a:p>
      </dgm:t>
    </dgm:pt>
    <dgm:pt modelId="{A93F667F-6FEC-4083-A38D-DB89300C423A}" type="sibTrans" cxnId="{76965394-5D48-42ED-B1B7-091FAE0F9055}">
      <dgm:prSet/>
      <dgm:spPr/>
      <dgm:t>
        <a:bodyPr/>
        <a:lstStyle/>
        <a:p>
          <a:endParaRPr lang="en-US" sz="2400">
            <a:solidFill>
              <a:schemeClr val="tx2">
                <a:lumMod val="95000"/>
                <a:lumOff val="5000"/>
              </a:schemeClr>
            </a:solidFill>
          </a:endParaRPr>
        </a:p>
      </dgm:t>
    </dgm:pt>
    <dgm:pt modelId="{377E5746-A03F-44FE-9A74-F54DE6B9E5B3}">
      <dgm:prSet phldrT="[Text]" custT="1"/>
      <dgm:spPr/>
      <dgm:t>
        <a:bodyPr/>
        <a:lstStyle/>
        <a:p>
          <a:r>
            <a:rPr lang="en-US" sz="2400" i="1" dirty="0" err="1">
              <a:solidFill>
                <a:srgbClr val="7030A0"/>
              </a:solidFill>
              <a:latin typeface="+mn-lt"/>
              <a:cs typeface="Times New Roman" panose="02020603050405020304" pitchFamily="18" charset="0"/>
            </a:rPr>
            <a:t>Là</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hệ</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thống</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lý</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luận</a:t>
          </a:r>
          <a:r>
            <a:rPr lang="en-US" sz="2400" i="1" dirty="0">
              <a:solidFill>
                <a:srgbClr val="7030A0"/>
              </a:solidFill>
              <a:latin typeface="+mn-lt"/>
              <a:cs typeface="Times New Roman" panose="02020603050405020304" pitchFamily="18" charset="0"/>
            </a:rPr>
            <a:t> KTCT </a:t>
          </a:r>
          <a:r>
            <a:rPr lang="en-US" sz="2400" i="1" dirty="0" err="1">
              <a:solidFill>
                <a:srgbClr val="7030A0"/>
              </a:solidFill>
              <a:latin typeface="+mn-lt"/>
              <a:cs typeface="Times New Roman" panose="02020603050405020304" pitchFamily="18" charset="0"/>
            </a:rPr>
            <a:t>đầu</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tiên</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nghiên</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cứu</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về</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nền</a:t>
          </a:r>
          <a:r>
            <a:rPr lang="en-US" sz="2400" i="1" dirty="0">
              <a:solidFill>
                <a:srgbClr val="7030A0"/>
              </a:solidFill>
              <a:latin typeface="+mn-lt"/>
              <a:cs typeface="Times New Roman" panose="02020603050405020304" pitchFamily="18" charset="0"/>
            </a:rPr>
            <a:t> </a:t>
          </a:r>
          <a:r>
            <a:rPr lang="en-US" sz="2400" i="1" dirty="0" err="1">
              <a:solidFill>
                <a:srgbClr val="7030A0"/>
              </a:solidFill>
              <a:latin typeface="+mn-lt"/>
              <a:cs typeface="Times New Roman" panose="02020603050405020304" pitchFamily="18" charset="0"/>
            </a:rPr>
            <a:t>sx</a:t>
          </a:r>
          <a:r>
            <a:rPr lang="en-US" sz="2400" i="1" dirty="0">
              <a:solidFill>
                <a:srgbClr val="7030A0"/>
              </a:solidFill>
              <a:latin typeface="+mn-lt"/>
              <a:cs typeface="Times New Roman" panose="02020603050405020304" pitchFamily="18" charset="0"/>
            </a:rPr>
            <a:t> TBCN</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Coi</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sự</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săn</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đuổi</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lợi</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nhuận</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là</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động</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lực</a:t>
          </a:r>
          <a:r>
            <a:rPr lang="en-US" sz="2400" dirty="0">
              <a:solidFill>
                <a:srgbClr val="7030A0"/>
              </a:solidFill>
              <a:latin typeface="+mn-lt"/>
              <a:cs typeface="Times New Roman" panose="02020603050405020304" pitchFamily="18" charset="0"/>
            </a:rPr>
            <a:t> </a:t>
          </a:r>
          <a:r>
            <a:rPr lang="en-US" sz="2400" dirty="0" err="1">
              <a:solidFill>
                <a:srgbClr val="7030A0"/>
              </a:solidFill>
              <a:latin typeface="+mn-lt"/>
              <a:cs typeface="Times New Roman" panose="02020603050405020304" pitchFamily="18" charset="0"/>
            </a:rPr>
            <a:t>của</a:t>
          </a:r>
          <a:r>
            <a:rPr lang="en-US" sz="2400" dirty="0">
              <a:solidFill>
                <a:srgbClr val="7030A0"/>
              </a:solidFill>
              <a:latin typeface="+mn-lt"/>
              <a:cs typeface="Times New Roman" panose="02020603050405020304" pitchFamily="18" charset="0"/>
            </a:rPr>
            <a:t> CNTB.</a:t>
          </a:r>
          <a:endParaRPr lang="en-US" sz="2400" dirty="0">
            <a:solidFill>
              <a:srgbClr val="7030A0"/>
            </a:solidFill>
            <a:latin typeface="+mn-lt"/>
          </a:endParaRPr>
        </a:p>
      </dgm:t>
    </dgm:pt>
    <dgm:pt modelId="{2BAC5848-C45B-446E-A681-5BB0654959A6}" type="parTrans" cxnId="{E2CEDFE8-376F-4C09-8929-63C51FF14470}">
      <dgm:prSet/>
      <dgm:spPr/>
      <dgm:t>
        <a:bodyPr/>
        <a:lstStyle/>
        <a:p>
          <a:endParaRPr lang="en-US" sz="2400">
            <a:solidFill>
              <a:schemeClr val="tx2">
                <a:lumMod val="95000"/>
                <a:lumOff val="5000"/>
              </a:schemeClr>
            </a:solidFill>
          </a:endParaRPr>
        </a:p>
      </dgm:t>
    </dgm:pt>
    <dgm:pt modelId="{8692EC0D-7628-40C0-AF93-E0F6EEF0980D}" type="sibTrans" cxnId="{E2CEDFE8-376F-4C09-8929-63C51FF14470}">
      <dgm:prSet/>
      <dgm:spPr/>
      <dgm:t>
        <a:bodyPr/>
        <a:lstStyle/>
        <a:p>
          <a:endParaRPr lang="en-US" sz="2400">
            <a:solidFill>
              <a:schemeClr val="tx2">
                <a:lumMod val="95000"/>
                <a:lumOff val="5000"/>
              </a:schemeClr>
            </a:solidFill>
          </a:endParaRPr>
        </a:p>
      </dgm:t>
    </dgm:pt>
    <dgm:pt modelId="{143BCF47-EE06-4C88-B2F3-DB776DE39318}">
      <dgm:prSet phldrT="[Text]" custT="1"/>
      <dgm:spPr/>
      <dgm:t>
        <a:bodyPr/>
        <a:lstStyle/>
        <a:p>
          <a:r>
            <a:rPr lang="en-US" sz="2400" i="1" dirty="0" err="1">
              <a:solidFill>
                <a:srgbClr val="006600"/>
              </a:solidFill>
              <a:latin typeface="+mn-lt"/>
              <a:cs typeface="Times New Roman" panose="02020603050405020304" pitchFamily="18" charset="0"/>
            </a:rPr>
            <a:t>Coi</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trọng</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vai</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trò</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của</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hoạt</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động</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thương</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mại</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đặc</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biệt</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là</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ngoại</a:t>
          </a:r>
          <a:r>
            <a:rPr lang="en-US" sz="2400" i="1" dirty="0">
              <a:solidFill>
                <a:srgbClr val="006600"/>
              </a:solidFill>
              <a:latin typeface="+mn-lt"/>
              <a:cs typeface="Times New Roman" panose="02020603050405020304" pitchFamily="18" charset="0"/>
            </a:rPr>
            <a:t> </a:t>
          </a:r>
          <a:r>
            <a:rPr lang="en-US" sz="2400" i="1" dirty="0" err="1">
              <a:solidFill>
                <a:srgbClr val="006600"/>
              </a:solidFill>
              <a:latin typeface="+mn-lt"/>
              <a:cs typeface="Times New Roman" panose="02020603050405020304" pitchFamily="18" charset="0"/>
            </a:rPr>
            <a:t>thương</a:t>
          </a:r>
          <a:r>
            <a:rPr lang="en-US" sz="2400" i="1" dirty="0">
              <a:solidFill>
                <a:srgbClr val="006600"/>
              </a:solidFill>
              <a:latin typeface="+mn-lt"/>
              <a:cs typeface="Times New Roman" panose="02020603050405020304" pitchFamily="18" charset="0"/>
            </a:rPr>
            <a:t> </a:t>
          </a:r>
          <a:r>
            <a:rPr lang="en-US" sz="2400" dirty="0">
              <a:solidFill>
                <a:srgbClr val="006600"/>
              </a:solidFill>
              <a:latin typeface="+mn-lt"/>
              <a:cs typeface="Times New Roman" panose="02020603050405020304" pitchFamily="18" charset="0"/>
            </a:rPr>
            <a:t>=&gt; </a:t>
          </a:r>
          <a:r>
            <a:rPr lang="en-US" sz="2400" dirty="0" err="1">
              <a:solidFill>
                <a:srgbClr val="006600"/>
              </a:solidFill>
              <a:latin typeface="+mn-lt"/>
              <a:cs typeface="Times New Roman" panose="02020603050405020304" pitchFamily="18" charset="0"/>
            </a:rPr>
            <a:t>nguồn</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gốc</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của</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lợi</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nhuận</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là</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từ</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thương</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nghiệp</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trước</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hết</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là</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ngoại</a:t>
          </a:r>
          <a:r>
            <a:rPr lang="en-US" sz="2400" dirty="0">
              <a:solidFill>
                <a:srgbClr val="006600"/>
              </a:solidFill>
              <a:latin typeface="+mn-lt"/>
              <a:cs typeface="Times New Roman" panose="02020603050405020304" pitchFamily="18" charset="0"/>
            </a:rPr>
            <a:t> </a:t>
          </a:r>
          <a:r>
            <a:rPr lang="en-US" sz="2400" dirty="0" err="1">
              <a:solidFill>
                <a:srgbClr val="006600"/>
              </a:solidFill>
              <a:latin typeface="+mn-lt"/>
              <a:cs typeface="Times New Roman" panose="02020603050405020304" pitchFamily="18" charset="0"/>
            </a:rPr>
            <a:t>thương</a:t>
          </a:r>
          <a:r>
            <a:rPr lang="en-US" sz="2400" dirty="0">
              <a:solidFill>
                <a:srgbClr val="006600"/>
              </a:solidFill>
              <a:latin typeface="+mn-lt"/>
              <a:cs typeface="Times New Roman" panose="02020603050405020304" pitchFamily="18" charset="0"/>
            </a:rPr>
            <a:t>.</a:t>
          </a:r>
          <a:endParaRPr lang="en-US" sz="2400" dirty="0">
            <a:solidFill>
              <a:srgbClr val="006600"/>
            </a:solidFill>
            <a:latin typeface="+mn-lt"/>
          </a:endParaRPr>
        </a:p>
      </dgm:t>
    </dgm:pt>
    <dgm:pt modelId="{E3AA3B4D-F73E-4FED-A8F3-0AD4C957E1DD}" type="parTrans" cxnId="{A2207159-A0CD-4AFC-B7A6-E86C5CB232B1}">
      <dgm:prSet/>
      <dgm:spPr/>
      <dgm:t>
        <a:bodyPr/>
        <a:lstStyle/>
        <a:p>
          <a:endParaRPr lang="en-US" sz="2400">
            <a:solidFill>
              <a:schemeClr val="tx2">
                <a:lumMod val="95000"/>
                <a:lumOff val="5000"/>
              </a:schemeClr>
            </a:solidFill>
          </a:endParaRPr>
        </a:p>
      </dgm:t>
    </dgm:pt>
    <dgm:pt modelId="{8A98D3B4-2C3F-4AB9-8E7C-6928B3328129}" type="sibTrans" cxnId="{A2207159-A0CD-4AFC-B7A6-E86C5CB232B1}">
      <dgm:prSet/>
      <dgm:spPr/>
      <dgm:t>
        <a:bodyPr/>
        <a:lstStyle/>
        <a:p>
          <a:endParaRPr lang="en-US" sz="2400">
            <a:solidFill>
              <a:schemeClr val="tx2">
                <a:lumMod val="95000"/>
                <a:lumOff val="5000"/>
              </a:schemeClr>
            </a:solidFill>
          </a:endParaRPr>
        </a:p>
      </dgm:t>
    </dgm:pt>
    <dgm:pt modelId="{0A2375B1-1BB9-4607-A013-D781DCBACA63}">
      <dgm:prSet phldrT="[Text]" custT="1"/>
      <dgm:spPr/>
      <dgm:t>
        <a:bodyPr/>
        <a:lstStyle/>
        <a:p>
          <a:r>
            <a:rPr lang="en-US" sz="2400" i="1" dirty="0" err="1">
              <a:solidFill>
                <a:srgbClr val="000099"/>
              </a:solidFill>
              <a:latin typeface="+mn-lt"/>
              <a:cs typeface="Times New Roman" panose="02020603050405020304" pitchFamily="18" charset="0"/>
            </a:rPr>
            <a:t>Đại</a:t>
          </a:r>
          <a:r>
            <a:rPr lang="en-US" sz="2400" i="1" dirty="0">
              <a:solidFill>
                <a:srgbClr val="000099"/>
              </a:solidFill>
              <a:latin typeface="+mn-lt"/>
              <a:cs typeface="Times New Roman" panose="02020603050405020304" pitchFamily="18" charset="0"/>
            </a:rPr>
            <a:t> </a:t>
          </a:r>
          <a:r>
            <a:rPr lang="en-US" sz="2400" i="1" dirty="0" err="1">
              <a:solidFill>
                <a:srgbClr val="000099"/>
              </a:solidFill>
              <a:latin typeface="+mn-lt"/>
              <a:cs typeface="Times New Roman" panose="02020603050405020304" pitchFamily="18" charset="0"/>
            </a:rPr>
            <a:t>diện</a:t>
          </a:r>
          <a:r>
            <a:rPr lang="en-US" sz="2400" i="1" dirty="0">
              <a:solidFill>
                <a:srgbClr val="000099"/>
              </a:solidFill>
              <a:latin typeface="+mn-lt"/>
              <a:cs typeface="Times New Roman" panose="02020603050405020304" pitchFamily="18" charset="0"/>
            </a:rPr>
            <a:t>:</a:t>
          </a:r>
          <a:r>
            <a:rPr lang="en-US" sz="2400" dirty="0">
              <a:solidFill>
                <a:srgbClr val="000099"/>
              </a:solidFill>
              <a:latin typeface="+mn-lt"/>
              <a:cs typeface="Times New Roman" panose="02020603050405020304" pitchFamily="18" charset="0"/>
            </a:rPr>
            <a:t>  A. </a:t>
          </a:r>
          <a:r>
            <a:rPr lang="en-US" sz="2400" dirty="0" err="1">
              <a:solidFill>
                <a:srgbClr val="000099"/>
              </a:solidFill>
              <a:latin typeface="+mn-lt"/>
              <a:cs typeface="Times New Roman" panose="02020603050405020304" pitchFamily="18" charset="0"/>
            </a:rPr>
            <a:t>Montchretien</a:t>
          </a:r>
          <a:r>
            <a:rPr lang="en-US" sz="2400" dirty="0">
              <a:solidFill>
                <a:srgbClr val="000099"/>
              </a:solidFill>
              <a:latin typeface="+mn-lt"/>
              <a:cs typeface="Times New Roman" panose="02020603050405020304" pitchFamily="18" charset="0"/>
            </a:rPr>
            <a:t> (</a:t>
          </a:r>
          <a:r>
            <a:rPr lang="en-US" sz="2400" dirty="0" err="1">
              <a:solidFill>
                <a:srgbClr val="000099"/>
              </a:solidFill>
              <a:latin typeface="+mn-lt"/>
              <a:cs typeface="Times New Roman" panose="02020603050405020304" pitchFamily="18" charset="0"/>
            </a:rPr>
            <a:t>Pháp</a:t>
          </a:r>
          <a:r>
            <a:rPr lang="en-US" sz="2400" dirty="0">
              <a:solidFill>
                <a:srgbClr val="000099"/>
              </a:solidFill>
              <a:latin typeface="+mn-lt"/>
              <a:cs typeface="Times New Roman" panose="02020603050405020304" pitchFamily="18" charset="0"/>
            </a:rPr>
            <a:t>); Thomas </a:t>
          </a:r>
          <a:r>
            <a:rPr lang="en-US" sz="2400" dirty="0" err="1">
              <a:solidFill>
                <a:srgbClr val="000099"/>
              </a:solidFill>
              <a:latin typeface="+mn-lt"/>
              <a:cs typeface="Times New Roman" panose="02020603050405020304" pitchFamily="18" charset="0"/>
            </a:rPr>
            <a:t>Mun</a:t>
          </a:r>
          <a:r>
            <a:rPr lang="en-US" sz="2400" dirty="0">
              <a:solidFill>
                <a:srgbClr val="000099"/>
              </a:solidFill>
              <a:latin typeface="+mn-lt"/>
              <a:cs typeface="Times New Roman" panose="02020603050405020304" pitchFamily="18" charset="0"/>
            </a:rPr>
            <a:t> (</a:t>
          </a:r>
          <a:r>
            <a:rPr lang="en-US" sz="2400" dirty="0" err="1">
              <a:solidFill>
                <a:srgbClr val="000099"/>
              </a:solidFill>
              <a:latin typeface="+mn-lt"/>
              <a:cs typeface="Times New Roman" panose="02020603050405020304" pitchFamily="18" charset="0"/>
            </a:rPr>
            <a:t>Anh</a:t>
          </a:r>
          <a:r>
            <a:rPr lang="en-US" sz="2400" dirty="0">
              <a:solidFill>
                <a:srgbClr val="000099"/>
              </a:solidFill>
              <a:latin typeface="+mn-lt"/>
              <a:cs typeface="Times New Roman" panose="02020603050405020304" pitchFamily="18" charset="0"/>
            </a:rPr>
            <a:t>); </a:t>
          </a:r>
          <a:r>
            <a:rPr lang="en-US" sz="2400" dirty="0" err="1">
              <a:solidFill>
                <a:srgbClr val="000099"/>
              </a:solidFill>
              <a:latin typeface="+mn-lt"/>
              <a:cs typeface="Times New Roman" panose="02020603050405020304" pitchFamily="18" charset="0"/>
            </a:rPr>
            <a:t>Xcaphuri</a:t>
          </a:r>
          <a:r>
            <a:rPr lang="en-US" sz="2400" dirty="0">
              <a:solidFill>
                <a:srgbClr val="000099"/>
              </a:solidFill>
              <a:latin typeface="+mn-lt"/>
              <a:cs typeface="Times New Roman" panose="02020603050405020304" pitchFamily="18" charset="0"/>
            </a:rPr>
            <a:t> (Ý)</a:t>
          </a:r>
          <a:endParaRPr lang="en-US" sz="2400" dirty="0">
            <a:solidFill>
              <a:srgbClr val="000099"/>
            </a:solidFill>
            <a:latin typeface="+mn-lt"/>
          </a:endParaRPr>
        </a:p>
      </dgm:t>
    </dgm:pt>
    <dgm:pt modelId="{2818249A-40F0-4615-8C97-373209C81A30}" type="parTrans" cxnId="{B6ECD773-9FF2-45EF-8A98-C8495229C39B}">
      <dgm:prSet/>
      <dgm:spPr/>
      <dgm:t>
        <a:bodyPr/>
        <a:lstStyle/>
        <a:p>
          <a:endParaRPr lang="en-US" sz="2400">
            <a:solidFill>
              <a:schemeClr val="tx2">
                <a:lumMod val="95000"/>
                <a:lumOff val="5000"/>
              </a:schemeClr>
            </a:solidFill>
          </a:endParaRPr>
        </a:p>
      </dgm:t>
    </dgm:pt>
    <dgm:pt modelId="{842B1A8B-FF7F-4FFB-8EC5-214E66F9CF16}" type="sibTrans" cxnId="{B6ECD773-9FF2-45EF-8A98-C8495229C39B}">
      <dgm:prSet/>
      <dgm:spPr/>
      <dgm:t>
        <a:bodyPr/>
        <a:lstStyle/>
        <a:p>
          <a:endParaRPr lang="en-US" sz="2400">
            <a:solidFill>
              <a:schemeClr val="tx2">
                <a:lumMod val="95000"/>
                <a:lumOff val="5000"/>
              </a:schemeClr>
            </a:solidFill>
          </a:endParaRPr>
        </a:p>
      </dgm:t>
    </dgm:pt>
    <dgm:pt modelId="{AA03BF14-1BA7-4F11-B6E1-0A90A5F72893}" type="pres">
      <dgm:prSet presAssocID="{72E4BFBA-6A4B-4964-83A9-59F223F7F10E}" presName="vert0" presStyleCnt="0">
        <dgm:presLayoutVars>
          <dgm:dir/>
          <dgm:animOne val="branch"/>
          <dgm:animLvl val="lvl"/>
        </dgm:presLayoutVars>
      </dgm:prSet>
      <dgm:spPr/>
      <dgm:t>
        <a:bodyPr/>
        <a:lstStyle/>
        <a:p>
          <a:endParaRPr lang="en-US"/>
        </a:p>
      </dgm:t>
    </dgm:pt>
    <dgm:pt modelId="{4A4F7249-394A-47E2-9E44-3AA381509AA8}" type="pres">
      <dgm:prSet presAssocID="{EB66E360-2000-4EE3-9507-06B8E037623B}" presName="thickLine" presStyleLbl="alignNode1" presStyleIdx="0" presStyleCnt="1"/>
      <dgm:spPr/>
    </dgm:pt>
    <dgm:pt modelId="{A85084A1-217D-4F64-981D-AA628F9EA8F0}" type="pres">
      <dgm:prSet presAssocID="{EB66E360-2000-4EE3-9507-06B8E037623B}" presName="horz1" presStyleCnt="0"/>
      <dgm:spPr/>
    </dgm:pt>
    <dgm:pt modelId="{05B1FA58-C528-4108-958F-14A516730B9D}" type="pres">
      <dgm:prSet presAssocID="{EB66E360-2000-4EE3-9507-06B8E037623B}" presName="tx1" presStyleLbl="revTx" presStyleIdx="0" presStyleCnt="4"/>
      <dgm:spPr/>
      <dgm:t>
        <a:bodyPr/>
        <a:lstStyle/>
        <a:p>
          <a:endParaRPr lang="en-US"/>
        </a:p>
      </dgm:t>
    </dgm:pt>
    <dgm:pt modelId="{15C75C89-715A-4FF6-AE36-348008CCED37}" type="pres">
      <dgm:prSet presAssocID="{EB66E360-2000-4EE3-9507-06B8E037623B}" presName="vert1" presStyleCnt="0"/>
      <dgm:spPr/>
    </dgm:pt>
    <dgm:pt modelId="{E9B16E90-4656-4AEF-B9D7-99DD9617D9B0}" type="pres">
      <dgm:prSet presAssocID="{377E5746-A03F-44FE-9A74-F54DE6B9E5B3}" presName="vertSpace2a" presStyleCnt="0"/>
      <dgm:spPr/>
    </dgm:pt>
    <dgm:pt modelId="{83046E24-A70F-4ED3-BAB5-1D065C03B5E4}" type="pres">
      <dgm:prSet presAssocID="{377E5746-A03F-44FE-9A74-F54DE6B9E5B3}" presName="horz2" presStyleCnt="0"/>
      <dgm:spPr/>
    </dgm:pt>
    <dgm:pt modelId="{8C103CAA-BEC4-451D-9B31-B92DC977CA21}" type="pres">
      <dgm:prSet presAssocID="{377E5746-A03F-44FE-9A74-F54DE6B9E5B3}" presName="horzSpace2" presStyleCnt="0"/>
      <dgm:spPr/>
    </dgm:pt>
    <dgm:pt modelId="{27B85646-4B37-47F6-8816-AAF1A0A915FA}" type="pres">
      <dgm:prSet presAssocID="{377E5746-A03F-44FE-9A74-F54DE6B9E5B3}" presName="tx2" presStyleLbl="revTx" presStyleIdx="1" presStyleCnt="4"/>
      <dgm:spPr/>
      <dgm:t>
        <a:bodyPr/>
        <a:lstStyle/>
        <a:p>
          <a:endParaRPr lang="en-US"/>
        </a:p>
      </dgm:t>
    </dgm:pt>
    <dgm:pt modelId="{E183FADD-B4CF-4DFF-AB83-0D1CBFD79524}" type="pres">
      <dgm:prSet presAssocID="{377E5746-A03F-44FE-9A74-F54DE6B9E5B3}" presName="vert2" presStyleCnt="0"/>
      <dgm:spPr/>
    </dgm:pt>
    <dgm:pt modelId="{B9E3A198-C413-46A1-8EDC-BCED7ABA6264}" type="pres">
      <dgm:prSet presAssocID="{377E5746-A03F-44FE-9A74-F54DE6B9E5B3}" presName="thinLine2b" presStyleLbl="callout" presStyleIdx="0" presStyleCnt="3"/>
      <dgm:spPr/>
    </dgm:pt>
    <dgm:pt modelId="{6965299B-EBD0-4ABB-9509-C8280EF51FCD}" type="pres">
      <dgm:prSet presAssocID="{377E5746-A03F-44FE-9A74-F54DE6B9E5B3}" presName="vertSpace2b" presStyleCnt="0"/>
      <dgm:spPr/>
    </dgm:pt>
    <dgm:pt modelId="{9FDAEB63-83BB-4A35-B248-342B31D10DF1}" type="pres">
      <dgm:prSet presAssocID="{143BCF47-EE06-4C88-B2F3-DB776DE39318}" presName="horz2" presStyleCnt="0"/>
      <dgm:spPr/>
    </dgm:pt>
    <dgm:pt modelId="{ED737EB9-D122-4701-A51F-B0B29560173F}" type="pres">
      <dgm:prSet presAssocID="{143BCF47-EE06-4C88-B2F3-DB776DE39318}" presName="horzSpace2" presStyleCnt="0"/>
      <dgm:spPr/>
    </dgm:pt>
    <dgm:pt modelId="{9A4C490F-3B6C-45AD-A35D-5249878133DC}" type="pres">
      <dgm:prSet presAssocID="{143BCF47-EE06-4C88-B2F3-DB776DE39318}" presName="tx2" presStyleLbl="revTx" presStyleIdx="2" presStyleCnt="4"/>
      <dgm:spPr/>
      <dgm:t>
        <a:bodyPr/>
        <a:lstStyle/>
        <a:p>
          <a:endParaRPr lang="en-US"/>
        </a:p>
      </dgm:t>
    </dgm:pt>
    <dgm:pt modelId="{2813191D-9242-4021-A2A3-D8E561A3A2D7}" type="pres">
      <dgm:prSet presAssocID="{143BCF47-EE06-4C88-B2F3-DB776DE39318}" presName="vert2" presStyleCnt="0"/>
      <dgm:spPr/>
    </dgm:pt>
    <dgm:pt modelId="{15D5CB2C-8261-40CC-B406-821201F626F3}" type="pres">
      <dgm:prSet presAssocID="{143BCF47-EE06-4C88-B2F3-DB776DE39318}" presName="thinLine2b" presStyleLbl="callout" presStyleIdx="1" presStyleCnt="3"/>
      <dgm:spPr/>
    </dgm:pt>
    <dgm:pt modelId="{1552A352-65E5-4D7C-BD31-C3D2856EB426}" type="pres">
      <dgm:prSet presAssocID="{143BCF47-EE06-4C88-B2F3-DB776DE39318}" presName="vertSpace2b" presStyleCnt="0"/>
      <dgm:spPr/>
    </dgm:pt>
    <dgm:pt modelId="{E99AFA33-BF69-4903-A7AA-9C96D1383004}" type="pres">
      <dgm:prSet presAssocID="{0A2375B1-1BB9-4607-A013-D781DCBACA63}" presName="horz2" presStyleCnt="0"/>
      <dgm:spPr/>
    </dgm:pt>
    <dgm:pt modelId="{C0E34A3C-63E4-413F-A970-D7CEDC7968CF}" type="pres">
      <dgm:prSet presAssocID="{0A2375B1-1BB9-4607-A013-D781DCBACA63}" presName="horzSpace2" presStyleCnt="0"/>
      <dgm:spPr/>
    </dgm:pt>
    <dgm:pt modelId="{5D974A55-089D-4B15-B10E-31FFA7E0B090}" type="pres">
      <dgm:prSet presAssocID="{0A2375B1-1BB9-4607-A013-D781DCBACA63}" presName="tx2" presStyleLbl="revTx" presStyleIdx="3" presStyleCnt="4"/>
      <dgm:spPr/>
      <dgm:t>
        <a:bodyPr/>
        <a:lstStyle/>
        <a:p>
          <a:endParaRPr lang="en-US"/>
        </a:p>
      </dgm:t>
    </dgm:pt>
    <dgm:pt modelId="{2793A471-0E2E-41CF-82F0-A50502129AFC}" type="pres">
      <dgm:prSet presAssocID="{0A2375B1-1BB9-4607-A013-D781DCBACA63}" presName="vert2" presStyleCnt="0"/>
      <dgm:spPr/>
    </dgm:pt>
    <dgm:pt modelId="{6DDE794F-2692-4301-A4FE-D62C6F78313B}" type="pres">
      <dgm:prSet presAssocID="{0A2375B1-1BB9-4607-A013-D781DCBACA63}" presName="thinLine2b" presStyleLbl="callout" presStyleIdx="2" presStyleCnt="3"/>
      <dgm:spPr/>
    </dgm:pt>
    <dgm:pt modelId="{CEEFC53C-F568-4923-B638-BE0C9F4D1A5F}" type="pres">
      <dgm:prSet presAssocID="{0A2375B1-1BB9-4607-A013-D781DCBACA63}" presName="vertSpace2b" presStyleCnt="0"/>
      <dgm:spPr/>
    </dgm:pt>
  </dgm:ptLst>
  <dgm:cxnLst>
    <dgm:cxn modelId="{E2CEDFE8-376F-4C09-8929-63C51FF14470}" srcId="{EB66E360-2000-4EE3-9507-06B8E037623B}" destId="{377E5746-A03F-44FE-9A74-F54DE6B9E5B3}" srcOrd="0" destOrd="0" parTransId="{2BAC5848-C45B-446E-A681-5BB0654959A6}" sibTransId="{8692EC0D-7628-40C0-AF93-E0F6EEF0980D}"/>
    <dgm:cxn modelId="{98C4CE77-EAD5-4227-837F-0CC8D089695C}" type="presOf" srcId="{143BCF47-EE06-4C88-B2F3-DB776DE39318}" destId="{9A4C490F-3B6C-45AD-A35D-5249878133DC}" srcOrd="0" destOrd="0" presId="urn:microsoft.com/office/officeart/2008/layout/LinedList"/>
    <dgm:cxn modelId="{E8FA52B2-E341-44DC-A220-DD24E9A7D7F3}" type="presOf" srcId="{72E4BFBA-6A4B-4964-83A9-59F223F7F10E}" destId="{AA03BF14-1BA7-4F11-B6E1-0A90A5F72893}" srcOrd="0" destOrd="0" presId="urn:microsoft.com/office/officeart/2008/layout/LinedList"/>
    <dgm:cxn modelId="{01A6C4E9-7193-44C3-92EF-0C537E0038AE}" type="presOf" srcId="{0A2375B1-1BB9-4607-A013-D781DCBACA63}" destId="{5D974A55-089D-4B15-B10E-31FFA7E0B090}" srcOrd="0" destOrd="0" presId="urn:microsoft.com/office/officeart/2008/layout/LinedList"/>
    <dgm:cxn modelId="{76965394-5D48-42ED-B1B7-091FAE0F9055}" srcId="{72E4BFBA-6A4B-4964-83A9-59F223F7F10E}" destId="{EB66E360-2000-4EE3-9507-06B8E037623B}" srcOrd="0" destOrd="0" parTransId="{9B52576E-25DA-4520-A0A6-10F80B592450}" sibTransId="{A93F667F-6FEC-4083-A38D-DB89300C423A}"/>
    <dgm:cxn modelId="{A2207159-A0CD-4AFC-B7A6-E86C5CB232B1}" srcId="{EB66E360-2000-4EE3-9507-06B8E037623B}" destId="{143BCF47-EE06-4C88-B2F3-DB776DE39318}" srcOrd="1" destOrd="0" parTransId="{E3AA3B4D-F73E-4FED-A8F3-0AD4C957E1DD}" sibTransId="{8A98D3B4-2C3F-4AB9-8E7C-6928B3328129}"/>
    <dgm:cxn modelId="{B6ECD773-9FF2-45EF-8A98-C8495229C39B}" srcId="{EB66E360-2000-4EE3-9507-06B8E037623B}" destId="{0A2375B1-1BB9-4607-A013-D781DCBACA63}" srcOrd="2" destOrd="0" parTransId="{2818249A-40F0-4615-8C97-373209C81A30}" sibTransId="{842B1A8B-FF7F-4FFB-8EC5-214E66F9CF16}"/>
    <dgm:cxn modelId="{F67A8CCB-0A41-4631-91C1-67C515A83229}" type="presOf" srcId="{EB66E360-2000-4EE3-9507-06B8E037623B}" destId="{05B1FA58-C528-4108-958F-14A516730B9D}" srcOrd="0" destOrd="0" presId="urn:microsoft.com/office/officeart/2008/layout/LinedList"/>
    <dgm:cxn modelId="{6CA4EC4D-A623-4EDB-91C8-22E6088BDD7F}" type="presOf" srcId="{377E5746-A03F-44FE-9A74-F54DE6B9E5B3}" destId="{27B85646-4B37-47F6-8816-AAF1A0A915FA}" srcOrd="0" destOrd="0" presId="urn:microsoft.com/office/officeart/2008/layout/LinedList"/>
    <dgm:cxn modelId="{74CA04A3-388B-450E-8C27-06A089EF56A3}" type="presParOf" srcId="{AA03BF14-1BA7-4F11-B6E1-0A90A5F72893}" destId="{4A4F7249-394A-47E2-9E44-3AA381509AA8}" srcOrd="0" destOrd="0" presId="urn:microsoft.com/office/officeart/2008/layout/LinedList"/>
    <dgm:cxn modelId="{59D260FD-DA81-408C-8CB1-A4F138C68959}" type="presParOf" srcId="{AA03BF14-1BA7-4F11-B6E1-0A90A5F72893}" destId="{A85084A1-217D-4F64-981D-AA628F9EA8F0}" srcOrd="1" destOrd="0" presId="urn:microsoft.com/office/officeart/2008/layout/LinedList"/>
    <dgm:cxn modelId="{D5C7AC8E-9302-4000-B3FC-27B634239E5B}" type="presParOf" srcId="{A85084A1-217D-4F64-981D-AA628F9EA8F0}" destId="{05B1FA58-C528-4108-958F-14A516730B9D}" srcOrd="0" destOrd="0" presId="urn:microsoft.com/office/officeart/2008/layout/LinedList"/>
    <dgm:cxn modelId="{B5AA07ED-3BA0-458C-839F-FB94F6B35233}" type="presParOf" srcId="{A85084A1-217D-4F64-981D-AA628F9EA8F0}" destId="{15C75C89-715A-4FF6-AE36-348008CCED37}" srcOrd="1" destOrd="0" presId="urn:microsoft.com/office/officeart/2008/layout/LinedList"/>
    <dgm:cxn modelId="{917962FC-A7A0-4448-B07C-73D659E58304}" type="presParOf" srcId="{15C75C89-715A-4FF6-AE36-348008CCED37}" destId="{E9B16E90-4656-4AEF-B9D7-99DD9617D9B0}" srcOrd="0" destOrd="0" presId="urn:microsoft.com/office/officeart/2008/layout/LinedList"/>
    <dgm:cxn modelId="{8E8CF160-4B39-4913-9EF6-5A303679E3EE}" type="presParOf" srcId="{15C75C89-715A-4FF6-AE36-348008CCED37}" destId="{83046E24-A70F-4ED3-BAB5-1D065C03B5E4}" srcOrd="1" destOrd="0" presId="urn:microsoft.com/office/officeart/2008/layout/LinedList"/>
    <dgm:cxn modelId="{A12DC4C0-8D92-408A-BD57-DC978E47502F}" type="presParOf" srcId="{83046E24-A70F-4ED3-BAB5-1D065C03B5E4}" destId="{8C103CAA-BEC4-451D-9B31-B92DC977CA21}" srcOrd="0" destOrd="0" presId="urn:microsoft.com/office/officeart/2008/layout/LinedList"/>
    <dgm:cxn modelId="{CC7220F5-3776-4743-A705-8D95D20FFDFE}" type="presParOf" srcId="{83046E24-A70F-4ED3-BAB5-1D065C03B5E4}" destId="{27B85646-4B37-47F6-8816-AAF1A0A915FA}" srcOrd="1" destOrd="0" presId="urn:microsoft.com/office/officeart/2008/layout/LinedList"/>
    <dgm:cxn modelId="{86539A66-141F-4FF0-8543-0D8294EA2A5F}" type="presParOf" srcId="{83046E24-A70F-4ED3-BAB5-1D065C03B5E4}" destId="{E183FADD-B4CF-4DFF-AB83-0D1CBFD79524}" srcOrd="2" destOrd="0" presId="urn:microsoft.com/office/officeart/2008/layout/LinedList"/>
    <dgm:cxn modelId="{36740657-B18A-4E96-B8A9-61E31060B8BB}" type="presParOf" srcId="{15C75C89-715A-4FF6-AE36-348008CCED37}" destId="{B9E3A198-C413-46A1-8EDC-BCED7ABA6264}" srcOrd="2" destOrd="0" presId="urn:microsoft.com/office/officeart/2008/layout/LinedList"/>
    <dgm:cxn modelId="{23A5B98A-EC47-4785-8989-EFD505815E94}" type="presParOf" srcId="{15C75C89-715A-4FF6-AE36-348008CCED37}" destId="{6965299B-EBD0-4ABB-9509-C8280EF51FCD}" srcOrd="3" destOrd="0" presId="urn:microsoft.com/office/officeart/2008/layout/LinedList"/>
    <dgm:cxn modelId="{BDCB35A4-6B29-4431-B612-F7767EA83E34}" type="presParOf" srcId="{15C75C89-715A-4FF6-AE36-348008CCED37}" destId="{9FDAEB63-83BB-4A35-B248-342B31D10DF1}" srcOrd="4" destOrd="0" presId="urn:microsoft.com/office/officeart/2008/layout/LinedList"/>
    <dgm:cxn modelId="{6B472774-936C-40A8-BDF7-1FC34F9C1ECE}" type="presParOf" srcId="{9FDAEB63-83BB-4A35-B248-342B31D10DF1}" destId="{ED737EB9-D122-4701-A51F-B0B29560173F}" srcOrd="0" destOrd="0" presId="urn:microsoft.com/office/officeart/2008/layout/LinedList"/>
    <dgm:cxn modelId="{BB377DC4-6533-43B1-A096-998F5269D02B}" type="presParOf" srcId="{9FDAEB63-83BB-4A35-B248-342B31D10DF1}" destId="{9A4C490F-3B6C-45AD-A35D-5249878133DC}" srcOrd="1" destOrd="0" presId="urn:microsoft.com/office/officeart/2008/layout/LinedList"/>
    <dgm:cxn modelId="{8B940157-6C44-4928-96A3-4AA5FFEFF256}" type="presParOf" srcId="{9FDAEB63-83BB-4A35-B248-342B31D10DF1}" destId="{2813191D-9242-4021-A2A3-D8E561A3A2D7}" srcOrd="2" destOrd="0" presId="urn:microsoft.com/office/officeart/2008/layout/LinedList"/>
    <dgm:cxn modelId="{B21852D7-25D2-41D6-A215-81583D75C06C}" type="presParOf" srcId="{15C75C89-715A-4FF6-AE36-348008CCED37}" destId="{15D5CB2C-8261-40CC-B406-821201F626F3}" srcOrd="5" destOrd="0" presId="urn:microsoft.com/office/officeart/2008/layout/LinedList"/>
    <dgm:cxn modelId="{7BC91BFD-7F5E-4822-B9FE-FF9DD9753A16}" type="presParOf" srcId="{15C75C89-715A-4FF6-AE36-348008CCED37}" destId="{1552A352-65E5-4D7C-BD31-C3D2856EB426}" srcOrd="6" destOrd="0" presId="urn:microsoft.com/office/officeart/2008/layout/LinedList"/>
    <dgm:cxn modelId="{09B9F4CC-9D25-4589-AB0E-285E3B2FA5CE}" type="presParOf" srcId="{15C75C89-715A-4FF6-AE36-348008CCED37}" destId="{E99AFA33-BF69-4903-A7AA-9C96D1383004}" srcOrd="7" destOrd="0" presId="urn:microsoft.com/office/officeart/2008/layout/LinedList"/>
    <dgm:cxn modelId="{DC42D24B-FDE7-4E3C-947F-348502615F83}" type="presParOf" srcId="{E99AFA33-BF69-4903-A7AA-9C96D1383004}" destId="{C0E34A3C-63E4-413F-A970-D7CEDC7968CF}" srcOrd="0" destOrd="0" presId="urn:microsoft.com/office/officeart/2008/layout/LinedList"/>
    <dgm:cxn modelId="{A4515E6C-642B-44DD-B02F-05C4572FA32F}" type="presParOf" srcId="{E99AFA33-BF69-4903-A7AA-9C96D1383004}" destId="{5D974A55-089D-4B15-B10E-31FFA7E0B090}" srcOrd="1" destOrd="0" presId="urn:microsoft.com/office/officeart/2008/layout/LinedList"/>
    <dgm:cxn modelId="{617B34FC-6654-4DCA-AAA2-801E3EC55F1D}" type="presParOf" srcId="{E99AFA33-BF69-4903-A7AA-9C96D1383004}" destId="{2793A471-0E2E-41CF-82F0-A50502129AFC}" srcOrd="2" destOrd="0" presId="urn:microsoft.com/office/officeart/2008/layout/LinedList"/>
    <dgm:cxn modelId="{70AC1D00-A74A-4E0C-832E-F0B750FD856D}" type="presParOf" srcId="{15C75C89-715A-4FF6-AE36-348008CCED37}" destId="{6DDE794F-2692-4301-A4FE-D62C6F78313B}" srcOrd="8" destOrd="0" presId="urn:microsoft.com/office/officeart/2008/layout/LinedList"/>
    <dgm:cxn modelId="{B9DD0D8C-9A5D-40C7-895E-2742824AF95F}" type="presParOf" srcId="{15C75C89-715A-4FF6-AE36-348008CCED37}" destId="{CEEFC53C-F568-4923-B638-BE0C9F4D1A5F}" srcOrd="9" destOrd="0" presId="urn:microsoft.com/office/officeart/2008/layout/Lin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1BF48D95-3BF3-427D-A0B1-3005457B3EE2}" type="doc">
      <dgm:prSet loTypeId="urn:microsoft.com/office/officeart/2005/8/layout/vList6" loCatId="list" qsTypeId="urn:microsoft.com/office/officeart/2005/8/quickstyle/3d7" qsCatId="3D" csTypeId="urn:microsoft.com/office/officeart/2005/8/colors/colorful4" csCatId="colorful" phldr="1"/>
      <dgm:spPr/>
      <dgm:t>
        <a:bodyPr/>
        <a:lstStyle/>
        <a:p>
          <a:endParaRPr lang="en-US"/>
        </a:p>
      </dgm:t>
    </dgm:pt>
    <dgm:pt modelId="{4754F8F0-5544-4BCB-9979-98D98012D599}">
      <dgm:prSet phldrT="[Text]"/>
      <dgm:spPr>
        <a:solidFill>
          <a:srgbClr val="660033"/>
        </a:solidFill>
      </dgm:spPr>
      <dgm:t>
        <a:bodyPr/>
        <a:lstStyle/>
        <a:p>
          <a:r>
            <a:rPr lang="en-US" b="1" dirty="0">
              <a:solidFill>
                <a:schemeClr val="tx2"/>
              </a:solidFill>
              <a:latin typeface="Times New Roman" panose="02020603050405020304" pitchFamily="18" charset="0"/>
              <a:cs typeface="Times New Roman" panose="02020603050405020304" pitchFamily="18" charset="0"/>
            </a:rPr>
            <a:t>CN TRỌNG THƯƠNG</a:t>
          </a:r>
        </a:p>
      </dgm:t>
    </dgm:pt>
    <dgm:pt modelId="{47C0848A-E0B6-4CD7-8230-535F4394F0F4}" type="parTrans" cxnId="{34A728E8-F896-4BB1-919A-72A468D15480}">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4E7B35DD-9DCB-4D69-90D4-D77C7FC1D4A6}" type="sibTrans" cxnId="{34A728E8-F896-4BB1-919A-72A468D15480}">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B6B8F682-0D7A-40BA-8E33-03FE71322134}">
      <dgm:prSet phldrT="[Text]"/>
      <dgm:spPr/>
      <dgm:t>
        <a:bodyPr anchor="ctr"/>
        <a:lstStyle/>
        <a:p>
          <a:pPr algn="ctr"/>
          <a:r>
            <a:rPr lang="en-US" b="1" dirty="0" err="1">
              <a:solidFill>
                <a:srgbClr val="996633"/>
              </a:solidFill>
              <a:latin typeface="+mn-lt"/>
              <a:cs typeface="Times New Roman" panose="02020603050405020304" pitchFamily="18" charset="0"/>
            </a:rPr>
            <a:t>Lưu</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thông</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chủ</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yếu</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là</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ngoại</a:t>
          </a:r>
          <a:r>
            <a:rPr lang="en-US" b="1" dirty="0">
              <a:solidFill>
                <a:srgbClr val="996633"/>
              </a:solidFill>
              <a:latin typeface="+mn-lt"/>
              <a:cs typeface="Times New Roman" panose="02020603050405020304" pitchFamily="18" charset="0"/>
            </a:rPr>
            <a:t> </a:t>
          </a:r>
          <a:r>
            <a:rPr lang="en-US" b="1" dirty="0" err="1">
              <a:solidFill>
                <a:srgbClr val="996633"/>
              </a:solidFill>
              <a:latin typeface="+mn-lt"/>
              <a:cs typeface="Times New Roman" panose="02020603050405020304" pitchFamily="18" charset="0"/>
            </a:rPr>
            <a:t>thương</a:t>
          </a:r>
          <a:endParaRPr lang="en-US" b="1" dirty="0">
            <a:solidFill>
              <a:srgbClr val="996633"/>
            </a:solidFill>
            <a:latin typeface="+mn-lt"/>
            <a:cs typeface="Times New Roman" panose="02020603050405020304" pitchFamily="18" charset="0"/>
          </a:endParaRPr>
        </a:p>
      </dgm:t>
    </dgm:pt>
    <dgm:pt modelId="{63DDBCF3-B0D4-49FD-BA8B-5FCE941052A7}" type="parTrans" cxnId="{8ECBAD5F-9A25-4E71-BA9C-96D76F1F89B8}">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CE66322D-1339-44B6-89A0-5ECE2957DBD7}" type="sibTrans" cxnId="{8ECBAD5F-9A25-4E71-BA9C-96D76F1F89B8}">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D242A134-DC59-4091-A5DB-6D812F990792}">
      <dgm:prSet phldrT="[Text]" custT="1"/>
      <dgm:spPr>
        <a:solidFill>
          <a:srgbClr val="7030A0"/>
        </a:solidFill>
      </dgm:spPr>
      <dgm:t>
        <a:bodyPr/>
        <a:lstStyle/>
        <a:p>
          <a:r>
            <a:rPr lang="en-US" sz="2800" b="1" dirty="0">
              <a:solidFill>
                <a:schemeClr val="bg1"/>
              </a:solidFill>
              <a:latin typeface="+mn-lt"/>
              <a:cs typeface="Times New Roman" panose="02020603050405020304" pitchFamily="18" charset="0"/>
            </a:rPr>
            <a:t>CN TRỌNG NÔNG</a:t>
          </a:r>
        </a:p>
      </dgm:t>
    </dgm:pt>
    <dgm:pt modelId="{A440E89B-9416-4241-A5D2-A2317A64937C}" type="parTrans" cxnId="{E1771FC6-3736-4AC7-99C1-E538193452EE}">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6C60E1AA-D705-4E86-A508-EAD87DCEA87A}" type="sibTrans" cxnId="{E1771FC6-3736-4AC7-99C1-E538193452EE}">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8D314431-C254-426F-897E-8942BB70E0DB}">
      <dgm:prSet phldrT="[Text]"/>
      <dgm:spPr/>
      <dgm:t>
        <a:bodyPr anchor="ctr"/>
        <a:lstStyle/>
        <a:p>
          <a:pPr algn="ctr"/>
          <a:r>
            <a:rPr lang="en-US" b="1" dirty="0" err="1">
              <a:solidFill>
                <a:schemeClr val="tx1"/>
              </a:solidFill>
              <a:latin typeface="+mn-lt"/>
              <a:cs typeface="Times New Roman" panose="02020603050405020304" pitchFamily="18" charset="0"/>
            </a:rPr>
            <a:t>Nguồn</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gốc</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của</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của</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cải</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và</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sự</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giàu</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có</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của</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các</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dân</a:t>
          </a:r>
          <a:r>
            <a:rPr lang="en-US" b="1" dirty="0">
              <a:solidFill>
                <a:schemeClr val="tx1"/>
              </a:solidFill>
              <a:latin typeface="+mn-lt"/>
              <a:cs typeface="Times New Roman" panose="02020603050405020304" pitchFamily="18" charset="0"/>
            </a:rPr>
            <a:t> </a:t>
          </a:r>
          <a:r>
            <a:rPr lang="en-US" b="1" dirty="0" err="1">
              <a:solidFill>
                <a:schemeClr val="tx1"/>
              </a:solidFill>
              <a:latin typeface="+mn-lt"/>
              <a:cs typeface="Times New Roman" panose="02020603050405020304" pitchFamily="18" charset="0"/>
            </a:rPr>
            <a:t>tộc</a:t>
          </a:r>
          <a:endParaRPr lang="en-US" b="1" dirty="0">
            <a:solidFill>
              <a:schemeClr val="tx1"/>
            </a:solidFill>
            <a:latin typeface="+mn-lt"/>
            <a:cs typeface="Times New Roman" panose="02020603050405020304" pitchFamily="18" charset="0"/>
          </a:endParaRPr>
        </a:p>
      </dgm:t>
    </dgm:pt>
    <dgm:pt modelId="{286A4CCA-ABAE-42CE-AD9A-134C32C0C94F}" type="parTrans" cxnId="{16C95611-C33F-4D32-80B2-B4EB5CF75F84}">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90F4EEE7-6901-42B1-9B0D-5B5551C57C8D}" type="sibTrans" cxnId="{16C95611-C33F-4D32-80B2-B4EB5CF75F84}">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B26CD526-B2D3-4CA4-B2E6-E1CED47FA506}">
      <dgm:prSet phldrT="[Text]" custT="1"/>
      <dgm:spPr>
        <a:solidFill>
          <a:srgbClr val="00B050"/>
        </a:solidFill>
      </dgm:spPr>
      <dgm:t>
        <a:bodyPr/>
        <a:lstStyle/>
        <a:p>
          <a:r>
            <a:rPr lang="en-US" sz="2800" b="1" dirty="0">
              <a:solidFill>
                <a:schemeClr val="bg1"/>
              </a:solidFill>
              <a:latin typeface="+mn-lt"/>
              <a:cs typeface="Times New Roman" panose="02020603050405020304" pitchFamily="18" charset="0"/>
            </a:rPr>
            <a:t>KTCT TƯ SẢN CỔ ĐIỂN ANH</a:t>
          </a:r>
        </a:p>
      </dgm:t>
    </dgm:pt>
    <dgm:pt modelId="{2A903AF6-94FD-41B2-AB94-A2C76E80391D}" type="parTrans" cxnId="{88D846DB-CDD2-4B0A-B153-33B675C75EF4}">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A198D3C9-3D85-4854-8001-0AE03F520376}" type="sibTrans" cxnId="{88D846DB-CDD2-4B0A-B153-33B675C75EF4}">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D47040EE-E303-4D09-84E6-EFB122BABDE6}">
      <dgm:prSet/>
      <dgm:spPr/>
      <dgm:t>
        <a:bodyPr anchor="ctr"/>
        <a:lstStyle/>
        <a:p>
          <a:r>
            <a:rPr lang="en-US" b="1" dirty="0" err="1">
              <a:solidFill>
                <a:srgbClr val="0000FF"/>
              </a:solidFill>
              <a:latin typeface="+mn-lt"/>
              <a:cs typeface="Times New Roman" panose="02020603050405020304" pitchFamily="18" charset="0"/>
            </a:rPr>
            <a:t>Sản</a:t>
          </a:r>
          <a:r>
            <a:rPr lang="en-US" b="1" dirty="0">
              <a:solidFill>
                <a:srgbClr val="0000FF"/>
              </a:solidFill>
              <a:latin typeface="+mn-lt"/>
              <a:cs typeface="Times New Roman" panose="02020603050405020304" pitchFamily="18" charset="0"/>
            </a:rPr>
            <a:t> </a:t>
          </a:r>
          <a:r>
            <a:rPr lang="en-US" b="1" dirty="0" err="1">
              <a:solidFill>
                <a:srgbClr val="0000FF"/>
              </a:solidFill>
              <a:latin typeface="+mn-lt"/>
              <a:cs typeface="Times New Roman" panose="02020603050405020304" pitchFamily="18" charset="0"/>
            </a:rPr>
            <a:t>xuất</a:t>
          </a:r>
          <a:r>
            <a:rPr lang="en-US" b="1" dirty="0">
              <a:solidFill>
                <a:srgbClr val="0000FF"/>
              </a:solidFill>
              <a:latin typeface="+mn-lt"/>
              <a:cs typeface="Times New Roman" panose="02020603050405020304" pitchFamily="18" charset="0"/>
            </a:rPr>
            <a:t> </a:t>
          </a:r>
          <a:r>
            <a:rPr lang="en-US" b="1" dirty="0" err="1">
              <a:solidFill>
                <a:srgbClr val="0000FF"/>
              </a:solidFill>
              <a:latin typeface="+mn-lt"/>
              <a:cs typeface="Times New Roman" panose="02020603050405020304" pitchFamily="18" charset="0"/>
            </a:rPr>
            <a:t>Nông</a:t>
          </a:r>
          <a:r>
            <a:rPr lang="en-US" b="1" dirty="0">
              <a:solidFill>
                <a:srgbClr val="0000FF"/>
              </a:solidFill>
              <a:latin typeface="+mn-lt"/>
              <a:cs typeface="Times New Roman" panose="02020603050405020304" pitchFamily="18" charset="0"/>
            </a:rPr>
            <a:t> </a:t>
          </a:r>
          <a:r>
            <a:rPr lang="en-US" b="1" dirty="0" err="1">
              <a:solidFill>
                <a:srgbClr val="0000FF"/>
              </a:solidFill>
              <a:latin typeface="+mn-lt"/>
              <a:cs typeface="Times New Roman" panose="02020603050405020304" pitchFamily="18" charset="0"/>
            </a:rPr>
            <a:t>nghiệp</a:t>
          </a:r>
          <a:endParaRPr lang="en-US" b="1" dirty="0">
            <a:solidFill>
              <a:srgbClr val="0000FF"/>
            </a:solidFill>
            <a:latin typeface="+mn-lt"/>
            <a:cs typeface="Times New Roman" panose="02020603050405020304" pitchFamily="18" charset="0"/>
          </a:endParaRPr>
        </a:p>
      </dgm:t>
    </dgm:pt>
    <dgm:pt modelId="{88A6A529-9771-49A7-9C46-FBA7C6D6E858}" type="parTrans" cxnId="{0F15DABD-BDA3-49BB-86D3-1B6DCF632353}">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22F77EE3-8481-45EF-9CFB-45B9BF0326C7}" type="sibTrans" cxnId="{0F15DABD-BDA3-49BB-86D3-1B6DCF632353}">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6B107443-D1A9-4E02-9F68-B3831E76D659}" type="pres">
      <dgm:prSet presAssocID="{1BF48D95-3BF3-427D-A0B1-3005457B3EE2}" presName="Name0" presStyleCnt="0">
        <dgm:presLayoutVars>
          <dgm:dir/>
          <dgm:animLvl val="lvl"/>
          <dgm:resizeHandles/>
        </dgm:presLayoutVars>
      </dgm:prSet>
      <dgm:spPr/>
      <dgm:t>
        <a:bodyPr/>
        <a:lstStyle/>
        <a:p>
          <a:endParaRPr lang="en-US"/>
        </a:p>
      </dgm:t>
    </dgm:pt>
    <dgm:pt modelId="{748791BE-7940-4CED-9AD7-DDC999759DEF}" type="pres">
      <dgm:prSet presAssocID="{4754F8F0-5544-4BCB-9979-98D98012D599}" presName="linNode" presStyleCnt="0"/>
      <dgm:spPr/>
    </dgm:pt>
    <dgm:pt modelId="{5F22EED6-7885-4BF7-A354-E6835A205AC5}" type="pres">
      <dgm:prSet presAssocID="{4754F8F0-5544-4BCB-9979-98D98012D599}" presName="parentShp" presStyleLbl="node1" presStyleIdx="0" presStyleCnt="3" custLinFactNeighborY="-13863">
        <dgm:presLayoutVars>
          <dgm:bulletEnabled val="1"/>
        </dgm:presLayoutVars>
      </dgm:prSet>
      <dgm:spPr/>
      <dgm:t>
        <a:bodyPr/>
        <a:lstStyle/>
        <a:p>
          <a:endParaRPr lang="en-US"/>
        </a:p>
      </dgm:t>
    </dgm:pt>
    <dgm:pt modelId="{7E90D6EF-0603-4084-A911-7F49EEE05A10}" type="pres">
      <dgm:prSet presAssocID="{4754F8F0-5544-4BCB-9979-98D98012D599}" presName="childShp" presStyleLbl="bgAccFollowNode1" presStyleIdx="0" presStyleCnt="3">
        <dgm:presLayoutVars>
          <dgm:bulletEnabled val="1"/>
        </dgm:presLayoutVars>
      </dgm:prSet>
      <dgm:spPr/>
      <dgm:t>
        <a:bodyPr/>
        <a:lstStyle/>
        <a:p>
          <a:endParaRPr lang="en-US"/>
        </a:p>
      </dgm:t>
    </dgm:pt>
    <dgm:pt modelId="{4F7FB5B6-7A9C-473B-9E4D-67B77030965E}" type="pres">
      <dgm:prSet presAssocID="{4E7B35DD-9DCB-4D69-90D4-D77C7FC1D4A6}" presName="spacing" presStyleCnt="0"/>
      <dgm:spPr/>
    </dgm:pt>
    <dgm:pt modelId="{A6C1C965-D27F-47FD-8C47-162CF13FFBB2}" type="pres">
      <dgm:prSet presAssocID="{D242A134-DC59-4091-A5DB-6D812F990792}" presName="linNode" presStyleCnt="0"/>
      <dgm:spPr/>
    </dgm:pt>
    <dgm:pt modelId="{C19A7E28-6E26-4631-9947-ECE6CB151A5B}" type="pres">
      <dgm:prSet presAssocID="{D242A134-DC59-4091-A5DB-6D812F990792}" presName="parentShp" presStyleLbl="node1" presStyleIdx="1" presStyleCnt="3">
        <dgm:presLayoutVars>
          <dgm:bulletEnabled val="1"/>
        </dgm:presLayoutVars>
      </dgm:prSet>
      <dgm:spPr/>
      <dgm:t>
        <a:bodyPr/>
        <a:lstStyle/>
        <a:p>
          <a:endParaRPr lang="en-US"/>
        </a:p>
      </dgm:t>
    </dgm:pt>
    <dgm:pt modelId="{1E913673-4F3A-4F9A-9027-675F1A9F3FFA}" type="pres">
      <dgm:prSet presAssocID="{D242A134-DC59-4091-A5DB-6D812F990792}" presName="childShp" presStyleLbl="bgAccFollowNode1" presStyleIdx="1" presStyleCnt="3">
        <dgm:presLayoutVars>
          <dgm:bulletEnabled val="1"/>
        </dgm:presLayoutVars>
      </dgm:prSet>
      <dgm:spPr/>
      <dgm:t>
        <a:bodyPr/>
        <a:lstStyle/>
        <a:p>
          <a:endParaRPr lang="en-US"/>
        </a:p>
      </dgm:t>
    </dgm:pt>
    <dgm:pt modelId="{18CC219D-CBB0-46FF-B37E-D4AD6C96E25D}" type="pres">
      <dgm:prSet presAssocID="{6C60E1AA-D705-4E86-A508-EAD87DCEA87A}" presName="spacing" presStyleCnt="0"/>
      <dgm:spPr/>
    </dgm:pt>
    <dgm:pt modelId="{31E4F0F7-ECE3-4887-BEBF-C83FF07BC3DE}" type="pres">
      <dgm:prSet presAssocID="{B26CD526-B2D3-4CA4-B2E6-E1CED47FA506}" presName="linNode" presStyleCnt="0"/>
      <dgm:spPr/>
    </dgm:pt>
    <dgm:pt modelId="{2FDFFCF2-6C25-4D70-879D-31EC1E7E811F}" type="pres">
      <dgm:prSet presAssocID="{B26CD526-B2D3-4CA4-B2E6-E1CED47FA506}" presName="parentShp" presStyleLbl="node1" presStyleIdx="2" presStyleCnt="3">
        <dgm:presLayoutVars>
          <dgm:bulletEnabled val="1"/>
        </dgm:presLayoutVars>
      </dgm:prSet>
      <dgm:spPr/>
      <dgm:t>
        <a:bodyPr/>
        <a:lstStyle/>
        <a:p>
          <a:endParaRPr lang="en-US"/>
        </a:p>
      </dgm:t>
    </dgm:pt>
    <dgm:pt modelId="{94805FDF-AC4E-425E-BB55-8C4CE3C374FF}" type="pres">
      <dgm:prSet presAssocID="{B26CD526-B2D3-4CA4-B2E6-E1CED47FA506}" presName="childShp" presStyleLbl="bgAccFollowNode1" presStyleIdx="2" presStyleCnt="3">
        <dgm:presLayoutVars>
          <dgm:bulletEnabled val="1"/>
        </dgm:presLayoutVars>
      </dgm:prSet>
      <dgm:spPr/>
      <dgm:t>
        <a:bodyPr/>
        <a:lstStyle/>
        <a:p>
          <a:endParaRPr lang="en-US"/>
        </a:p>
      </dgm:t>
    </dgm:pt>
  </dgm:ptLst>
  <dgm:cxnLst>
    <dgm:cxn modelId="{16C95611-C33F-4D32-80B2-B4EB5CF75F84}" srcId="{B26CD526-B2D3-4CA4-B2E6-E1CED47FA506}" destId="{8D314431-C254-426F-897E-8942BB70E0DB}" srcOrd="0" destOrd="0" parTransId="{286A4CCA-ABAE-42CE-AD9A-134C32C0C94F}" sibTransId="{90F4EEE7-6901-42B1-9B0D-5B5551C57C8D}"/>
    <dgm:cxn modelId="{C0F08F86-AD68-4528-8F26-B4F1BB9F9942}" type="presOf" srcId="{4754F8F0-5544-4BCB-9979-98D98012D599}" destId="{5F22EED6-7885-4BF7-A354-E6835A205AC5}" srcOrd="0" destOrd="0" presId="urn:microsoft.com/office/officeart/2005/8/layout/vList6"/>
    <dgm:cxn modelId="{E1771FC6-3736-4AC7-99C1-E538193452EE}" srcId="{1BF48D95-3BF3-427D-A0B1-3005457B3EE2}" destId="{D242A134-DC59-4091-A5DB-6D812F990792}" srcOrd="1" destOrd="0" parTransId="{A440E89B-9416-4241-A5D2-A2317A64937C}" sibTransId="{6C60E1AA-D705-4E86-A508-EAD87DCEA87A}"/>
    <dgm:cxn modelId="{34A728E8-F896-4BB1-919A-72A468D15480}" srcId="{1BF48D95-3BF3-427D-A0B1-3005457B3EE2}" destId="{4754F8F0-5544-4BCB-9979-98D98012D599}" srcOrd="0" destOrd="0" parTransId="{47C0848A-E0B6-4CD7-8230-535F4394F0F4}" sibTransId="{4E7B35DD-9DCB-4D69-90D4-D77C7FC1D4A6}"/>
    <dgm:cxn modelId="{0F15DABD-BDA3-49BB-86D3-1B6DCF632353}" srcId="{D242A134-DC59-4091-A5DB-6D812F990792}" destId="{D47040EE-E303-4D09-84E6-EFB122BABDE6}" srcOrd="0" destOrd="0" parTransId="{88A6A529-9771-49A7-9C46-FBA7C6D6E858}" sibTransId="{22F77EE3-8481-45EF-9CFB-45B9BF0326C7}"/>
    <dgm:cxn modelId="{2915D07A-1E2C-4807-8476-F2FBDBBA0D25}" type="presOf" srcId="{1BF48D95-3BF3-427D-A0B1-3005457B3EE2}" destId="{6B107443-D1A9-4E02-9F68-B3831E76D659}" srcOrd="0" destOrd="0" presId="urn:microsoft.com/office/officeart/2005/8/layout/vList6"/>
    <dgm:cxn modelId="{CD6E1EA4-578E-454D-B2FF-25506AC20E93}" type="presOf" srcId="{B26CD526-B2D3-4CA4-B2E6-E1CED47FA506}" destId="{2FDFFCF2-6C25-4D70-879D-31EC1E7E811F}" srcOrd="0" destOrd="0" presId="urn:microsoft.com/office/officeart/2005/8/layout/vList6"/>
    <dgm:cxn modelId="{88D846DB-CDD2-4B0A-B153-33B675C75EF4}" srcId="{1BF48D95-3BF3-427D-A0B1-3005457B3EE2}" destId="{B26CD526-B2D3-4CA4-B2E6-E1CED47FA506}" srcOrd="2" destOrd="0" parTransId="{2A903AF6-94FD-41B2-AB94-A2C76E80391D}" sibTransId="{A198D3C9-3D85-4854-8001-0AE03F520376}"/>
    <dgm:cxn modelId="{A3D1F781-3DA5-4E97-A91D-A5E6C8B0AB44}" type="presOf" srcId="{8D314431-C254-426F-897E-8942BB70E0DB}" destId="{94805FDF-AC4E-425E-BB55-8C4CE3C374FF}" srcOrd="0" destOrd="0" presId="urn:microsoft.com/office/officeart/2005/8/layout/vList6"/>
    <dgm:cxn modelId="{8ECBAD5F-9A25-4E71-BA9C-96D76F1F89B8}" srcId="{4754F8F0-5544-4BCB-9979-98D98012D599}" destId="{B6B8F682-0D7A-40BA-8E33-03FE71322134}" srcOrd="0" destOrd="0" parTransId="{63DDBCF3-B0D4-49FD-BA8B-5FCE941052A7}" sibTransId="{CE66322D-1339-44B6-89A0-5ECE2957DBD7}"/>
    <dgm:cxn modelId="{4F58FC57-168F-46C3-8AC7-572381E2F6FB}" type="presOf" srcId="{D242A134-DC59-4091-A5DB-6D812F990792}" destId="{C19A7E28-6E26-4631-9947-ECE6CB151A5B}" srcOrd="0" destOrd="0" presId="urn:microsoft.com/office/officeart/2005/8/layout/vList6"/>
    <dgm:cxn modelId="{58BB9AD6-EB1A-4649-AF0F-F32AD8CDF945}" type="presOf" srcId="{B6B8F682-0D7A-40BA-8E33-03FE71322134}" destId="{7E90D6EF-0603-4084-A911-7F49EEE05A10}" srcOrd="0" destOrd="0" presId="urn:microsoft.com/office/officeart/2005/8/layout/vList6"/>
    <dgm:cxn modelId="{9CCC659F-A7CA-448E-B549-E128ABCA5AD7}" type="presOf" srcId="{D47040EE-E303-4D09-84E6-EFB122BABDE6}" destId="{1E913673-4F3A-4F9A-9027-675F1A9F3FFA}" srcOrd="0" destOrd="0" presId="urn:microsoft.com/office/officeart/2005/8/layout/vList6"/>
    <dgm:cxn modelId="{73DE71C7-F678-4ED5-A212-7C7FF30B78B9}" type="presParOf" srcId="{6B107443-D1A9-4E02-9F68-B3831E76D659}" destId="{748791BE-7940-4CED-9AD7-DDC999759DEF}" srcOrd="0" destOrd="0" presId="urn:microsoft.com/office/officeart/2005/8/layout/vList6"/>
    <dgm:cxn modelId="{8DC01A1E-D8C7-460B-B360-E339637FC34C}" type="presParOf" srcId="{748791BE-7940-4CED-9AD7-DDC999759DEF}" destId="{5F22EED6-7885-4BF7-A354-E6835A205AC5}" srcOrd="0" destOrd="0" presId="urn:microsoft.com/office/officeart/2005/8/layout/vList6"/>
    <dgm:cxn modelId="{7EF9ABC6-ADAD-44E9-90E4-A70BDBE01CA5}" type="presParOf" srcId="{748791BE-7940-4CED-9AD7-DDC999759DEF}" destId="{7E90D6EF-0603-4084-A911-7F49EEE05A10}" srcOrd="1" destOrd="0" presId="urn:microsoft.com/office/officeart/2005/8/layout/vList6"/>
    <dgm:cxn modelId="{7DAE96A4-3F67-4283-8376-DA971F101922}" type="presParOf" srcId="{6B107443-D1A9-4E02-9F68-B3831E76D659}" destId="{4F7FB5B6-7A9C-473B-9E4D-67B77030965E}" srcOrd="1" destOrd="0" presId="urn:microsoft.com/office/officeart/2005/8/layout/vList6"/>
    <dgm:cxn modelId="{35D33E44-5C6C-49E6-A74F-EFA636FDAF87}" type="presParOf" srcId="{6B107443-D1A9-4E02-9F68-B3831E76D659}" destId="{A6C1C965-D27F-47FD-8C47-162CF13FFBB2}" srcOrd="2" destOrd="0" presId="urn:microsoft.com/office/officeart/2005/8/layout/vList6"/>
    <dgm:cxn modelId="{AA29CC16-26CE-4FF0-9CDE-61F2DC809211}" type="presParOf" srcId="{A6C1C965-D27F-47FD-8C47-162CF13FFBB2}" destId="{C19A7E28-6E26-4631-9947-ECE6CB151A5B}" srcOrd="0" destOrd="0" presId="urn:microsoft.com/office/officeart/2005/8/layout/vList6"/>
    <dgm:cxn modelId="{29A5A057-80F4-4BD2-82E7-665FA0B9B19D}" type="presParOf" srcId="{A6C1C965-D27F-47FD-8C47-162CF13FFBB2}" destId="{1E913673-4F3A-4F9A-9027-675F1A9F3FFA}" srcOrd="1" destOrd="0" presId="urn:microsoft.com/office/officeart/2005/8/layout/vList6"/>
    <dgm:cxn modelId="{3F061EAC-C197-4F91-9283-838E4A749141}" type="presParOf" srcId="{6B107443-D1A9-4E02-9F68-B3831E76D659}" destId="{18CC219D-CBB0-46FF-B37E-D4AD6C96E25D}" srcOrd="3" destOrd="0" presId="urn:microsoft.com/office/officeart/2005/8/layout/vList6"/>
    <dgm:cxn modelId="{AF42E22D-3855-4239-9CAD-919C0E7B4A19}" type="presParOf" srcId="{6B107443-D1A9-4E02-9F68-B3831E76D659}" destId="{31E4F0F7-ECE3-4887-BEBF-C83FF07BC3DE}" srcOrd="4" destOrd="0" presId="urn:microsoft.com/office/officeart/2005/8/layout/vList6"/>
    <dgm:cxn modelId="{514EE8C2-FF1B-4877-9CD3-36A384FC3771}" type="presParOf" srcId="{31E4F0F7-ECE3-4887-BEBF-C83FF07BC3DE}" destId="{2FDFFCF2-6C25-4D70-879D-31EC1E7E811F}" srcOrd="0" destOrd="0" presId="urn:microsoft.com/office/officeart/2005/8/layout/vList6"/>
    <dgm:cxn modelId="{1B1E9F06-AAAC-4112-903B-13C8D25D445C}" type="presParOf" srcId="{31E4F0F7-ECE3-4887-BEBF-C83FF07BC3DE}" destId="{94805FDF-AC4E-425E-BB55-8C4CE3C374FF}" srcOrd="1" destOrd="0" presId="urn:microsoft.com/office/officeart/2005/8/layout/v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0C6CD252-5AFC-4456-861E-7AA32EC84A04}" type="doc">
      <dgm:prSet loTypeId="urn:microsoft.com/office/officeart/2005/8/layout/cycle1" loCatId="cycle" qsTypeId="urn:microsoft.com/office/officeart/2005/8/quickstyle/3d7" qsCatId="3D" csTypeId="urn:microsoft.com/office/officeart/2005/8/colors/colorful5" csCatId="colorful" phldr="1"/>
      <dgm:spPr/>
      <dgm:t>
        <a:bodyPr/>
        <a:lstStyle/>
        <a:p>
          <a:endParaRPr lang="en-US"/>
        </a:p>
      </dgm:t>
    </dgm:pt>
    <dgm:pt modelId="{78E03681-3DEB-40E7-8BF6-BDBC1949393F}">
      <dgm:prSet phldrT="[Text]" custT="1"/>
      <dgm:spPr/>
      <dgm:t>
        <a:bodyPr/>
        <a:lstStyle/>
        <a:p>
          <a:r>
            <a:rPr lang="en-US" sz="2400" b="1" dirty="0" err="1">
              <a:solidFill>
                <a:srgbClr val="0033CC"/>
              </a:solidFill>
              <a:effectLst/>
              <a:latin typeface="+mj-lt"/>
              <a:cs typeface="Times New Roman" panose="02020603050405020304" pitchFamily="18" charset="0"/>
            </a:rPr>
            <a:t>Các</a:t>
          </a:r>
          <a:r>
            <a:rPr lang="en-US" sz="2400" b="1" dirty="0">
              <a:solidFill>
                <a:srgbClr val="0033CC"/>
              </a:solidFill>
              <a:effectLst/>
              <a:latin typeface="+mj-lt"/>
              <a:cs typeface="Times New Roman" panose="02020603050405020304" pitchFamily="18" charset="0"/>
            </a:rPr>
            <a:t> QH </a:t>
          </a:r>
          <a:r>
            <a:rPr lang="en-US" sz="2400" b="1" dirty="0" err="1">
              <a:solidFill>
                <a:srgbClr val="0033CC"/>
              </a:solidFill>
              <a:effectLst/>
              <a:latin typeface="+mj-lt"/>
              <a:cs typeface="Times New Roman" panose="02020603050405020304" pitchFamily="18" charset="0"/>
            </a:rPr>
            <a:t>sản</a:t>
          </a:r>
          <a:r>
            <a:rPr lang="en-US" sz="2400" b="1" dirty="0">
              <a:solidFill>
                <a:srgbClr val="0033CC"/>
              </a:solidFill>
              <a:effectLst/>
              <a:latin typeface="+mj-lt"/>
              <a:cs typeface="Times New Roman" panose="02020603050405020304" pitchFamily="18" charset="0"/>
            </a:rPr>
            <a:t> </a:t>
          </a:r>
          <a:r>
            <a:rPr lang="en-US" sz="2400" b="1" dirty="0" err="1">
              <a:solidFill>
                <a:srgbClr val="0033CC"/>
              </a:solidFill>
              <a:effectLst/>
              <a:latin typeface="+mj-lt"/>
              <a:cs typeface="Times New Roman" panose="02020603050405020304" pitchFamily="18" charset="0"/>
            </a:rPr>
            <a:t>xuất</a:t>
          </a:r>
          <a:r>
            <a:rPr lang="en-US" sz="2400" b="1" dirty="0">
              <a:solidFill>
                <a:srgbClr val="0033CC"/>
              </a:solidFill>
              <a:effectLst/>
              <a:latin typeface="+mj-lt"/>
              <a:cs typeface="Times New Roman" panose="02020603050405020304" pitchFamily="18" charset="0"/>
            </a:rPr>
            <a:t> </a:t>
          </a:r>
          <a:r>
            <a:rPr lang="en-US" sz="2400" b="1" dirty="0" err="1">
              <a:solidFill>
                <a:srgbClr val="0033CC"/>
              </a:solidFill>
              <a:effectLst/>
              <a:latin typeface="+mj-lt"/>
              <a:cs typeface="Times New Roman" panose="02020603050405020304" pitchFamily="18" charset="0"/>
            </a:rPr>
            <a:t>và</a:t>
          </a:r>
          <a:r>
            <a:rPr lang="en-US" sz="2400" b="1" dirty="0">
              <a:solidFill>
                <a:srgbClr val="0033CC"/>
              </a:solidFill>
              <a:effectLst/>
              <a:latin typeface="+mj-lt"/>
              <a:cs typeface="Times New Roman" panose="02020603050405020304" pitchFamily="18" charset="0"/>
            </a:rPr>
            <a:t> </a:t>
          </a:r>
          <a:r>
            <a:rPr lang="en-US" sz="2400" b="1" dirty="0" err="1">
              <a:solidFill>
                <a:srgbClr val="0033CC"/>
              </a:solidFill>
              <a:effectLst/>
              <a:latin typeface="+mj-lt"/>
              <a:cs typeface="Times New Roman" panose="02020603050405020304" pitchFamily="18" charset="0"/>
            </a:rPr>
            <a:t>trao</a:t>
          </a:r>
          <a:r>
            <a:rPr lang="en-US" sz="2400" b="1" dirty="0">
              <a:solidFill>
                <a:srgbClr val="0033CC"/>
              </a:solidFill>
              <a:effectLst/>
              <a:latin typeface="+mj-lt"/>
              <a:cs typeface="Times New Roman" panose="02020603050405020304" pitchFamily="18" charset="0"/>
            </a:rPr>
            <a:t> </a:t>
          </a:r>
          <a:r>
            <a:rPr lang="en-US" sz="2400" b="1" dirty="0" err="1">
              <a:solidFill>
                <a:srgbClr val="0033CC"/>
              </a:solidFill>
              <a:effectLst/>
              <a:latin typeface="+mj-lt"/>
              <a:cs typeface="Times New Roman" panose="02020603050405020304" pitchFamily="18" charset="0"/>
            </a:rPr>
            <a:t>đổi</a:t>
          </a:r>
          <a:endParaRPr lang="en-US" sz="2400" b="1" dirty="0">
            <a:solidFill>
              <a:srgbClr val="0033CC"/>
            </a:solidFill>
            <a:effectLst/>
            <a:latin typeface="+mj-lt"/>
            <a:cs typeface="Times New Roman" panose="02020603050405020304" pitchFamily="18" charset="0"/>
          </a:endParaRPr>
        </a:p>
      </dgm:t>
    </dgm:pt>
    <dgm:pt modelId="{33576EB1-8EEB-4DEC-A622-26E8C76AF1DF}" type="parTrans" cxnId="{6E6F2DF7-AE25-49C0-8EF0-D47273BE838E}">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12C3336D-58D9-4634-A452-5125384C916B}" type="sibTrans" cxnId="{6E6F2DF7-AE25-49C0-8EF0-D47273BE838E}">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6FF8B0C9-7F93-4B0C-A7D6-6BEA292BD1BD}">
      <dgm:prSet phldrT="[Text]" custT="1"/>
      <dgm:spPr/>
      <dgm:t>
        <a:bodyPr/>
        <a:lstStyle/>
        <a:p>
          <a:r>
            <a:rPr lang="en-US" sz="2400" b="1" dirty="0" err="1">
              <a:solidFill>
                <a:schemeClr val="accent4">
                  <a:lumMod val="50000"/>
                </a:schemeClr>
              </a:solidFill>
              <a:latin typeface="+mj-lt"/>
              <a:cs typeface="Times New Roman" panose="02020603050405020304" pitchFamily="18" charset="0"/>
            </a:rPr>
            <a:t>Trình</a:t>
          </a:r>
          <a:r>
            <a:rPr lang="en-US" sz="2400" b="1" dirty="0">
              <a:solidFill>
                <a:schemeClr val="accent4">
                  <a:lumMod val="50000"/>
                </a:schemeClr>
              </a:solidFill>
              <a:latin typeface="+mj-lt"/>
              <a:cs typeface="Times New Roman" panose="02020603050405020304" pitchFamily="18" charset="0"/>
            </a:rPr>
            <a:t> </a:t>
          </a:r>
          <a:r>
            <a:rPr lang="en-US" sz="2400" b="1" dirty="0" err="1">
              <a:solidFill>
                <a:schemeClr val="accent4">
                  <a:lumMod val="50000"/>
                </a:schemeClr>
              </a:solidFill>
              <a:latin typeface="+mj-lt"/>
              <a:cs typeface="Times New Roman" panose="02020603050405020304" pitchFamily="18" charset="0"/>
            </a:rPr>
            <a:t>độ</a:t>
          </a:r>
          <a:r>
            <a:rPr lang="en-US" sz="2400" b="1" dirty="0">
              <a:solidFill>
                <a:schemeClr val="accent4">
                  <a:lumMod val="50000"/>
                </a:schemeClr>
              </a:solidFill>
              <a:latin typeface="+mj-lt"/>
              <a:cs typeface="Times New Roman" panose="02020603050405020304" pitchFamily="18" charset="0"/>
            </a:rPr>
            <a:t> </a:t>
          </a:r>
          <a:r>
            <a:rPr lang="en-US" sz="2400" b="1" dirty="0" err="1">
              <a:solidFill>
                <a:schemeClr val="accent4">
                  <a:lumMod val="50000"/>
                </a:schemeClr>
              </a:solidFill>
              <a:latin typeface="+mj-lt"/>
              <a:cs typeface="Times New Roman" panose="02020603050405020304" pitchFamily="18" charset="0"/>
            </a:rPr>
            <a:t>phát</a:t>
          </a:r>
          <a:r>
            <a:rPr lang="en-US" sz="2400" b="1" dirty="0">
              <a:solidFill>
                <a:schemeClr val="accent4">
                  <a:lumMod val="50000"/>
                </a:schemeClr>
              </a:solidFill>
              <a:latin typeface="+mj-lt"/>
              <a:cs typeface="Times New Roman" panose="02020603050405020304" pitchFamily="18" charset="0"/>
            </a:rPr>
            <a:t> </a:t>
          </a:r>
          <a:r>
            <a:rPr lang="en-US" sz="2400" b="1" dirty="0" err="1">
              <a:solidFill>
                <a:schemeClr val="accent4">
                  <a:lumMod val="50000"/>
                </a:schemeClr>
              </a:solidFill>
              <a:latin typeface="+mj-lt"/>
              <a:cs typeface="Times New Roman" panose="02020603050405020304" pitchFamily="18" charset="0"/>
            </a:rPr>
            <a:t>triển</a:t>
          </a:r>
          <a:r>
            <a:rPr lang="en-US" sz="2400" b="1" dirty="0">
              <a:solidFill>
                <a:schemeClr val="accent4">
                  <a:lumMod val="50000"/>
                </a:schemeClr>
              </a:solidFill>
              <a:latin typeface="+mj-lt"/>
              <a:cs typeface="Times New Roman" panose="02020603050405020304" pitchFamily="18" charset="0"/>
            </a:rPr>
            <a:t> </a:t>
          </a:r>
          <a:r>
            <a:rPr lang="en-US" sz="2400" b="1" dirty="0" err="1">
              <a:solidFill>
                <a:schemeClr val="accent4">
                  <a:lumMod val="50000"/>
                </a:schemeClr>
              </a:solidFill>
              <a:latin typeface="+mj-lt"/>
              <a:cs typeface="Times New Roman" panose="02020603050405020304" pitchFamily="18" charset="0"/>
            </a:rPr>
            <a:t>của</a:t>
          </a:r>
          <a:r>
            <a:rPr lang="en-US" sz="2400" b="1" dirty="0">
              <a:solidFill>
                <a:schemeClr val="accent4">
                  <a:lumMod val="50000"/>
                </a:schemeClr>
              </a:solidFill>
              <a:latin typeface="+mj-lt"/>
              <a:cs typeface="Times New Roman" panose="02020603050405020304" pitchFamily="18" charset="0"/>
            </a:rPr>
            <a:t> LLSX</a:t>
          </a:r>
        </a:p>
      </dgm:t>
    </dgm:pt>
    <dgm:pt modelId="{859FA2D6-2AF1-41C9-A3CE-CBB74292E413}" type="parTrans" cxnId="{5E290B47-67A3-419F-92AA-110908B8E2C1}">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C1CB0B05-8405-4E9B-A4C3-CE5BD5BE6148}" type="sibTrans" cxnId="{5E290B47-67A3-419F-92AA-110908B8E2C1}">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68298B4E-1148-4BA5-8C92-4ED3BCAC7B84}">
      <dgm:prSet phldrT="[Text]" custT="1"/>
      <dgm:spPr/>
      <dgm:t>
        <a:bodyPr/>
        <a:lstStyle/>
        <a:p>
          <a:r>
            <a:rPr lang="en-US" sz="2400" b="1" dirty="0" err="1">
              <a:solidFill>
                <a:srgbClr val="800000"/>
              </a:solidFill>
              <a:latin typeface="+mj-lt"/>
              <a:cs typeface="Times New Roman" panose="02020603050405020304" pitchFamily="18" charset="0"/>
            </a:rPr>
            <a:t>Kiến</a:t>
          </a:r>
          <a:r>
            <a:rPr lang="en-US" sz="2400" b="1" dirty="0">
              <a:solidFill>
                <a:srgbClr val="800000"/>
              </a:solidFill>
              <a:latin typeface="+mj-lt"/>
              <a:cs typeface="Times New Roman" panose="02020603050405020304" pitchFamily="18" charset="0"/>
            </a:rPr>
            <a:t> </a:t>
          </a:r>
          <a:r>
            <a:rPr lang="en-US" sz="2400" b="1" dirty="0" err="1">
              <a:solidFill>
                <a:srgbClr val="800000"/>
              </a:solidFill>
              <a:latin typeface="+mj-lt"/>
              <a:cs typeface="Times New Roman" panose="02020603050405020304" pitchFamily="18" charset="0"/>
            </a:rPr>
            <a:t>trúc</a:t>
          </a:r>
          <a:r>
            <a:rPr lang="en-US" sz="2400" b="1" dirty="0">
              <a:solidFill>
                <a:srgbClr val="800000"/>
              </a:solidFill>
              <a:latin typeface="+mj-lt"/>
              <a:cs typeface="Times New Roman" panose="02020603050405020304" pitchFamily="18" charset="0"/>
            </a:rPr>
            <a:t> </a:t>
          </a:r>
          <a:r>
            <a:rPr lang="en-US" sz="2400" b="1" dirty="0" err="1">
              <a:solidFill>
                <a:srgbClr val="800000"/>
              </a:solidFill>
              <a:latin typeface="+mj-lt"/>
              <a:cs typeface="Times New Roman" panose="02020603050405020304" pitchFamily="18" charset="0"/>
            </a:rPr>
            <a:t>thượng</a:t>
          </a:r>
          <a:r>
            <a:rPr lang="en-US" sz="2400" b="1" dirty="0">
              <a:solidFill>
                <a:srgbClr val="800000"/>
              </a:solidFill>
              <a:latin typeface="+mj-lt"/>
              <a:cs typeface="Times New Roman" panose="02020603050405020304" pitchFamily="18" charset="0"/>
            </a:rPr>
            <a:t> </a:t>
          </a:r>
          <a:r>
            <a:rPr lang="en-US" sz="2400" b="1" dirty="0" err="1">
              <a:solidFill>
                <a:srgbClr val="800000"/>
              </a:solidFill>
              <a:latin typeface="+mj-lt"/>
              <a:cs typeface="Times New Roman" panose="02020603050405020304" pitchFamily="18" charset="0"/>
            </a:rPr>
            <a:t>tầng</a:t>
          </a:r>
          <a:endParaRPr lang="en-US" sz="2400" b="1" dirty="0">
            <a:solidFill>
              <a:srgbClr val="800000"/>
            </a:solidFill>
            <a:latin typeface="+mj-lt"/>
            <a:cs typeface="Times New Roman" panose="02020603050405020304" pitchFamily="18" charset="0"/>
          </a:endParaRPr>
        </a:p>
      </dgm:t>
    </dgm:pt>
    <dgm:pt modelId="{2C161AD2-C05D-4899-9109-0EA2BCD1A5EA}" type="parTrans" cxnId="{992D2CE6-2D51-4426-A334-E1F313FC5C3A}">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319E4C80-0979-4DB7-BC07-5414025FDDD6}" type="sibTrans" cxnId="{992D2CE6-2D51-4426-A334-E1F313FC5C3A}">
      <dgm:prSet/>
      <dgm:spPr/>
      <dgm:t>
        <a:bodyPr/>
        <a:lstStyle/>
        <a:p>
          <a:endParaRPr lang="en-US" b="1">
            <a:solidFill>
              <a:schemeClr val="tx2"/>
            </a:solidFill>
            <a:latin typeface="Times New Roman" panose="02020603050405020304" pitchFamily="18" charset="0"/>
            <a:cs typeface="Times New Roman" panose="02020603050405020304" pitchFamily="18" charset="0"/>
          </a:endParaRPr>
        </a:p>
      </dgm:t>
    </dgm:pt>
    <dgm:pt modelId="{AC2FBC97-7A9C-41A0-8D96-21E14DE411A1}" type="pres">
      <dgm:prSet presAssocID="{0C6CD252-5AFC-4456-861E-7AA32EC84A04}" presName="cycle" presStyleCnt="0">
        <dgm:presLayoutVars>
          <dgm:dir/>
          <dgm:resizeHandles val="exact"/>
        </dgm:presLayoutVars>
      </dgm:prSet>
      <dgm:spPr/>
      <dgm:t>
        <a:bodyPr/>
        <a:lstStyle/>
        <a:p>
          <a:endParaRPr lang="en-US"/>
        </a:p>
      </dgm:t>
    </dgm:pt>
    <dgm:pt modelId="{D56BB5C3-F5B2-4C6F-96B2-CEDE4A503C30}" type="pres">
      <dgm:prSet presAssocID="{78E03681-3DEB-40E7-8BF6-BDBC1949393F}" presName="dummy" presStyleCnt="0"/>
      <dgm:spPr/>
    </dgm:pt>
    <dgm:pt modelId="{9CA96604-F25C-47D1-BB7A-3B976D233AAB}" type="pres">
      <dgm:prSet presAssocID="{78E03681-3DEB-40E7-8BF6-BDBC1949393F}" presName="node" presStyleLbl="revTx" presStyleIdx="0" presStyleCnt="3">
        <dgm:presLayoutVars>
          <dgm:bulletEnabled val="1"/>
        </dgm:presLayoutVars>
      </dgm:prSet>
      <dgm:spPr/>
      <dgm:t>
        <a:bodyPr/>
        <a:lstStyle/>
        <a:p>
          <a:endParaRPr lang="en-US"/>
        </a:p>
      </dgm:t>
    </dgm:pt>
    <dgm:pt modelId="{918F2A2C-670A-416B-91D4-165125064CAF}" type="pres">
      <dgm:prSet presAssocID="{12C3336D-58D9-4634-A452-5125384C916B}" presName="sibTrans" presStyleLbl="node1" presStyleIdx="0" presStyleCnt="3"/>
      <dgm:spPr/>
      <dgm:t>
        <a:bodyPr/>
        <a:lstStyle/>
        <a:p>
          <a:endParaRPr lang="en-US"/>
        </a:p>
      </dgm:t>
    </dgm:pt>
    <dgm:pt modelId="{5062FC05-E669-4D2A-96D4-0157726F1047}" type="pres">
      <dgm:prSet presAssocID="{6FF8B0C9-7F93-4B0C-A7D6-6BEA292BD1BD}" presName="dummy" presStyleCnt="0"/>
      <dgm:spPr/>
    </dgm:pt>
    <dgm:pt modelId="{62BDB452-B55E-4FAE-A36C-161CBA8D9E98}" type="pres">
      <dgm:prSet presAssocID="{6FF8B0C9-7F93-4B0C-A7D6-6BEA292BD1BD}" presName="node" presStyleLbl="revTx" presStyleIdx="1" presStyleCnt="3">
        <dgm:presLayoutVars>
          <dgm:bulletEnabled val="1"/>
        </dgm:presLayoutVars>
      </dgm:prSet>
      <dgm:spPr/>
      <dgm:t>
        <a:bodyPr/>
        <a:lstStyle/>
        <a:p>
          <a:endParaRPr lang="en-US"/>
        </a:p>
      </dgm:t>
    </dgm:pt>
    <dgm:pt modelId="{00A2DB5D-CF2C-403F-A32A-2B39D7D989B3}" type="pres">
      <dgm:prSet presAssocID="{C1CB0B05-8405-4E9B-A4C3-CE5BD5BE6148}" presName="sibTrans" presStyleLbl="node1" presStyleIdx="1" presStyleCnt="3"/>
      <dgm:spPr/>
      <dgm:t>
        <a:bodyPr/>
        <a:lstStyle/>
        <a:p>
          <a:endParaRPr lang="en-US"/>
        </a:p>
      </dgm:t>
    </dgm:pt>
    <dgm:pt modelId="{62C29211-417A-4D91-AC56-259D9FD37382}" type="pres">
      <dgm:prSet presAssocID="{68298B4E-1148-4BA5-8C92-4ED3BCAC7B84}" presName="dummy" presStyleCnt="0"/>
      <dgm:spPr/>
    </dgm:pt>
    <dgm:pt modelId="{29A55ECA-78F9-4CE1-A818-9FC119DA4827}" type="pres">
      <dgm:prSet presAssocID="{68298B4E-1148-4BA5-8C92-4ED3BCAC7B84}" presName="node" presStyleLbl="revTx" presStyleIdx="2" presStyleCnt="3">
        <dgm:presLayoutVars>
          <dgm:bulletEnabled val="1"/>
        </dgm:presLayoutVars>
      </dgm:prSet>
      <dgm:spPr/>
      <dgm:t>
        <a:bodyPr/>
        <a:lstStyle/>
        <a:p>
          <a:endParaRPr lang="en-US"/>
        </a:p>
      </dgm:t>
    </dgm:pt>
    <dgm:pt modelId="{CD490699-449E-4274-8126-83A2EA85FD70}" type="pres">
      <dgm:prSet presAssocID="{319E4C80-0979-4DB7-BC07-5414025FDDD6}" presName="sibTrans" presStyleLbl="node1" presStyleIdx="2" presStyleCnt="3"/>
      <dgm:spPr/>
      <dgm:t>
        <a:bodyPr/>
        <a:lstStyle/>
        <a:p>
          <a:endParaRPr lang="en-US"/>
        </a:p>
      </dgm:t>
    </dgm:pt>
  </dgm:ptLst>
  <dgm:cxnLst>
    <dgm:cxn modelId="{992D2CE6-2D51-4426-A334-E1F313FC5C3A}" srcId="{0C6CD252-5AFC-4456-861E-7AA32EC84A04}" destId="{68298B4E-1148-4BA5-8C92-4ED3BCAC7B84}" srcOrd="2" destOrd="0" parTransId="{2C161AD2-C05D-4899-9109-0EA2BCD1A5EA}" sibTransId="{319E4C80-0979-4DB7-BC07-5414025FDDD6}"/>
    <dgm:cxn modelId="{478C0E2C-4671-481A-BB26-56DC2EBB5372}" type="presOf" srcId="{78E03681-3DEB-40E7-8BF6-BDBC1949393F}" destId="{9CA96604-F25C-47D1-BB7A-3B976D233AAB}" srcOrd="0" destOrd="0" presId="urn:microsoft.com/office/officeart/2005/8/layout/cycle1"/>
    <dgm:cxn modelId="{FB0F4BB0-36ED-4286-AF46-4C2BBBA0F577}" type="presOf" srcId="{0C6CD252-5AFC-4456-861E-7AA32EC84A04}" destId="{AC2FBC97-7A9C-41A0-8D96-21E14DE411A1}" srcOrd="0" destOrd="0" presId="urn:microsoft.com/office/officeart/2005/8/layout/cycle1"/>
    <dgm:cxn modelId="{F5FCE3D9-665F-4ECE-8821-7CF46FFFE375}" type="presOf" srcId="{6FF8B0C9-7F93-4B0C-A7D6-6BEA292BD1BD}" destId="{62BDB452-B55E-4FAE-A36C-161CBA8D9E98}" srcOrd="0" destOrd="0" presId="urn:microsoft.com/office/officeart/2005/8/layout/cycle1"/>
    <dgm:cxn modelId="{DA1B6A0F-ADD0-4D65-8774-30922824F474}" type="presOf" srcId="{12C3336D-58D9-4634-A452-5125384C916B}" destId="{918F2A2C-670A-416B-91D4-165125064CAF}" srcOrd="0" destOrd="0" presId="urn:microsoft.com/office/officeart/2005/8/layout/cycle1"/>
    <dgm:cxn modelId="{5E290B47-67A3-419F-92AA-110908B8E2C1}" srcId="{0C6CD252-5AFC-4456-861E-7AA32EC84A04}" destId="{6FF8B0C9-7F93-4B0C-A7D6-6BEA292BD1BD}" srcOrd="1" destOrd="0" parTransId="{859FA2D6-2AF1-41C9-A3CE-CBB74292E413}" sibTransId="{C1CB0B05-8405-4E9B-A4C3-CE5BD5BE6148}"/>
    <dgm:cxn modelId="{6E6F2DF7-AE25-49C0-8EF0-D47273BE838E}" srcId="{0C6CD252-5AFC-4456-861E-7AA32EC84A04}" destId="{78E03681-3DEB-40E7-8BF6-BDBC1949393F}" srcOrd="0" destOrd="0" parTransId="{33576EB1-8EEB-4DEC-A622-26E8C76AF1DF}" sibTransId="{12C3336D-58D9-4634-A452-5125384C916B}"/>
    <dgm:cxn modelId="{C2BC0510-3127-40E6-A822-0EEBE9A66F88}" type="presOf" srcId="{C1CB0B05-8405-4E9B-A4C3-CE5BD5BE6148}" destId="{00A2DB5D-CF2C-403F-A32A-2B39D7D989B3}" srcOrd="0" destOrd="0" presId="urn:microsoft.com/office/officeart/2005/8/layout/cycle1"/>
    <dgm:cxn modelId="{6E7C8170-3439-4BE5-89EC-8F7F648FEEED}" type="presOf" srcId="{68298B4E-1148-4BA5-8C92-4ED3BCAC7B84}" destId="{29A55ECA-78F9-4CE1-A818-9FC119DA4827}" srcOrd="0" destOrd="0" presId="urn:microsoft.com/office/officeart/2005/8/layout/cycle1"/>
    <dgm:cxn modelId="{F294124F-C2FD-4166-B843-B5BF5C861A71}" type="presOf" srcId="{319E4C80-0979-4DB7-BC07-5414025FDDD6}" destId="{CD490699-449E-4274-8126-83A2EA85FD70}" srcOrd="0" destOrd="0" presId="urn:microsoft.com/office/officeart/2005/8/layout/cycle1"/>
    <dgm:cxn modelId="{85492EDE-DB56-4489-9780-EBA749F61D0F}" type="presParOf" srcId="{AC2FBC97-7A9C-41A0-8D96-21E14DE411A1}" destId="{D56BB5C3-F5B2-4C6F-96B2-CEDE4A503C30}" srcOrd="0" destOrd="0" presId="urn:microsoft.com/office/officeart/2005/8/layout/cycle1"/>
    <dgm:cxn modelId="{0C49C128-4013-4CDA-BFD6-6D2CC7785E92}" type="presParOf" srcId="{AC2FBC97-7A9C-41A0-8D96-21E14DE411A1}" destId="{9CA96604-F25C-47D1-BB7A-3B976D233AAB}" srcOrd="1" destOrd="0" presId="urn:microsoft.com/office/officeart/2005/8/layout/cycle1"/>
    <dgm:cxn modelId="{122FD8A1-D38B-4061-AF4F-19AC46671D3B}" type="presParOf" srcId="{AC2FBC97-7A9C-41A0-8D96-21E14DE411A1}" destId="{918F2A2C-670A-416B-91D4-165125064CAF}" srcOrd="2" destOrd="0" presId="urn:microsoft.com/office/officeart/2005/8/layout/cycle1"/>
    <dgm:cxn modelId="{0B813666-F7F1-48AC-B390-A9288EA8EF57}" type="presParOf" srcId="{AC2FBC97-7A9C-41A0-8D96-21E14DE411A1}" destId="{5062FC05-E669-4D2A-96D4-0157726F1047}" srcOrd="3" destOrd="0" presId="urn:microsoft.com/office/officeart/2005/8/layout/cycle1"/>
    <dgm:cxn modelId="{D42744B2-E405-45FB-8241-35E5EA3B6777}" type="presParOf" srcId="{AC2FBC97-7A9C-41A0-8D96-21E14DE411A1}" destId="{62BDB452-B55E-4FAE-A36C-161CBA8D9E98}" srcOrd="4" destOrd="0" presId="urn:microsoft.com/office/officeart/2005/8/layout/cycle1"/>
    <dgm:cxn modelId="{E7B265E9-E9E7-4A7E-8312-4AE5ADCCB155}" type="presParOf" srcId="{AC2FBC97-7A9C-41A0-8D96-21E14DE411A1}" destId="{00A2DB5D-CF2C-403F-A32A-2B39D7D989B3}" srcOrd="5" destOrd="0" presId="urn:microsoft.com/office/officeart/2005/8/layout/cycle1"/>
    <dgm:cxn modelId="{C3845453-2D4B-425C-92FF-1705942BFE4E}" type="presParOf" srcId="{AC2FBC97-7A9C-41A0-8D96-21E14DE411A1}" destId="{62C29211-417A-4D91-AC56-259D9FD37382}" srcOrd="6" destOrd="0" presId="urn:microsoft.com/office/officeart/2005/8/layout/cycle1"/>
    <dgm:cxn modelId="{2F1B7E82-B83B-4423-98F1-1B2706B8C4B5}" type="presParOf" srcId="{AC2FBC97-7A9C-41A0-8D96-21E14DE411A1}" destId="{29A55ECA-78F9-4CE1-A818-9FC119DA4827}" srcOrd="7" destOrd="0" presId="urn:microsoft.com/office/officeart/2005/8/layout/cycle1"/>
    <dgm:cxn modelId="{22E375ED-92F9-415D-8DC0-412B6D02A39B}" type="presParOf" srcId="{AC2FBC97-7A9C-41A0-8D96-21E14DE411A1}" destId="{CD490699-449E-4274-8126-83A2EA85FD70}" srcOrd="8" destOrd="0" presId="urn:microsoft.com/office/officeart/2005/8/layout/cycle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A4F7249-394A-47E2-9E44-3AA381509AA8}">
      <dsp:nvSpPr>
        <dsp:cNvPr id="0" name=""/>
        <dsp:cNvSpPr/>
      </dsp:nvSpPr>
      <dsp:spPr>
        <a:xfrm>
          <a:off x="0" y="2154"/>
          <a:ext cx="8064896" cy="0"/>
        </a:xfrm>
        <a:prstGeom prst="line">
          <a:avLst/>
        </a:prstGeom>
        <a:solidFill>
          <a:schemeClr val="accent1">
            <a:shade val="50000"/>
            <a:hueOff val="0"/>
            <a:satOff val="0"/>
            <a:lumOff val="0"/>
            <a:alphaOff val="0"/>
          </a:schemeClr>
        </a:solidFill>
        <a:ln w="6350" cap="flat" cmpd="sng" algn="ctr">
          <a:solidFill>
            <a:schemeClr val="accent1">
              <a:shade val="50000"/>
              <a:hueOff val="0"/>
              <a:satOff val="0"/>
              <a:lumOff val="0"/>
              <a:alphaOff val="0"/>
            </a:schemeClr>
          </a:solidFill>
          <a:prstDash val="solid"/>
          <a:miter lim="800000"/>
        </a:ln>
        <a:effectLst/>
        <a:sp3d extrusionH="50600" prstMaterial="metal">
          <a:bevelT w="101600" h="80600" prst="relaxedInset"/>
          <a:bevelB w="80600" h="80600" prst="relaxedInset"/>
        </a:sp3d>
      </dsp:spPr>
      <dsp:style>
        <a:lnRef idx="1">
          <a:scrgbClr r="0" g="0" b="0"/>
        </a:lnRef>
        <a:fillRef idx="1">
          <a:scrgbClr r="0" g="0" b="0"/>
        </a:fillRef>
        <a:effectRef idx="1">
          <a:scrgbClr r="0" g="0" b="0"/>
        </a:effectRef>
        <a:fontRef idx="minor">
          <a:schemeClr val="dk1"/>
        </a:fontRef>
      </dsp:style>
    </dsp:sp>
    <dsp:sp modelId="{05B1FA58-C528-4108-958F-14A516730B9D}">
      <dsp:nvSpPr>
        <dsp:cNvPr id="0" name=""/>
        <dsp:cNvSpPr/>
      </dsp:nvSpPr>
      <dsp:spPr>
        <a:xfrm>
          <a:off x="0" y="2154"/>
          <a:ext cx="1612979" cy="44089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ctr" defTabSz="1066800">
            <a:lnSpc>
              <a:spcPct val="90000"/>
            </a:lnSpc>
            <a:spcBef>
              <a:spcPct val="0"/>
            </a:spcBef>
            <a:spcAft>
              <a:spcPct val="35000"/>
            </a:spcAft>
          </a:pPr>
          <a:r>
            <a:rPr lang="en-US" altLang="en-US" sz="2400" b="1" kern="1200" dirty="0">
              <a:solidFill>
                <a:srgbClr val="FF0000"/>
              </a:solidFill>
              <a:latin typeface="Times New Roman" pitchFamily="18" charset="0"/>
              <a:cs typeface="Times New Roman" pitchFamily="18" charset="0"/>
            </a:rPr>
            <a:t>CHỦ NGHĨA TRỌNG THƯƠNG </a:t>
          </a:r>
          <a:endParaRPr lang="en-US" sz="2400" b="1" kern="1200" dirty="0">
            <a:solidFill>
              <a:srgbClr val="FF0000"/>
            </a:solidFill>
          </a:endParaRPr>
        </a:p>
      </dsp:txBody>
      <dsp:txXfrm>
        <a:off x="0" y="2154"/>
        <a:ext cx="1612979" cy="4408921"/>
      </dsp:txXfrm>
    </dsp:sp>
    <dsp:sp modelId="{27B85646-4B37-47F6-8816-AAF1A0A915FA}">
      <dsp:nvSpPr>
        <dsp:cNvPr id="0" name=""/>
        <dsp:cNvSpPr/>
      </dsp:nvSpPr>
      <dsp:spPr>
        <a:xfrm>
          <a:off x="1733952" y="71044"/>
          <a:ext cx="6330943" cy="137778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l" defTabSz="1066800">
            <a:lnSpc>
              <a:spcPct val="90000"/>
            </a:lnSpc>
            <a:spcBef>
              <a:spcPct val="0"/>
            </a:spcBef>
            <a:spcAft>
              <a:spcPct val="35000"/>
            </a:spcAft>
          </a:pPr>
          <a:r>
            <a:rPr lang="en-US" sz="2400" i="1" kern="1200" dirty="0" err="1">
              <a:solidFill>
                <a:srgbClr val="7030A0"/>
              </a:solidFill>
              <a:latin typeface="+mn-lt"/>
              <a:cs typeface="Times New Roman" panose="02020603050405020304" pitchFamily="18" charset="0"/>
            </a:rPr>
            <a:t>Là</a:t>
          </a:r>
          <a:r>
            <a:rPr lang="en-US" sz="2400" i="1" kern="1200" dirty="0">
              <a:solidFill>
                <a:srgbClr val="7030A0"/>
              </a:solidFill>
              <a:latin typeface="+mn-lt"/>
              <a:cs typeface="Times New Roman" panose="02020603050405020304" pitchFamily="18" charset="0"/>
            </a:rPr>
            <a:t> </a:t>
          </a:r>
          <a:r>
            <a:rPr lang="en-US" sz="2400" i="1" kern="1200" dirty="0" err="1">
              <a:solidFill>
                <a:srgbClr val="7030A0"/>
              </a:solidFill>
              <a:latin typeface="+mn-lt"/>
              <a:cs typeface="Times New Roman" panose="02020603050405020304" pitchFamily="18" charset="0"/>
            </a:rPr>
            <a:t>hệ</a:t>
          </a:r>
          <a:r>
            <a:rPr lang="en-US" sz="2400" i="1" kern="1200" dirty="0">
              <a:solidFill>
                <a:srgbClr val="7030A0"/>
              </a:solidFill>
              <a:latin typeface="+mn-lt"/>
              <a:cs typeface="Times New Roman" panose="02020603050405020304" pitchFamily="18" charset="0"/>
            </a:rPr>
            <a:t> </a:t>
          </a:r>
          <a:r>
            <a:rPr lang="en-US" sz="2400" i="1" kern="1200" dirty="0" err="1">
              <a:solidFill>
                <a:srgbClr val="7030A0"/>
              </a:solidFill>
              <a:latin typeface="+mn-lt"/>
              <a:cs typeface="Times New Roman" panose="02020603050405020304" pitchFamily="18" charset="0"/>
            </a:rPr>
            <a:t>thống</a:t>
          </a:r>
          <a:r>
            <a:rPr lang="en-US" sz="2400" i="1" kern="1200" dirty="0">
              <a:solidFill>
                <a:srgbClr val="7030A0"/>
              </a:solidFill>
              <a:latin typeface="+mn-lt"/>
              <a:cs typeface="Times New Roman" panose="02020603050405020304" pitchFamily="18" charset="0"/>
            </a:rPr>
            <a:t> </a:t>
          </a:r>
          <a:r>
            <a:rPr lang="en-US" sz="2400" i="1" kern="1200" dirty="0" err="1">
              <a:solidFill>
                <a:srgbClr val="7030A0"/>
              </a:solidFill>
              <a:latin typeface="+mn-lt"/>
              <a:cs typeface="Times New Roman" panose="02020603050405020304" pitchFamily="18" charset="0"/>
            </a:rPr>
            <a:t>lý</a:t>
          </a:r>
          <a:r>
            <a:rPr lang="en-US" sz="2400" i="1" kern="1200" dirty="0">
              <a:solidFill>
                <a:srgbClr val="7030A0"/>
              </a:solidFill>
              <a:latin typeface="+mn-lt"/>
              <a:cs typeface="Times New Roman" panose="02020603050405020304" pitchFamily="18" charset="0"/>
            </a:rPr>
            <a:t> </a:t>
          </a:r>
          <a:r>
            <a:rPr lang="en-US" sz="2400" i="1" kern="1200" dirty="0" err="1">
              <a:solidFill>
                <a:srgbClr val="7030A0"/>
              </a:solidFill>
              <a:latin typeface="+mn-lt"/>
              <a:cs typeface="Times New Roman" panose="02020603050405020304" pitchFamily="18" charset="0"/>
            </a:rPr>
            <a:t>luận</a:t>
          </a:r>
          <a:r>
            <a:rPr lang="en-US" sz="2400" i="1" kern="1200" dirty="0">
              <a:solidFill>
                <a:srgbClr val="7030A0"/>
              </a:solidFill>
              <a:latin typeface="+mn-lt"/>
              <a:cs typeface="Times New Roman" panose="02020603050405020304" pitchFamily="18" charset="0"/>
            </a:rPr>
            <a:t> KTCT </a:t>
          </a:r>
          <a:r>
            <a:rPr lang="en-US" sz="2400" i="1" kern="1200" dirty="0" err="1">
              <a:solidFill>
                <a:srgbClr val="7030A0"/>
              </a:solidFill>
              <a:latin typeface="+mn-lt"/>
              <a:cs typeface="Times New Roman" panose="02020603050405020304" pitchFamily="18" charset="0"/>
            </a:rPr>
            <a:t>đầu</a:t>
          </a:r>
          <a:r>
            <a:rPr lang="en-US" sz="2400" i="1" kern="1200" dirty="0">
              <a:solidFill>
                <a:srgbClr val="7030A0"/>
              </a:solidFill>
              <a:latin typeface="+mn-lt"/>
              <a:cs typeface="Times New Roman" panose="02020603050405020304" pitchFamily="18" charset="0"/>
            </a:rPr>
            <a:t> </a:t>
          </a:r>
          <a:r>
            <a:rPr lang="en-US" sz="2400" i="1" kern="1200" dirty="0" err="1">
              <a:solidFill>
                <a:srgbClr val="7030A0"/>
              </a:solidFill>
              <a:latin typeface="+mn-lt"/>
              <a:cs typeface="Times New Roman" panose="02020603050405020304" pitchFamily="18" charset="0"/>
            </a:rPr>
            <a:t>tiên</a:t>
          </a:r>
          <a:r>
            <a:rPr lang="en-US" sz="2400" i="1" kern="1200" dirty="0">
              <a:solidFill>
                <a:srgbClr val="7030A0"/>
              </a:solidFill>
              <a:latin typeface="+mn-lt"/>
              <a:cs typeface="Times New Roman" panose="02020603050405020304" pitchFamily="18" charset="0"/>
            </a:rPr>
            <a:t> </a:t>
          </a:r>
          <a:r>
            <a:rPr lang="en-US" sz="2400" i="1" kern="1200" dirty="0" err="1">
              <a:solidFill>
                <a:srgbClr val="7030A0"/>
              </a:solidFill>
              <a:latin typeface="+mn-lt"/>
              <a:cs typeface="Times New Roman" panose="02020603050405020304" pitchFamily="18" charset="0"/>
            </a:rPr>
            <a:t>nghiên</a:t>
          </a:r>
          <a:r>
            <a:rPr lang="en-US" sz="2400" i="1" kern="1200" dirty="0">
              <a:solidFill>
                <a:srgbClr val="7030A0"/>
              </a:solidFill>
              <a:latin typeface="+mn-lt"/>
              <a:cs typeface="Times New Roman" panose="02020603050405020304" pitchFamily="18" charset="0"/>
            </a:rPr>
            <a:t> </a:t>
          </a:r>
          <a:r>
            <a:rPr lang="en-US" sz="2400" i="1" kern="1200" dirty="0" err="1">
              <a:solidFill>
                <a:srgbClr val="7030A0"/>
              </a:solidFill>
              <a:latin typeface="+mn-lt"/>
              <a:cs typeface="Times New Roman" panose="02020603050405020304" pitchFamily="18" charset="0"/>
            </a:rPr>
            <a:t>cứu</a:t>
          </a:r>
          <a:r>
            <a:rPr lang="en-US" sz="2400" i="1" kern="1200" dirty="0">
              <a:solidFill>
                <a:srgbClr val="7030A0"/>
              </a:solidFill>
              <a:latin typeface="+mn-lt"/>
              <a:cs typeface="Times New Roman" panose="02020603050405020304" pitchFamily="18" charset="0"/>
            </a:rPr>
            <a:t> </a:t>
          </a:r>
          <a:r>
            <a:rPr lang="en-US" sz="2400" i="1" kern="1200" dirty="0" err="1">
              <a:solidFill>
                <a:srgbClr val="7030A0"/>
              </a:solidFill>
              <a:latin typeface="+mn-lt"/>
              <a:cs typeface="Times New Roman" panose="02020603050405020304" pitchFamily="18" charset="0"/>
            </a:rPr>
            <a:t>về</a:t>
          </a:r>
          <a:r>
            <a:rPr lang="en-US" sz="2400" i="1" kern="1200" dirty="0">
              <a:solidFill>
                <a:srgbClr val="7030A0"/>
              </a:solidFill>
              <a:latin typeface="+mn-lt"/>
              <a:cs typeface="Times New Roman" panose="02020603050405020304" pitchFamily="18" charset="0"/>
            </a:rPr>
            <a:t> </a:t>
          </a:r>
          <a:r>
            <a:rPr lang="en-US" sz="2400" i="1" kern="1200" dirty="0" err="1">
              <a:solidFill>
                <a:srgbClr val="7030A0"/>
              </a:solidFill>
              <a:latin typeface="+mn-lt"/>
              <a:cs typeface="Times New Roman" panose="02020603050405020304" pitchFamily="18" charset="0"/>
            </a:rPr>
            <a:t>nền</a:t>
          </a:r>
          <a:r>
            <a:rPr lang="en-US" sz="2400" i="1" kern="1200" dirty="0">
              <a:solidFill>
                <a:srgbClr val="7030A0"/>
              </a:solidFill>
              <a:latin typeface="+mn-lt"/>
              <a:cs typeface="Times New Roman" panose="02020603050405020304" pitchFamily="18" charset="0"/>
            </a:rPr>
            <a:t> </a:t>
          </a:r>
          <a:r>
            <a:rPr lang="en-US" sz="2400" i="1" kern="1200" dirty="0" err="1">
              <a:solidFill>
                <a:srgbClr val="7030A0"/>
              </a:solidFill>
              <a:latin typeface="+mn-lt"/>
              <a:cs typeface="Times New Roman" panose="02020603050405020304" pitchFamily="18" charset="0"/>
            </a:rPr>
            <a:t>sx</a:t>
          </a:r>
          <a:r>
            <a:rPr lang="en-US" sz="2400" i="1" kern="1200" dirty="0">
              <a:solidFill>
                <a:srgbClr val="7030A0"/>
              </a:solidFill>
              <a:latin typeface="+mn-lt"/>
              <a:cs typeface="Times New Roman" panose="02020603050405020304" pitchFamily="18" charset="0"/>
            </a:rPr>
            <a:t> TBCN</a:t>
          </a:r>
          <a:r>
            <a:rPr lang="en-US" sz="2400" kern="1200" dirty="0">
              <a:solidFill>
                <a:srgbClr val="7030A0"/>
              </a:solidFill>
              <a:latin typeface="+mn-lt"/>
              <a:cs typeface="Times New Roman" panose="02020603050405020304" pitchFamily="18" charset="0"/>
            </a:rPr>
            <a:t>. </a:t>
          </a:r>
          <a:r>
            <a:rPr lang="en-US" sz="2400" kern="1200" dirty="0" err="1">
              <a:solidFill>
                <a:srgbClr val="7030A0"/>
              </a:solidFill>
              <a:latin typeface="+mn-lt"/>
              <a:cs typeface="Times New Roman" panose="02020603050405020304" pitchFamily="18" charset="0"/>
            </a:rPr>
            <a:t>Coi</a:t>
          </a:r>
          <a:r>
            <a:rPr lang="en-US" sz="2400" kern="1200" dirty="0">
              <a:solidFill>
                <a:srgbClr val="7030A0"/>
              </a:solidFill>
              <a:latin typeface="+mn-lt"/>
              <a:cs typeface="Times New Roman" panose="02020603050405020304" pitchFamily="18" charset="0"/>
            </a:rPr>
            <a:t> </a:t>
          </a:r>
          <a:r>
            <a:rPr lang="en-US" sz="2400" kern="1200" dirty="0" err="1">
              <a:solidFill>
                <a:srgbClr val="7030A0"/>
              </a:solidFill>
              <a:latin typeface="+mn-lt"/>
              <a:cs typeface="Times New Roman" panose="02020603050405020304" pitchFamily="18" charset="0"/>
            </a:rPr>
            <a:t>sự</a:t>
          </a:r>
          <a:r>
            <a:rPr lang="en-US" sz="2400" kern="1200" dirty="0">
              <a:solidFill>
                <a:srgbClr val="7030A0"/>
              </a:solidFill>
              <a:latin typeface="+mn-lt"/>
              <a:cs typeface="Times New Roman" panose="02020603050405020304" pitchFamily="18" charset="0"/>
            </a:rPr>
            <a:t> </a:t>
          </a:r>
          <a:r>
            <a:rPr lang="en-US" sz="2400" kern="1200" dirty="0" err="1">
              <a:solidFill>
                <a:srgbClr val="7030A0"/>
              </a:solidFill>
              <a:latin typeface="+mn-lt"/>
              <a:cs typeface="Times New Roman" panose="02020603050405020304" pitchFamily="18" charset="0"/>
            </a:rPr>
            <a:t>săn</a:t>
          </a:r>
          <a:r>
            <a:rPr lang="en-US" sz="2400" kern="1200" dirty="0">
              <a:solidFill>
                <a:srgbClr val="7030A0"/>
              </a:solidFill>
              <a:latin typeface="+mn-lt"/>
              <a:cs typeface="Times New Roman" panose="02020603050405020304" pitchFamily="18" charset="0"/>
            </a:rPr>
            <a:t> </a:t>
          </a:r>
          <a:r>
            <a:rPr lang="en-US" sz="2400" kern="1200" dirty="0" err="1">
              <a:solidFill>
                <a:srgbClr val="7030A0"/>
              </a:solidFill>
              <a:latin typeface="+mn-lt"/>
              <a:cs typeface="Times New Roman" panose="02020603050405020304" pitchFamily="18" charset="0"/>
            </a:rPr>
            <a:t>đuổi</a:t>
          </a:r>
          <a:r>
            <a:rPr lang="en-US" sz="2400" kern="1200" dirty="0">
              <a:solidFill>
                <a:srgbClr val="7030A0"/>
              </a:solidFill>
              <a:latin typeface="+mn-lt"/>
              <a:cs typeface="Times New Roman" panose="02020603050405020304" pitchFamily="18" charset="0"/>
            </a:rPr>
            <a:t> </a:t>
          </a:r>
          <a:r>
            <a:rPr lang="en-US" sz="2400" kern="1200" dirty="0" err="1">
              <a:solidFill>
                <a:srgbClr val="7030A0"/>
              </a:solidFill>
              <a:latin typeface="+mn-lt"/>
              <a:cs typeface="Times New Roman" panose="02020603050405020304" pitchFamily="18" charset="0"/>
            </a:rPr>
            <a:t>lợi</a:t>
          </a:r>
          <a:r>
            <a:rPr lang="en-US" sz="2400" kern="1200" dirty="0">
              <a:solidFill>
                <a:srgbClr val="7030A0"/>
              </a:solidFill>
              <a:latin typeface="+mn-lt"/>
              <a:cs typeface="Times New Roman" panose="02020603050405020304" pitchFamily="18" charset="0"/>
            </a:rPr>
            <a:t> </a:t>
          </a:r>
          <a:r>
            <a:rPr lang="en-US" sz="2400" kern="1200" dirty="0" err="1">
              <a:solidFill>
                <a:srgbClr val="7030A0"/>
              </a:solidFill>
              <a:latin typeface="+mn-lt"/>
              <a:cs typeface="Times New Roman" panose="02020603050405020304" pitchFamily="18" charset="0"/>
            </a:rPr>
            <a:t>nhuận</a:t>
          </a:r>
          <a:r>
            <a:rPr lang="en-US" sz="2400" kern="1200" dirty="0">
              <a:solidFill>
                <a:srgbClr val="7030A0"/>
              </a:solidFill>
              <a:latin typeface="+mn-lt"/>
              <a:cs typeface="Times New Roman" panose="02020603050405020304" pitchFamily="18" charset="0"/>
            </a:rPr>
            <a:t> </a:t>
          </a:r>
          <a:r>
            <a:rPr lang="en-US" sz="2400" kern="1200" dirty="0" err="1">
              <a:solidFill>
                <a:srgbClr val="7030A0"/>
              </a:solidFill>
              <a:latin typeface="+mn-lt"/>
              <a:cs typeface="Times New Roman" panose="02020603050405020304" pitchFamily="18" charset="0"/>
            </a:rPr>
            <a:t>là</a:t>
          </a:r>
          <a:r>
            <a:rPr lang="en-US" sz="2400" kern="1200" dirty="0">
              <a:solidFill>
                <a:srgbClr val="7030A0"/>
              </a:solidFill>
              <a:latin typeface="+mn-lt"/>
              <a:cs typeface="Times New Roman" panose="02020603050405020304" pitchFamily="18" charset="0"/>
            </a:rPr>
            <a:t> </a:t>
          </a:r>
          <a:r>
            <a:rPr lang="en-US" sz="2400" kern="1200" dirty="0" err="1">
              <a:solidFill>
                <a:srgbClr val="7030A0"/>
              </a:solidFill>
              <a:latin typeface="+mn-lt"/>
              <a:cs typeface="Times New Roman" panose="02020603050405020304" pitchFamily="18" charset="0"/>
            </a:rPr>
            <a:t>động</a:t>
          </a:r>
          <a:r>
            <a:rPr lang="en-US" sz="2400" kern="1200" dirty="0">
              <a:solidFill>
                <a:srgbClr val="7030A0"/>
              </a:solidFill>
              <a:latin typeface="+mn-lt"/>
              <a:cs typeface="Times New Roman" panose="02020603050405020304" pitchFamily="18" charset="0"/>
            </a:rPr>
            <a:t> </a:t>
          </a:r>
          <a:r>
            <a:rPr lang="en-US" sz="2400" kern="1200" dirty="0" err="1">
              <a:solidFill>
                <a:srgbClr val="7030A0"/>
              </a:solidFill>
              <a:latin typeface="+mn-lt"/>
              <a:cs typeface="Times New Roman" panose="02020603050405020304" pitchFamily="18" charset="0"/>
            </a:rPr>
            <a:t>lực</a:t>
          </a:r>
          <a:r>
            <a:rPr lang="en-US" sz="2400" kern="1200" dirty="0">
              <a:solidFill>
                <a:srgbClr val="7030A0"/>
              </a:solidFill>
              <a:latin typeface="+mn-lt"/>
              <a:cs typeface="Times New Roman" panose="02020603050405020304" pitchFamily="18" charset="0"/>
            </a:rPr>
            <a:t> </a:t>
          </a:r>
          <a:r>
            <a:rPr lang="en-US" sz="2400" kern="1200" dirty="0" err="1">
              <a:solidFill>
                <a:srgbClr val="7030A0"/>
              </a:solidFill>
              <a:latin typeface="+mn-lt"/>
              <a:cs typeface="Times New Roman" panose="02020603050405020304" pitchFamily="18" charset="0"/>
            </a:rPr>
            <a:t>của</a:t>
          </a:r>
          <a:r>
            <a:rPr lang="en-US" sz="2400" kern="1200" dirty="0">
              <a:solidFill>
                <a:srgbClr val="7030A0"/>
              </a:solidFill>
              <a:latin typeface="+mn-lt"/>
              <a:cs typeface="Times New Roman" panose="02020603050405020304" pitchFamily="18" charset="0"/>
            </a:rPr>
            <a:t> CNTB.</a:t>
          </a:r>
          <a:endParaRPr lang="en-US" sz="2400" kern="1200" dirty="0">
            <a:solidFill>
              <a:srgbClr val="7030A0"/>
            </a:solidFill>
            <a:latin typeface="+mn-lt"/>
          </a:endParaRPr>
        </a:p>
      </dsp:txBody>
      <dsp:txXfrm>
        <a:off x="1733952" y="71044"/>
        <a:ext cx="6330943" cy="1377787"/>
      </dsp:txXfrm>
    </dsp:sp>
    <dsp:sp modelId="{B9E3A198-C413-46A1-8EDC-BCED7ABA6264}">
      <dsp:nvSpPr>
        <dsp:cNvPr id="0" name=""/>
        <dsp:cNvSpPr/>
      </dsp:nvSpPr>
      <dsp:spPr>
        <a:xfrm>
          <a:off x="1612979" y="1448832"/>
          <a:ext cx="6451916" cy="0"/>
        </a:xfrm>
        <a:prstGeom prst="line">
          <a:avLst/>
        </a:prstGeom>
        <a:solidFill>
          <a:schemeClr val="accent1">
            <a:hueOff val="0"/>
            <a:satOff val="0"/>
            <a:lumOff val="0"/>
            <a:alphaOff val="0"/>
          </a:schemeClr>
        </a:solidFill>
        <a:ln w="6350" cap="flat" cmpd="sng" algn="ctr">
          <a:solidFill>
            <a:schemeClr val="accent1">
              <a:hueOff val="0"/>
              <a:satOff val="0"/>
              <a:lumOff val="0"/>
              <a:alphaOff val="0"/>
            </a:schemeClr>
          </a:solidFill>
          <a:prstDash val="solid"/>
          <a:miter lim="800000"/>
        </a:ln>
        <a:effectLst/>
        <a:sp3d z="10000"/>
      </dsp:spPr>
      <dsp:style>
        <a:lnRef idx="1">
          <a:scrgbClr r="0" g="0" b="0"/>
        </a:lnRef>
        <a:fillRef idx="1">
          <a:scrgbClr r="0" g="0" b="0"/>
        </a:fillRef>
        <a:effectRef idx="0">
          <a:scrgbClr r="0" g="0" b="0"/>
        </a:effectRef>
        <a:fontRef idx="minor"/>
      </dsp:style>
    </dsp:sp>
    <dsp:sp modelId="{9A4C490F-3B6C-45AD-A35D-5249878133DC}">
      <dsp:nvSpPr>
        <dsp:cNvPr id="0" name=""/>
        <dsp:cNvSpPr/>
      </dsp:nvSpPr>
      <dsp:spPr>
        <a:xfrm>
          <a:off x="1733952" y="1517721"/>
          <a:ext cx="6330943" cy="137778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l" defTabSz="1066800">
            <a:lnSpc>
              <a:spcPct val="90000"/>
            </a:lnSpc>
            <a:spcBef>
              <a:spcPct val="0"/>
            </a:spcBef>
            <a:spcAft>
              <a:spcPct val="35000"/>
            </a:spcAft>
          </a:pPr>
          <a:r>
            <a:rPr lang="en-US" sz="2400" i="1" kern="1200" dirty="0" err="1">
              <a:solidFill>
                <a:srgbClr val="006600"/>
              </a:solidFill>
              <a:latin typeface="+mn-lt"/>
              <a:cs typeface="Times New Roman" panose="02020603050405020304" pitchFamily="18" charset="0"/>
            </a:rPr>
            <a:t>Coi</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trọng</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vai</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trò</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của</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hoạt</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động</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thương</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mại</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đặc</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biệt</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là</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ngoại</a:t>
          </a:r>
          <a:r>
            <a:rPr lang="en-US" sz="2400" i="1" kern="1200" dirty="0">
              <a:solidFill>
                <a:srgbClr val="006600"/>
              </a:solidFill>
              <a:latin typeface="+mn-lt"/>
              <a:cs typeface="Times New Roman" panose="02020603050405020304" pitchFamily="18" charset="0"/>
            </a:rPr>
            <a:t> </a:t>
          </a:r>
          <a:r>
            <a:rPr lang="en-US" sz="2400" i="1" kern="1200" dirty="0" err="1">
              <a:solidFill>
                <a:srgbClr val="006600"/>
              </a:solidFill>
              <a:latin typeface="+mn-lt"/>
              <a:cs typeface="Times New Roman" panose="02020603050405020304" pitchFamily="18" charset="0"/>
            </a:rPr>
            <a:t>thương</a:t>
          </a:r>
          <a:r>
            <a:rPr lang="en-US" sz="2400" i="1" kern="1200" dirty="0">
              <a:solidFill>
                <a:srgbClr val="006600"/>
              </a:solidFill>
              <a:latin typeface="+mn-lt"/>
              <a:cs typeface="Times New Roman" panose="02020603050405020304" pitchFamily="18" charset="0"/>
            </a:rPr>
            <a:t> </a:t>
          </a:r>
          <a:r>
            <a:rPr lang="en-US" sz="2400" kern="1200" dirty="0">
              <a:solidFill>
                <a:srgbClr val="006600"/>
              </a:solidFill>
              <a:latin typeface="+mn-lt"/>
              <a:cs typeface="Times New Roman" panose="02020603050405020304" pitchFamily="18" charset="0"/>
            </a:rPr>
            <a:t>=&gt; </a:t>
          </a:r>
          <a:r>
            <a:rPr lang="en-US" sz="2400" kern="1200" dirty="0" err="1">
              <a:solidFill>
                <a:srgbClr val="006600"/>
              </a:solidFill>
              <a:latin typeface="+mn-lt"/>
              <a:cs typeface="Times New Roman" panose="02020603050405020304" pitchFamily="18" charset="0"/>
            </a:rPr>
            <a:t>nguồn</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gốc</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của</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lợi</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nhuận</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là</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từ</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thương</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nghiệp</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trước</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hết</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là</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ngoại</a:t>
          </a:r>
          <a:r>
            <a:rPr lang="en-US" sz="2400" kern="1200" dirty="0">
              <a:solidFill>
                <a:srgbClr val="006600"/>
              </a:solidFill>
              <a:latin typeface="+mn-lt"/>
              <a:cs typeface="Times New Roman" panose="02020603050405020304" pitchFamily="18" charset="0"/>
            </a:rPr>
            <a:t> </a:t>
          </a:r>
          <a:r>
            <a:rPr lang="en-US" sz="2400" kern="1200" dirty="0" err="1">
              <a:solidFill>
                <a:srgbClr val="006600"/>
              </a:solidFill>
              <a:latin typeface="+mn-lt"/>
              <a:cs typeface="Times New Roman" panose="02020603050405020304" pitchFamily="18" charset="0"/>
            </a:rPr>
            <a:t>thương</a:t>
          </a:r>
          <a:r>
            <a:rPr lang="en-US" sz="2400" kern="1200" dirty="0">
              <a:solidFill>
                <a:srgbClr val="006600"/>
              </a:solidFill>
              <a:latin typeface="+mn-lt"/>
              <a:cs typeface="Times New Roman" panose="02020603050405020304" pitchFamily="18" charset="0"/>
            </a:rPr>
            <a:t>.</a:t>
          </a:r>
          <a:endParaRPr lang="en-US" sz="2400" kern="1200" dirty="0">
            <a:solidFill>
              <a:srgbClr val="006600"/>
            </a:solidFill>
            <a:latin typeface="+mn-lt"/>
          </a:endParaRPr>
        </a:p>
      </dsp:txBody>
      <dsp:txXfrm>
        <a:off x="1733952" y="1517721"/>
        <a:ext cx="6330943" cy="1377787"/>
      </dsp:txXfrm>
    </dsp:sp>
    <dsp:sp modelId="{15D5CB2C-8261-40CC-B406-821201F626F3}">
      <dsp:nvSpPr>
        <dsp:cNvPr id="0" name=""/>
        <dsp:cNvSpPr/>
      </dsp:nvSpPr>
      <dsp:spPr>
        <a:xfrm>
          <a:off x="1612979" y="2895509"/>
          <a:ext cx="6451916" cy="0"/>
        </a:xfrm>
        <a:prstGeom prst="line">
          <a:avLst/>
        </a:prstGeom>
        <a:solidFill>
          <a:schemeClr val="accent1">
            <a:hueOff val="0"/>
            <a:satOff val="0"/>
            <a:lumOff val="0"/>
            <a:alphaOff val="0"/>
          </a:schemeClr>
        </a:solidFill>
        <a:ln w="6350" cap="flat" cmpd="sng" algn="ctr">
          <a:solidFill>
            <a:schemeClr val="accent1">
              <a:hueOff val="0"/>
              <a:satOff val="0"/>
              <a:lumOff val="0"/>
              <a:alphaOff val="0"/>
            </a:schemeClr>
          </a:solidFill>
          <a:prstDash val="solid"/>
          <a:miter lim="800000"/>
        </a:ln>
        <a:effectLst/>
        <a:sp3d z="10000"/>
      </dsp:spPr>
      <dsp:style>
        <a:lnRef idx="1">
          <a:scrgbClr r="0" g="0" b="0"/>
        </a:lnRef>
        <a:fillRef idx="1">
          <a:scrgbClr r="0" g="0" b="0"/>
        </a:fillRef>
        <a:effectRef idx="0">
          <a:scrgbClr r="0" g="0" b="0"/>
        </a:effectRef>
        <a:fontRef idx="minor"/>
      </dsp:style>
    </dsp:sp>
    <dsp:sp modelId="{5D974A55-089D-4B15-B10E-31FFA7E0B090}">
      <dsp:nvSpPr>
        <dsp:cNvPr id="0" name=""/>
        <dsp:cNvSpPr/>
      </dsp:nvSpPr>
      <dsp:spPr>
        <a:xfrm>
          <a:off x="1733952" y="2964398"/>
          <a:ext cx="6330943" cy="137778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l" defTabSz="1066800">
            <a:lnSpc>
              <a:spcPct val="90000"/>
            </a:lnSpc>
            <a:spcBef>
              <a:spcPct val="0"/>
            </a:spcBef>
            <a:spcAft>
              <a:spcPct val="35000"/>
            </a:spcAft>
          </a:pPr>
          <a:r>
            <a:rPr lang="en-US" sz="2400" i="1" kern="1200" dirty="0" err="1">
              <a:solidFill>
                <a:srgbClr val="000099"/>
              </a:solidFill>
              <a:latin typeface="+mn-lt"/>
              <a:cs typeface="Times New Roman" panose="02020603050405020304" pitchFamily="18" charset="0"/>
            </a:rPr>
            <a:t>Đại</a:t>
          </a:r>
          <a:r>
            <a:rPr lang="en-US" sz="2400" i="1" kern="1200" dirty="0">
              <a:solidFill>
                <a:srgbClr val="000099"/>
              </a:solidFill>
              <a:latin typeface="+mn-lt"/>
              <a:cs typeface="Times New Roman" panose="02020603050405020304" pitchFamily="18" charset="0"/>
            </a:rPr>
            <a:t> </a:t>
          </a:r>
          <a:r>
            <a:rPr lang="en-US" sz="2400" i="1" kern="1200" dirty="0" err="1">
              <a:solidFill>
                <a:srgbClr val="000099"/>
              </a:solidFill>
              <a:latin typeface="+mn-lt"/>
              <a:cs typeface="Times New Roman" panose="02020603050405020304" pitchFamily="18" charset="0"/>
            </a:rPr>
            <a:t>diện</a:t>
          </a:r>
          <a:r>
            <a:rPr lang="en-US" sz="2400" i="1" kern="1200" dirty="0">
              <a:solidFill>
                <a:srgbClr val="000099"/>
              </a:solidFill>
              <a:latin typeface="+mn-lt"/>
              <a:cs typeface="Times New Roman" panose="02020603050405020304" pitchFamily="18" charset="0"/>
            </a:rPr>
            <a:t>:</a:t>
          </a:r>
          <a:r>
            <a:rPr lang="en-US" sz="2400" kern="1200" dirty="0">
              <a:solidFill>
                <a:srgbClr val="000099"/>
              </a:solidFill>
              <a:latin typeface="+mn-lt"/>
              <a:cs typeface="Times New Roman" panose="02020603050405020304" pitchFamily="18" charset="0"/>
            </a:rPr>
            <a:t>  A. </a:t>
          </a:r>
          <a:r>
            <a:rPr lang="en-US" sz="2400" kern="1200" dirty="0" err="1">
              <a:solidFill>
                <a:srgbClr val="000099"/>
              </a:solidFill>
              <a:latin typeface="+mn-lt"/>
              <a:cs typeface="Times New Roman" panose="02020603050405020304" pitchFamily="18" charset="0"/>
            </a:rPr>
            <a:t>Montchretien</a:t>
          </a:r>
          <a:r>
            <a:rPr lang="en-US" sz="2400" kern="1200" dirty="0">
              <a:solidFill>
                <a:srgbClr val="000099"/>
              </a:solidFill>
              <a:latin typeface="+mn-lt"/>
              <a:cs typeface="Times New Roman" panose="02020603050405020304" pitchFamily="18" charset="0"/>
            </a:rPr>
            <a:t> (</a:t>
          </a:r>
          <a:r>
            <a:rPr lang="en-US" sz="2400" kern="1200" dirty="0" err="1">
              <a:solidFill>
                <a:srgbClr val="000099"/>
              </a:solidFill>
              <a:latin typeface="+mn-lt"/>
              <a:cs typeface="Times New Roman" panose="02020603050405020304" pitchFamily="18" charset="0"/>
            </a:rPr>
            <a:t>Pháp</a:t>
          </a:r>
          <a:r>
            <a:rPr lang="en-US" sz="2400" kern="1200" dirty="0">
              <a:solidFill>
                <a:srgbClr val="000099"/>
              </a:solidFill>
              <a:latin typeface="+mn-lt"/>
              <a:cs typeface="Times New Roman" panose="02020603050405020304" pitchFamily="18" charset="0"/>
            </a:rPr>
            <a:t>); Thomas </a:t>
          </a:r>
          <a:r>
            <a:rPr lang="en-US" sz="2400" kern="1200" dirty="0" err="1">
              <a:solidFill>
                <a:srgbClr val="000099"/>
              </a:solidFill>
              <a:latin typeface="+mn-lt"/>
              <a:cs typeface="Times New Roman" panose="02020603050405020304" pitchFamily="18" charset="0"/>
            </a:rPr>
            <a:t>Mun</a:t>
          </a:r>
          <a:r>
            <a:rPr lang="en-US" sz="2400" kern="1200" dirty="0">
              <a:solidFill>
                <a:srgbClr val="000099"/>
              </a:solidFill>
              <a:latin typeface="+mn-lt"/>
              <a:cs typeface="Times New Roman" panose="02020603050405020304" pitchFamily="18" charset="0"/>
            </a:rPr>
            <a:t> (</a:t>
          </a:r>
          <a:r>
            <a:rPr lang="en-US" sz="2400" kern="1200" dirty="0" err="1">
              <a:solidFill>
                <a:srgbClr val="000099"/>
              </a:solidFill>
              <a:latin typeface="+mn-lt"/>
              <a:cs typeface="Times New Roman" panose="02020603050405020304" pitchFamily="18" charset="0"/>
            </a:rPr>
            <a:t>Anh</a:t>
          </a:r>
          <a:r>
            <a:rPr lang="en-US" sz="2400" kern="1200" dirty="0">
              <a:solidFill>
                <a:srgbClr val="000099"/>
              </a:solidFill>
              <a:latin typeface="+mn-lt"/>
              <a:cs typeface="Times New Roman" panose="02020603050405020304" pitchFamily="18" charset="0"/>
            </a:rPr>
            <a:t>); </a:t>
          </a:r>
          <a:r>
            <a:rPr lang="en-US" sz="2400" kern="1200" dirty="0" err="1">
              <a:solidFill>
                <a:srgbClr val="000099"/>
              </a:solidFill>
              <a:latin typeface="+mn-lt"/>
              <a:cs typeface="Times New Roman" panose="02020603050405020304" pitchFamily="18" charset="0"/>
            </a:rPr>
            <a:t>Xcaphuri</a:t>
          </a:r>
          <a:r>
            <a:rPr lang="en-US" sz="2400" kern="1200" dirty="0">
              <a:solidFill>
                <a:srgbClr val="000099"/>
              </a:solidFill>
              <a:latin typeface="+mn-lt"/>
              <a:cs typeface="Times New Roman" panose="02020603050405020304" pitchFamily="18" charset="0"/>
            </a:rPr>
            <a:t> (Ý)</a:t>
          </a:r>
          <a:endParaRPr lang="en-US" sz="2400" kern="1200" dirty="0">
            <a:solidFill>
              <a:srgbClr val="000099"/>
            </a:solidFill>
            <a:latin typeface="+mn-lt"/>
          </a:endParaRPr>
        </a:p>
      </dsp:txBody>
      <dsp:txXfrm>
        <a:off x="1733952" y="2964398"/>
        <a:ext cx="6330943" cy="1377787"/>
      </dsp:txXfrm>
    </dsp:sp>
    <dsp:sp modelId="{6DDE794F-2692-4301-A4FE-D62C6F78313B}">
      <dsp:nvSpPr>
        <dsp:cNvPr id="0" name=""/>
        <dsp:cNvSpPr/>
      </dsp:nvSpPr>
      <dsp:spPr>
        <a:xfrm>
          <a:off x="1612979" y="4342186"/>
          <a:ext cx="6451916" cy="0"/>
        </a:xfrm>
        <a:prstGeom prst="line">
          <a:avLst/>
        </a:prstGeom>
        <a:solidFill>
          <a:schemeClr val="accent1">
            <a:hueOff val="0"/>
            <a:satOff val="0"/>
            <a:lumOff val="0"/>
            <a:alphaOff val="0"/>
          </a:schemeClr>
        </a:solidFill>
        <a:ln w="6350" cap="flat" cmpd="sng" algn="ctr">
          <a:solidFill>
            <a:schemeClr val="accent1">
              <a:hueOff val="0"/>
              <a:satOff val="0"/>
              <a:lumOff val="0"/>
              <a:alphaOff val="0"/>
            </a:schemeClr>
          </a:solidFill>
          <a:prstDash val="solid"/>
          <a:miter lim="800000"/>
        </a:ln>
        <a:effectLst/>
        <a:sp3d z="10000"/>
      </dsp:spPr>
      <dsp:style>
        <a:lnRef idx="1">
          <a:scrgbClr r="0" g="0" b="0"/>
        </a:lnRef>
        <a:fillRef idx="1">
          <a:scrgbClr r="0" g="0" b="0"/>
        </a:fillRef>
        <a:effectRef idx="0">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E90D6EF-0603-4084-A911-7F49EEE05A10}">
      <dsp:nvSpPr>
        <dsp:cNvPr id="0" name=""/>
        <dsp:cNvSpPr/>
      </dsp:nvSpPr>
      <dsp:spPr>
        <a:xfrm>
          <a:off x="3228826" y="0"/>
          <a:ext cx="4843239" cy="1199246"/>
        </a:xfrm>
        <a:prstGeom prst="rightArrow">
          <a:avLst>
            <a:gd name="adj1" fmla="val 75000"/>
            <a:gd name="adj2" fmla="val 50000"/>
          </a:avLst>
        </a:prstGeom>
        <a:solidFill>
          <a:schemeClr val="accent4">
            <a:tint val="40000"/>
            <a:alpha val="90000"/>
            <a:hueOff val="0"/>
            <a:satOff val="0"/>
            <a:lumOff val="0"/>
            <a:alphaOff val="0"/>
          </a:schemeClr>
        </a:solidFill>
        <a:ln>
          <a:noFill/>
        </a:ln>
        <a:effectLst/>
        <a:sp3d z="-161800" extrusionH="10600" contourW="3000">
          <a:bevelT w="48600" h="8600" prst="relaxedInset"/>
          <a:bevelB w="48600" h="8600" prst="relaxedInset"/>
        </a:sp3d>
      </dsp:spPr>
      <dsp:style>
        <a:lnRef idx="0">
          <a:scrgbClr r="0" g="0" b="0"/>
        </a:lnRef>
        <a:fillRef idx="1">
          <a:scrgbClr r="0" g="0" b="0"/>
        </a:fillRef>
        <a:effectRef idx="0">
          <a:scrgbClr r="0" g="0" b="0"/>
        </a:effectRef>
        <a:fontRef idx="minor"/>
      </dsp:style>
      <dsp:txBody>
        <a:bodyPr spcFirstLastPara="0" vert="horz" wrap="square" lIns="15875" tIns="15875" rIns="15875" bIns="15875" numCol="1" spcCol="1270" anchor="ctr" anchorCtr="0">
          <a:noAutofit/>
        </a:bodyPr>
        <a:lstStyle/>
        <a:p>
          <a:pPr marL="228600" lvl="1" indent="-228600" algn="ctr" defTabSz="1111250">
            <a:lnSpc>
              <a:spcPct val="90000"/>
            </a:lnSpc>
            <a:spcBef>
              <a:spcPct val="0"/>
            </a:spcBef>
            <a:spcAft>
              <a:spcPct val="15000"/>
            </a:spcAft>
            <a:buChar char="••"/>
          </a:pPr>
          <a:r>
            <a:rPr lang="en-US" sz="2500" b="1" kern="1200" dirty="0" err="1">
              <a:solidFill>
                <a:srgbClr val="996633"/>
              </a:solidFill>
              <a:latin typeface="+mn-lt"/>
              <a:cs typeface="Times New Roman" panose="02020603050405020304" pitchFamily="18" charset="0"/>
            </a:rPr>
            <a:t>Lưu</a:t>
          </a:r>
          <a:r>
            <a:rPr lang="en-US" sz="2500" b="1" kern="1200" dirty="0">
              <a:solidFill>
                <a:srgbClr val="996633"/>
              </a:solidFill>
              <a:latin typeface="+mn-lt"/>
              <a:cs typeface="Times New Roman" panose="02020603050405020304" pitchFamily="18" charset="0"/>
            </a:rPr>
            <a:t> </a:t>
          </a:r>
          <a:r>
            <a:rPr lang="en-US" sz="2500" b="1" kern="1200" dirty="0" err="1">
              <a:solidFill>
                <a:srgbClr val="996633"/>
              </a:solidFill>
              <a:latin typeface="+mn-lt"/>
              <a:cs typeface="Times New Roman" panose="02020603050405020304" pitchFamily="18" charset="0"/>
            </a:rPr>
            <a:t>thông</a:t>
          </a:r>
          <a:r>
            <a:rPr lang="en-US" sz="2500" b="1" kern="1200" dirty="0">
              <a:solidFill>
                <a:srgbClr val="996633"/>
              </a:solidFill>
              <a:latin typeface="+mn-lt"/>
              <a:cs typeface="Times New Roman" panose="02020603050405020304" pitchFamily="18" charset="0"/>
            </a:rPr>
            <a:t> (</a:t>
          </a:r>
          <a:r>
            <a:rPr lang="en-US" sz="2500" b="1" kern="1200" dirty="0" err="1">
              <a:solidFill>
                <a:srgbClr val="996633"/>
              </a:solidFill>
              <a:latin typeface="+mn-lt"/>
              <a:cs typeface="Times New Roman" panose="02020603050405020304" pitchFamily="18" charset="0"/>
            </a:rPr>
            <a:t>chủ</a:t>
          </a:r>
          <a:r>
            <a:rPr lang="en-US" sz="2500" b="1" kern="1200" dirty="0">
              <a:solidFill>
                <a:srgbClr val="996633"/>
              </a:solidFill>
              <a:latin typeface="+mn-lt"/>
              <a:cs typeface="Times New Roman" panose="02020603050405020304" pitchFamily="18" charset="0"/>
            </a:rPr>
            <a:t> </a:t>
          </a:r>
          <a:r>
            <a:rPr lang="en-US" sz="2500" b="1" kern="1200" dirty="0" err="1">
              <a:solidFill>
                <a:srgbClr val="996633"/>
              </a:solidFill>
              <a:latin typeface="+mn-lt"/>
              <a:cs typeface="Times New Roman" panose="02020603050405020304" pitchFamily="18" charset="0"/>
            </a:rPr>
            <a:t>yếu</a:t>
          </a:r>
          <a:r>
            <a:rPr lang="en-US" sz="2500" b="1" kern="1200" dirty="0">
              <a:solidFill>
                <a:srgbClr val="996633"/>
              </a:solidFill>
              <a:latin typeface="+mn-lt"/>
              <a:cs typeface="Times New Roman" panose="02020603050405020304" pitchFamily="18" charset="0"/>
            </a:rPr>
            <a:t> </a:t>
          </a:r>
          <a:r>
            <a:rPr lang="en-US" sz="2500" b="1" kern="1200" dirty="0" err="1">
              <a:solidFill>
                <a:srgbClr val="996633"/>
              </a:solidFill>
              <a:latin typeface="+mn-lt"/>
              <a:cs typeface="Times New Roman" panose="02020603050405020304" pitchFamily="18" charset="0"/>
            </a:rPr>
            <a:t>là</a:t>
          </a:r>
          <a:r>
            <a:rPr lang="en-US" sz="2500" b="1" kern="1200" dirty="0">
              <a:solidFill>
                <a:srgbClr val="996633"/>
              </a:solidFill>
              <a:latin typeface="+mn-lt"/>
              <a:cs typeface="Times New Roman" panose="02020603050405020304" pitchFamily="18" charset="0"/>
            </a:rPr>
            <a:t> </a:t>
          </a:r>
          <a:r>
            <a:rPr lang="en-US" sz="2500" b="1" kern="1200" dirty="0" err="1">
              <a:solidFill>
                <a:srgbClr val="996633"/>
              </a:solidFill>
              <a:latin typeface="+mn-lt"/>
              <a:cs typeface="Times New Roman" panose="02020603050405020304" pitchFamily="18" charset="0"/>
            </a:rPr>
            <a:t>ngoại</a:t>
          </a:r>
          <a:r>
            <a:rPr lang="en-US" sz="2500" b="1" kern="1200" dirty="0">
              <a:solidFill>
                <a:srgbClr val="996633"/>
              </a:solidFill>
              <a:latin typeface="+mn-lt"/>
              <a:cs typeface="Times New Roman" panose="02020603050405020304" pitchFamily="18" charset="0"/>
            </a:rPr>
            <a:t> </a:t>
          </a:r>
          <a:r>
            <a:rPr lang="en-US" sz="2500" b="1" kern="1200" dirty="0" err="1">
              <a:solidFill>
                <a:srgbClr val="996633"/>
              </a:solidFill>
              <a:latin typeface="+mn-lt"/>
              <a:cs typeface="Times New Roman" panose="02020603050405020304" pitchFamily="18" charset="0"/>
            </a:rPr>
            <a:t>thương</a:t>
          </a:r>
          <a:endParaRPr lang="en-US" sz="2500" b="1" kern="1200" dirty="0">
            <a:solidFill>
              <a:srgbClr val="996633"/>
            </a:solidFill>
            <a:latin typeface="+mn-lt"/>
            <a:cs typeface="Times New Roman" panose="02020603050405020304" pitchFamily="18" charset="0"/>
          </a:endParaRPr>
        </a:p>
      </dsp:txBody>
      <dsp:txXfrm>
        <a:off x="3228826" y="149906"/>
        <a:ext cx="4393522" cy="899434"/>
      </dsp:txXfrm>
    </dsp:sp>
    <dsp:sp modelId="{5F22EED6-7885-4BF7-A354-E6835A205AC5}">
      <dsp:nvSpPr>
        <dsp:cNvPr id="0" name=""/>
        <dsp:cNvSpPr/>
      </dsp:nvSpPr>
      <dsp:spPr>
        <a:xfrm>
          <a:off x="0" y="0"/>
          <a:ext cx="3228826" cy="1199246"/>
        </a:xfrm>
        <a:prstGeom prst="roundRect">
          <a:avLst/>
        </a:prstGeom>
        <a:solidFill>
          <a:srgbClr val="660033"/>
        </a:solidFill>
        <a:ln>
          <a:noFill/>
        </a:ln>
        <a:effectLst>
          <a:outerShdw blurRad="40000" dist="20000" dir="5400000" rotWithShape="0">
            <a:srgbClr val="000000">
              <a:alpha val="38000"/>
            </a:srgbClr>
          </a:outerShdw>
        </a:effectLst>
        <a:sp3d extrusionH="50600" prstMaterial="metal">
          <a:bevelT w="101600" h="80600" prst="relaxedInset"/>
          <a:bevelB w="80600" h="80600" prst="relaxedInset"/>
        </a:sp3d>
      </dsp:spPr>
      <dsp:style>
        <a:lnRef idx="0">
          <a:scrgbClr r="0" g="0" b="0"/>
        </a:lnRef>
        <a:fillRef idx="1">
          <a:scrgbClr r="0" g="0" b="0"/>
        </a:fillRef>
        <a:effectRef idx="1">
          <a:scrgbClr r="0" g="0" b="0"/>
        </a:effectRef>
        <a:fontRef idx="minor">
          <a:schemeClr val="dk1"/>
        </a:fontRef>
      </dsp:style>
      <dsp:txBody>
        <a:bodyPr spcFirstLastPara="0" vert="horz" wrap="square" lIns="133350" tIns="66675" rIns="133350" bIns="66675" numCol="1" spcCol="1270" anchor="ctr" anchorCtr="0">
          <a:noAutofit/>
        </a:bodyPr>
        <a:lstStyle/>
        <a:p>
          <a:pPr lvl="0" algn="ctr" defTabSz="1555750">
            <a:lnSpc>
              <a:spcPct val="90000"/>
            </a:lnSpc>
            <a:spcBef>
              <a:spcPct val="0"/>
            </a:spcBef>
            <a:spcAft>
              <a:spcPct val="35000"/>
            </a:spcAft>
          </a:pPr>
          <a:r>
            <a:rPr lang="en-US" sz="3500" b="1" kern="1200" dirty="0">
              <a:solidFill>
                <a:schemeClr val="tx2"/>
              </a:solidFill>
              <a:latin typeface="Times New Roman" panose="02020603050405020304" pitchFamily="18" charset="0"/>
              <a:cs typeface="Times New Roman" panose="02020603050405020304" pitchFamily="18" charset="0"/>
            </a:rPr>
            <a:t>CN TRỌNG THƯƠNG</a:t>
          </a:r>
        </a:p>
      </dsp:txBody>
      <dsp:txXfrm>
        <a:off x="58542" y="58542"/>
        <a:ext cx="3111742" cy="1082162"/>
      </dsp:txXfrm>
    </dsp:sp>
    <dsp:sp modelId="{1E913673-4F3A-4F9A-9027-675F1A9F3FFA}">
      <dsp:nvSpPr>
        <dsp:cNvPr id="0" name=""/>
        <dsp:cNvSpPr/>
      </dsp:nvSpPr>
      <dsp:spPr>
        <a:xfrm>
          <a:off x="3228826" y="1319171"/>
          <a:ext cx="4843239" cy="1199246"/>
        </a:xfrm>
        <a:prstGeom prst="rightArrow">
          <a:avLst>
            <a:gd name="adj1" fmla="val 75000"/>
            <a:gd name="adj2" fmla="val 50000"/>
          </a:avLst>
        </a:prstGeom>
        <a:solidFill>
          <a:schemeClr val="accent4">
            <a:tint val="40000"/>
            <a:alpha val="90000"/>
            <a:hueOff val="435673"/>
            <a:satOff val="0"/>
            <a:lumOff val="468"/>
            <a:alphaOff val="0"/>
          </a:schemeClr>
        </a:solidFill>
        <a:ln>
          <a:noFill/>
        </a:ln>
        <a:effectLst/>
        <a:sp3d z="-161800" extrusionH="10600" contourW="3000">
          <a:bevelT w="48600" h="8600" prst="relaxedInset"/>
          <a:bevelB w="48600" h="8600" prst="relaxedInset"/>
        </a:sp3d>
      </dsp:spPr>
      <dsp:style>
        <a:lnRef idx="0">
          <a:scrgbClr r="0" g="0" b="0"/>
        </a:lnRef>
        <a:fillRef idx="1">
          <a:scrgbClr r="0" g="0" b="0"/>
        </a:fillRef>
        <a:effectRef idx="0">
          <a:scrgbClr r="0" g="0" b="0"/>
        </a:effectRef>
        <a:fontRef idx="minor"/>
      </dsp:style>
      <dsp:txBody>
        <a:bodyPr spcFirstLastPara="0" vert="horz" wrap="square" lIns="15875" tIns="15875" rIns="15875" bIns="15875" numCol="1" spcCol="1270" anchor="ctr" anchorCtr="0">
          <a:noAutofit/>
        </a:bodyPr>
        <a:lstStyle/>
        <a:p>
          <a:pPr marL="228600" lvl="1" indent="-228600" algn="l" defTabSz="1111250">
            <a:lnSpc>
              <a:spcPct val="90000"/>
            </a:lnSpc>
            <a:spcBef>
              <a:spcPct val="0"/>
            </a:spcBef>
            <a:spcAft>
              <a:spcPct val="15000"/>
            </a:spcAft>
            <a:buChar char="••"/>
          </a:pPr>
          <a:r>
            <a:rPr lang="en-US" sz="2500" b="1" kern="1200" dirty="0" err="1">
              <a:solidFill>
                <a:srgbClr val="0000FF"/>
              </a:solidFill>
              <a:latin typeface="+mn-lt"/>
              <a:cs typeface="Times New Roman" panose="02020603050405020304" pitchFamily="18" charset="0"/>
            </a:rPr>
            <a:t>Sản</a:t>
          </a:r>
          <a:r>
            <a:rPr lang="en-US" sz="2500" b="1" kern="1200" dirty="0">
              <a:solidFill>
                <a:srgbClr val="0000FF"/>
              </a:solidFill>
              <a:latin typeface="+mn-lt"/>
              <a:cs typeface="Times New Roman" panose="02020603050405020304" pitchFamily="18" charset="0"/>
            </a:rPr>
            <a:t> </a:t>
          </a:r>
          <a:r>
            <a:rPr lang="en-US" sz="2500" b="1" kern="1200" dirty="0" err="1">
              <a:solidFill>
                <a:srgbClr val="0000FF"/>
              </a:solidFill>
              <a:latin typeface="+mn-lt"/>
              <a:cs typeface="Times New Roman" panose="02020603050405020304" pitchFamily="18" charset="0"/>
            </a:rPr>
            <a:t>xuất</a:t>
          </a:r>
          <a:r>
            <a:rPr lang="en-US" sz="2500" b="1" kern="1200" dirty="0">
              <a:solidFill>
                <a:srgbClr val="0000FF"/>
              </a:solidFill>
              <a:latin typeface="+mn-lt"/>
              <a:cs typeface="Times New Roman" panose="02020603050405020304" pitchFamily="18" charset="0"/>
            </a:rPr>
            <a:t> </a:t>
          </a:r>
          <a:r>
            <a:rPr lang="en-US" sz="2500" b="1" kern="1200" dirty="0" err="1">
              <a:solidFill>
                <a:srgbClr val="0000FF"/>
              </a:solidFill>
              <a:latin typeface="+mn-lt"/>
              <a:cs typeface="Times New Roman" panose="02020603050405020304" pitchFamily="18" charset="0"/>
            </a:rPr>
            <a:t>Nông</a:t>
          </a:r>
          <a:r>
            <a:rPr lang="en-US" sz="2500" b="1" kern="1200" dirty="0">
              <a:solidFill>
                <a:srgbClr val="0000FF"/>
              </a:solidFill>
              <a:latin typeface="+mn-lt"/>
              <a:cs typeface="Times New Roman" panose="02020603050405020304" pitchFamily="18" charset="0"/>
            </a:rPr>
            <a:t> </a:t>
          </a:r>
          <a:r>
            <a:rPr lang="en-US" sz="2500" b="1" kern="1200" dirty="0" err="1">
              <a:solidFill>
                <a:srgbClr val="0000FF"/>
              </a:solidFill>
              <a:latin typeface="+mn-lt"/>
              <a:cs typeface="Times New Roman" panose="02020603050405020304" pitchFamily="18" charset="0"/>
            </a:rPr>
            <a:t>nghiệp</a:t>
          </a:r>
          <a:endParaRPr lang="en-US" sz="2500" b="1" kern="1200" dirty="0">
            <a:solidFill>
              <a:srgbClr val="0000FF"/>
            </a:solidFill>
            <a:latin typeface="+mn-lt"/>
            <a:cs typeface="Times New Roman" panose="02020603050405020304" pitchFamily="18" charset="0"/>
          </a:endParaRPr>
        </a:p>
      </dsp:txBody>
      <dsp:txXfrm>
        <a:off x="3228826" y="1469077"/>
        <a:ext cx="4393522" cy="899434"/>
      </dsp:txXfrm>
    </dsp:sp>
    <dsp:sp modelId="{C19A7E28-6E26-4631-9947-ECE6CB151A5B}">
      <dsp:nvSpPr>
        <dsp:cNvPr id="0" name=""/>
        <dsp:cNvSpPr/>
      </dsp:nvSpPr>
      <dsp:spPr>
        <a:xfrm>
          <a:off x="0" y="1319171"/>
          <a:ext cx="3228826" cy="1199246"/>
        </a:xfrm>
        <a:prstGeom prst="roundRect">
          <a:avLst/>
        </a:prstGeom>
        <a:solidFill>
          <a:srgbClr val="7030A0"/>
        </a:solidFill>
        <a:ln>
          <a:noFill/>
        </a:ln>
        <a:effectLst>
          <a:outerShdw blurRad="40000" dist="20000" dir="5400000" rotWithShape="0">
            <a:srgbClr val="000000">
              <a:alpha val="38000"/>
            </a:srgbClr>
          </a:outerShdw>
        </a:effectLst>
        <a:sp3d extrusionH="50600" prstMaterial="metal">
          <a:bevelT w="101600" h="80600" prst="relaxedInset"/>
          <a:bevelB w="80600" h="80600" prst="relaxedInset"/>
        </a:sp3d>
      </dsp:spPr>
      <dsp:style>
        <a:lnRef idx="0">
          <a:scrgbClr r="0" g="0" b="0"/>
        </a:lnRef>
        <a:fillRef idx="1">
          <a:scrgbClr r="0" g="0" b="0"/>
        </a:fillRef>
        <a:effectRef idx="1">
          <a:scrgbClr r="0" g="0" b="0"/>
        </a:effectRef>
        <a:fontRef idx="minor">
          <a:schemeClr val="dk1"/>
        </a:fontRef>
      </dsp:style>
      <dsp:txBody>
        <a:bodyPr spcFirstLastPara="0" vert="horz" wrap="square" lIns="106680" tIns="53340" rIns="106680" bIns="53340" numCol="1" spcCol="1270" anchor="ctr" anchorCtr="0">
          <a:noAutofit/>
        </a:bodyPr>
        <a:lstStyle/>
        <a:p>
          <a:pPr lvl="0" algn="ctr" defTabSz="1244600">
            <a:lnSpc>
              <a:spcPct val="90000"/>
            </a:lnSpc>
            <a:spcBef>
              <a:spcPct val="0"/>
            </a:spcBef>
            <a:spcAft>
              <a:spcPct val="35000"/>
            </a:spcAft>
          </a:pPr>
          <a:r>
            <a:rPr lang="en-US" sz="2800" b="1" kern="1200" dirty="0">
              <a:solidFill>
                <a:schemeClr val="bg1"/>
              </a:solidFill>
              <a:latin typeface="+mn-lt"/>
              <a:cs typeface="Times New Roman" panose="02020603050405020304" pitchFamily="18" charset="0"/>
            </a:rPr>
            <a:t>CN TRỌNG NÔNG</a:t>
          </a:r>
        </a:p>
      </dsp:txBody>
      <dsp:txXfrm>
        <a:off x="58542" y="1377713"/>
        <a:ext cx="3111742" cy="1082162"/>
      </dsp:txXfrm>
    </dsp:sp>
    <dsp:sp modelId="{94805FDF-AC4E-425E-BB55-8C4CE3C374FF}">
      <dsp:nvSpPr>
        <dsp:cNvPr id="0" name=""/>
        <dsp:cNvSpPr/>
      </dsp:nvSpPr>
      <dsp:spPr>
        <a:xfrm>
          <a:off x="3228826" y="2638342"/>
          <a:ext cx="4843239" cy="1199246"/>
        </a:xfrm>
        <a:prstGeom prst="rightArrow">
          <a:avLst>
            <a:gd name="adj1" fmla="val 75000"/>
            <a:gd name="adj2" fmla="val 50000"/>
          </a:avLst>
        </a:prstGeom>
        <a:solidFill>
          <a:schemeClr val="accent4">
            <a:tint val="40000"/>
            <a:alpha val="90000"/>
            <a:hueOff val="871347"/>
            <a:satOff val="0"/>
            <a:lumOff val="936"/>
            <a:alphaOff val="0"/>
          </a:schemeClr>
        </a:solidFill>
        <a:ln>
          <a:noFill/>
        </a:ln>
        <a:effectLst/>
        <a:sp3d z="-161800" extrusionH="10600" contourW="3000">
          <a:bevelT w="48600" h="8600" prst="relaxedInset"/>
          <a:bevelB w="48600" h="8600" prst="relaxedInset"/>
        </a:sp3d>
      </dsp:spPr>
      <dsp:style>
        <a:lnRef idx="0">
          <a:scrgbClr r="0" g="0" b="0"/>
        </a:lnRef>
        <a:fillRef idx="1">
          <a:scrgbClr r="0" g="0" b="0"/>
        </a:fillRef>
        <a:effectRef idx="0">
          <a:scrgbClr r="0" g="0" b="0"/>
        </a:effectRef>
        <a:fontRef idx="minor"/>
      </dsp:style>
      <dsp:txBody>
        <a:bodyPr spcFirstLastPara="0" vert="horz" wrap="square" lIns="15875" tIns="15875" rIns="15875" bIns="15875" numCol="1" spcCol="1270" anchor="ctr" anchorCtr="0">
          <a:noAutofit/>
        </a:bodyPr>
        <a:lstStyle/>
        <a:p>
          <a:pPr marL="228600" lvl="1" indent="-228600" algn="ctr" defTabSz="1111250">
            <a:lnSpc>
              <a:spcPct val="90000"/>
            </a:lnSpc>
            <a:spcBef>
              <a:spcPct val="0"/>
            </a:spcBef>
            <a:spcAft>
              <a:spcPct val="15000"/>
            </a:spcAft>
            <a:buChar char="••"/>
          </a:pPr>
          <a:r>
            <a:rPr lang="en-US" sz="2500" b="1" kern="1200" dirty="0" err="1">
              <a:solidFill>
                <a:schemeClr val="tx1"/>
              </a:solidFill>
              <a:latin typeface="+mn-lt"/>
              <a:cs typeface="Times New Roman" panose="02020603050405020304" pitchFamily="18" charset="0"/>
            </a:rPr>
            <a:t>Nguồn</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gốc</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của</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của</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cải</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và</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sự</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giàu</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có</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của</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các</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dân</a:t>
          </a:r>
          <a:r>
            <a:rPr lang="en-US" sz="2500" b="1" kern="1200" dirty="0">
              <a:solidFill>
                <a:schemeClr val="tx1"/>
              </a:solidFill>
              <a:latin typeface="+mn-lt"/>
              <a:cs typeface="Times New Roman" panose="02020603050405020304" pitchFamily="18" charset="0"/>
            </a:rPr>
            <a:t> </a:t>
          </a:r>
          <a:r>
            <a:rPr lang="en-US" sz="2500" b="1" kern="1200" dirty="0" err="1">
              <a:solidFill>
                <a:schemeClr val="tx1"/>
              </a:solidFill>
              <a:latin typeface="+mn-lt"/>
              <a:cs typeface="Times New Roman" panose="02020603050405020304" pitchFamily="18" charset="0"/>
            </a:rPr>
            <a:t>tộc</a:t>
          </a:r>
          <a:endParaRPr lang="en-US" sz="2500" b="1" kern="1200" dirty="0">
            <a:solidFill>
              <a:schemeClr val="tx1"/>
            </a:solidFill>
            <a:latin typeface="+mn-lt"/>
            <a:cs typeface="Times New Roman" panose="02020603050405020304" pitchFamily="18" charset="0"/>
          </a:endParaRPr>
        </a:p>
      </dsp:txBody>
      <dsp:txXfrm>
        <a:off x="3228826" y="2788248"/>
        <a:ext cx="4393522" cy="899434"/>
      </dsp:txXfrm>
    </dsp:sp>
    <dsp:sp modelId="{2FDFFCF2-6C25-4D70-879D-31EC1E7E811F}">
      <dsp:nvSpPr>
        <dsp:cNvPr id="0" name=""/>
        <dsp:cNvSpPr/>
      </dsp:nvSpPr>
      <dsp:spPr>
        <a:xfrm>
          <a:off x="0" y="2638342"/>
          <a:ext cx="3228826" cy="1199246"/>
        </a:xfrm>
        <a:prstGeom prst="roundRect">
          <a:avLst/>
        </a:prstGeom>
        <a:solidFill>
          <a:srgbClr val="00B050"/>
        </a:solidFill>
        <a:ln>
          <a:noFill/>
        </a:ln>
        <a:effectLst>
          <a:outerShdw blurRad="40000" dist="20000" dir="5400000" rotWithShape="0">
            <a:srgbClr val="000000">
              <a:alpha val="38000"/>
            </a:srgbClr>
          </a:outerShdw>
        </a:effectLst>
        <a:sp3d extrusionH="50600" prstMaterial="metal">
          <a:bevelT w="101600" h="80600" prst="relaxedInset"/>
          <a:bevelB w="80600" h="80600" prst="relaxedInset"/>
        </a:sp3d>
      </dsp:spPr>
      <dsp:style>
        <a:lnRef idx="0">
          <a:scrgbClr r="0" g="0" b="0"/>
        </a:lnRef>
        <a:fillRef idx="1">
          <a:scrgbClr r="0" g="0" b="0"/>
        </a:fillRef>
        <a:effectRef idx="1">
          <a:scrgbClr r="0" g="0" b="0"/>
        </a:effectRef>
        <a:fontRef idx="minor">
          <a:schemeClr val="dk1"/>
        </a:fontRef>
      </dsp:style>
      <dsp:txBody>
        <a:bodyPr spcFirstLastPara="0" vert="horz" wrap="square" lIns="106680" tIns="53340" rIns="106680" bIns="53340" numCol="1" spcCol="1270" anchor="ctr" anchorCtr="0">
          <a:noAutofit/>
        </a:bodyPr>
        <a:lstStyle/>
        <a:p>
          <a:pPr lvl="0" algn="ctr" defTabSz="1244600">
            <a:lnSpc>
              <a:spcPct val="90000"/>
            </a:lnSpc>
            <a:spcBef>
              <a:spcPct val="0"/>
            </a:spcBef>
            <a:spcAft>
              <a:spcPct val="35000"/>
            </a:spcAft>
          </a:pPr>
          <a:r>
            <a:rPr lang="en-US" sz="2800" b="1" kern="1200" dirty="0">
              <a:solidFill>
                <a:schemeClr val="bg1"/>
              </a:solidFill>
              <a:latin typeface="+mn-lt"/>
              <a:cs typeface="Times New Roman" panose="02020603050405020304" pitchFamily="18" charset="0"/>
            </a:rPr>
            <a:t>KTCT TƯ SẢN CỔ ĐIỂN ANH</a:t>
          </a:r>
        </a:p>
      </dsp:txBody>
      <dsp:txXfrm>
        <a:off x="58542" y="2696884"/>
        <a:ext cx="3111742" cy="1082162"/>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CA96604-F25C-47D1-BB7A-3B976D233AAB}">
      <dsp:nvSpPr>
        <dsp:cNvPr id="0" name=""/>
        <dsp:cNvSpPr/>
      </dsp:nvSpPr>
      <dsp:spPr>
        <a:xfrm>
          <a:off x="3539912" y="283114"/>
          <a:ext cx="1440656" cy="144065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en-US" sz="2400" b="1" kern="1200" dirty="0" err="1">
              <a:solidFill>
                <a:srgbClr val="0033CC"/>
              </a:solidFill>
              <a:effectLst/>
              <a:latin typeface="+mj-lt"/>
              <a:cs typeface="Times New Roman" panose="02020603050405020304" pitchFamily="18" charset="0"/>
            </a:rPr>
            <a:t>Các</a:t>
          </a:r>
          <a:r>
            <a:rPr lang="en-US" sz="2400" b="1" kern="1200" dirty="0">
              <a:solidFill>
                <a:srgbClr val="0033CC"/>
              </a:solidFill>
              <a:effectLst/>
              <a:latin typeface="+mj-lt"/>
              <a:cs typeface="Times New Roman" panose="02020603050405020304" pitchFamily="18" charset="0"/>
            </a:rPr>
            <a:t> QH </a:t>
          </a:r>
          <a:r>
            <a:rPr lang="en-US" sz="2400" b="1" kern="1200" dirty="0" err="1">
              <a:solidFill>
                <a:srgbClr val="0033CC"/>
              </a:solidFill>
              <a:effectLst/>
              <a:latin typeface="+mj-lt"/>
              <a:cs typeface="Times New Roman" panose="02020603050405020304" pitchFamily="18" charset="0"/>
            </a:rPr>
            <a:t>sản</a:t>
          </a:r>
          <a:r>
            <a:rPr lang="en-US" sz="2400" b="1" kern="1200" dirty="0">
              <a:solidFill>
                <a:srgbClr val="0033CC"/>
              </a:solidFill>
              <a:effectLst/>
              <a:latin typeface="+mj-lt"/>
              <a:cs typeface="Times New Roman" panose="02020603050405020304" pitchFamily="18" charset="0"/>
            </a:rPr>
            <a:t> </a:t>
          </a:r>
          <a:r>
            <a:rPr lang="en-US" sz="2400" b="1" kern="1200" dirty="0" err="1">
              <a:solidFill>
                <a:srgbClr val="0033CC"/>
              </a:solidFill>
              <a:effectLst/>
              <a:latin typeface="+mj-lt"/>
              <a:cs typeface="Times New Roman" panose="02020603050405020304" pitchFamily="18" charset="0"/>
            </a:rPr>
            <a:t>xuất</a:t>
          </a:r>
          <a:r>
            <a:rPr lang="en-US" sz="2400" b="1" kern="1200" dirty="0">
              <a:solidFill>
                <a:srgbClr val="0033CC"/>
              </a:solidFill>
              <a:effectLst/>
              <a:latin typeface="+mj-lt"/>
              <a:cs typeface="Times New Roman" panose="02020603050405020304" pitchFamily="18" charset="0"/>
            </a:rPr>
            <a:t> </a:t>
          </a:r>
          <a:r>
            <a:rPr lang="en-US" sz="2400" b="1" kern="1200" dirty="0" err="1">
              <a:solidFill>
                <a:srgbClr val="0033CC"/>
              </a:solidFill>
              <a:effectLst/>
              <a:latin typeface="+mj-lt"/>
              <a:cs typeface="Times New Roman" panose="02020603050405020304" pitchFamily="18" charset="0"/>
            </a:rPr>
            <a:t>và</a:t>
          </a:r>
          <a:r>
            <a:rPr lang="en-US" sz="2400" b="1" kern="1200" dirty="0">
              <a:solidFill>
                <a:srgbClr val="0033CC"/>
              </a:solidFill>
              <a:effectLst/>
              <a:latin typeface="+mj-lt"/>
              <a:cs typeface="Times New Roman" panose="02020603050405020304" pitchFamily="18" charset="0"/>
            </a:rPr>
            <a:t> </a:t>
          </a:r>
          <a:r>
            <a:rPr lang="en-US" sz="2400" b="1" kern="1200" dirty="0" err="1">
              <a:solidFill>
                <a:srgbClr val="0033CC"/>
              </a:solidFill>
              <a:effectLst/>
              <a:latin typeface="+mj-lt"/>
              <a:cs typeface="Times New Roman" panose="02020603050405020304" pitchFamily="18" charset="0"/>
            </a:rPr>
            <a:t>trao</a:t>
          </a:r>
          <a:r>
            <a:rPr lang="en-US" sz="2400" b="1" kern="1200" dirty="0">
              <a:solidFill>
                <a:srgbClr val="0033CC"/>
              </a:solidFill>
              <a:effectLst/>
              <a:latin typeface="+mj-lt"/>
              <a:cs typeface="Times New Roman" panose="02020603050405020304" pitchFamily="18" charset="0"/>
            </a:rPr>
            <a:t> </a:t>
          </a:r>
          <a:r>
            <a:rPr lang="en-US" sz="2400" b="1" kern="1200" dirty="0" err="1">
              <a:solidFill>
                <a:srgbClr val="0033CC"/>
              </a:solidFill>
              <a:effectLst/>
              <a:latin typeface="+mj-lt"/>
              <a:cs typeface="Times New Roman" panose="02020603050405020304" pitchFamily="18" charset="0"/>
            </a:rPr>
            <a:t>đổi</a:t>
          </a:r>
          <a:endParaRPr lang="en-US" sz="2400" b="1" kern="1200" dirty="0">
            <a:solidFill>
              <a:srgbClr val="0033CC"/>
            </a:solidFill>
            <a:effectLst/>
            <a:latin typeface="+mj-lt"/>
            <a:cs typeface="Times New Roman" panose="02020603050405020304" pitchFamily="18" charset="0"/>
          </a:endParaRPr>
        </a:p>
      </dsp:txBody>
      <dsp:txXfrm>
        <a:off x="3539912" y="283114"/>
        <a:ext cx="1440656" cy="1440656"/>
      </dsp:txXfrm>
    </dsp:sp>
    <dsp:sp modelId="{918F2A2C-670A-416B-91D4-165125064CAF}">
      <dsp:nvSpPr>
        <dsp:cNvPr id="0" name=""/>
        <dsp:cNvSpPr/>
      </dsp:nvSpPr>
      <dsp:spPr>
        <a:xfrm>
          <a:off x="1343886" y="-783"/>
          <a:ext cx="3408227" cy="3408227"/>
        </a:xfrm>
        <a:prstGeom prst="circularArrow">
          <a:avLst>
            <a:gd name="adj1" fmla="val 8243"/>
            <a:gd name="adj2" fmla="val 575621"/>
            <a:gd name="adj3" fmla="val 2966124"/>
            <a:gd name="adj4" fmla="val 50202"/>
            <a:gd name="adj5" fmla="val 9616"/>
          </a:avLst>
        </a:prstGeom>
        <a:solidFill>
          <a:schemeClr val="accent5">
            <a:hueOff val="0"/>
            <a:satOff val="0"/>
            <a:lumOff val="0"/>
            <a:alphaOff val="0"/>
          </a:schemeClr>
        </a:solidFill>
        <a:ln>
          <a:noFill/>
        </a:ln>
        <a:effectLst>
          <a:outerShdw blurRad="40000" dist="20000" dir="5400000" rotWithShape="0">
            <a:srgbClr val="000000">
              <a:alpha val="38000"/>
            </a:srgbClr>
          </a:outerShdw>
        </a:effectLst>
        <a:sp3d extrusionH="50600" prstMaterial="metal">
          <a:bevelT w="101600" h="80600" prst="relaxedInset"/>
          <a:bevelB w="80600" h="80600" prst="relaxedInset"/>
        </a:sp3d>
      </dsp:spPr>
      <dsp:style>
        <a:lnRef idx="0">
          <a:scrgbClr r="0" g="0" b="0"/>
        </a:lnRef>
        <a:fillRef idx="1">
          <a:scrgbClr r="0" g="0" b="0"/>
        </a:fillRef>
        <a:effectRef idx="1">
          <a:scrgbClr r="0" g="0" b="0"/>
        </a:effectRef>
        <a:fontRef idx="minor">
          <a:schemeClr val="dk1"/>
        </a:fontRef>
      </dsp:style>
    </dsp:sp>
    <dsp:sp modelId="{62BDB452-B55E-4FAE-A36C-161CBA8D9E98}">
      <dsp:nvSpPr>
        <dsp:cNvPr id="0" name=""/>
        <dsp:cNvSpPr/>
      </dsp:nvSpPr>
      <dsp:spPr>
        <a:xfrm>
          <a:off x="2327671" y="2382776"/>
          <a:ext cx="1440656" cy="144065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en-US" sz="2400" b="1" kern="1200" dirty="0" err="1">
              <a:solidFill>
                <a:schemeClr val="accent4">
                  <a:lumMod val="50000"/>
                </a:schemeClr>
              </a:solidFill>
              <a:latin typeface="+mj-lt"/>
              <a:cs typeface="Times New Roman" panose="02020603050405020304" pitchFamily="18" charset="0"/>
            </a:rPr>
            <a:t>Trình</a:t>
          </a:r>
          <a:r>
            <a:rPr lang="en-US" sz="2400" b="1" kern="1200" dirty="0">
              <a:solidFill>
                <a:schemeClr val="accent4">
                  <a:lumMod val="50000"/>
                </a:schemeClr>
              </a:solidFill>
              <a:latin typeface="+mj-lt"/>
              <a:cs typeface="Times New Roman" panose="02020603050405020304" pitchFamily="18" charset="0"/>
            </a:rPr>
            <a:t> </a:t>
          </a:r>
          <a:r>
            <a:rPr lang="en-US" sz="2400" b="1" kern="1200" dirty="0" err="1">
              <a:solidFill>
                <a:schemeClr val="accent4">
                  <a:lumMod val="50000"/>
                </a:schemeClr>
              </a:solidFill>
              <a:latin typeface="+mj-lt"/>
              <a:cs typeface="Times New Roman" panose="02020603050405020304" pitchFamily="18" charset="0"/>
            </a:rPr>
            <a:t>độ</a:t>
          </a:r>
          <a:r>
            <a:rPr lang="en-US" sz="2400" b="1" kern="1200" dirty="0">
              <a:solidFill>
                <a:schemeClr val="accent4">
                  <a:lumMod val="50000"/>
                </a:schemeClr>
              </a:solidFill>
              <a:latin typeface="+mj-lt"/>
              <a:cs typeface="Times New Roman" panose="02020603050405020304" pitchFamily="18" charset="0"/>
            </a:rPr>
            <a:t> </a:t>
          </a:r>
          <a:r>
            <a:rPr lang="en-US" sz="2400" b="1" kern="1200" dirty="0" err="1">
              <a:solidFill>
                <a:schemeClr val="accent4">
                  <a:lumMod val="50000"/>
                </a:schemeClr>
              </a:solidFill>
              <a:latin typeface="+mj-lt"/>
              <a:cs typeface="Times New Roman" panose="02020603050405020304" pitchFamily="18" charset="0"/>
            </a:rPr>
            <a:t>phát</a:t>
          </a:r>
          <a:r>
            <a:rPr lang="en-US" sz="2400" b="1" kern="1200" dirty="0">
              <a:solidFill>
                <a:schemeClr val="accent4">
                  <a:lumMod val="50000"/>
                </a:schemeClr>
              </a:solidFill>
              <a:latin typeface="+mj-lt"/>
              <a:cs typeface="Times New Roman" panose="02020603050405020304" pitchFamily="18" charset="0"/>
            </a:rPr>
            <a:t> </a:t>
          </a:r>
          <a:r>
            <a:rPr lang="en-US" sz="2400" b="1" kern="1200" dirty="0" err="1">
              <a:solidFill>
                <a:schemeClr val="accent4">
                  <a:lumMod val="50000"/>
                </a:schemeClr>
              </a:solidFill>
              <a:latin typeface="+mj-lt"/>
              <a:cs typeface="Times New Roman" panose="02020603050405020304" pitchFamily="18" charset="0"/>
            </a:rPr>
            <a:t>triển</a:t>
          </a:r>
          <a:r>
            <a:rPr lang="en-US" sz="2400" b="1" kern="1200" dirty="0">
              <a:solidFill>
                <a:schemeClr val="accent4">
                  <a:lumMod val="50000"/>
                </a:schemeClr>
              </a:solidFill>
              <a:latin typeface="+mj-lt"/>
              <a:cs typeface="Times New Roman" panose="02020603050405020304" pitchFamily="18" charset="0"/>
            </a:rPr>
            <a:t> </a:t>
          </a:r>
          <a:r>
            <a:rPr lang="en-US" sz="2400" b="1" kern="1200" dirty="0" err="1">
              <a:solidFill>
                <a:schemeClr val="accent4">
                  <a:lumMod val="50000"/>
                </a:schemeClr>
              </a:solidFill>
              <a:latin typeface="+mj-lt"/>
              <a:cs typeface="Times New Roman" panose="02020603050405020304" pitchFamily="18" charset="0"/>
            </a:rPr>
            <a:t>của</a:t>
          </a:r>
          <a:r>
            <a:rPr lang="en-US" sz="2400" b="1" kern="1200" dirty="0">
              <a:solidFill>
                <a:schemeClr val="accent4">
                  <a:lumMod val="50000"/>
                </a:schemeClr>
              </a:solidFill>
              <a:latin typeface="+mj-lt"/>
              <a:cs typeface="Times New Roman" panose="02020603050405020304" pitchFamily="18" charset="0"/>
            </a:rPr>
            <a:t> LLSX</a:t>
          </a:r>
        </a:p>
      </dsp:txBody>
      <dsp:txXfrm>
        <a:off x="2327671" y="2382776"/>
        <a:ext cx="1440656" cy="1440656"/>
      </dsp:txXfrm>
    </dsp:sp>
    <dsp:sp modelId="{00A2DB5D-CF2C-403F-A32A-2B39D7D989B3}">
      <dsp:nvSpPr>
        <dsp:cNvPr id="0" name=""/>
        <dsp:cNvSpPr/>
      </dsp:nvSpPr>
      <dsp:spPr>
        <a:xfrm>
          <a:off x="1343886" y="-783"/>
          <a:ext cx="3408227" cy="3408227"/>
        </a:xfrm>
        <a:prstGeom prst="circularArrow">
          <a:avLst>
            <a:gd name="adj1" fmla="val 8243"/>
            <a:gd name="adj2" fmla="val 575621"/>
            <a:gd name="adj3" fmla="val 10174176"/>
            <a:gd name="adj4" fmla="val 7258254"/>
            <a:gd name="adj5" fmla="val 9616"/>
          </a:avLst>
        </a:prstGeom>
        <a:solidFill>
          <a:schemeClr val="accent5">
            <a:hueOff val="4709"/>
            <a:satOff val="-252"/>
            <a:lumOff val="13137"/>
            <a:alphaOff val="0"/>
          </a:schemeClr>
        </a:solidFill>
        <a:ln>
          <a:noFill/>
        </a:ln>
        <a:effectLst>
          <a:outerShdw blurRad="40000" dist="20000" dir="5400000" rotWithShape="0">
            <a:srgbClr val="000000">
              <a:alpha val="38000"/>
            </a:srgbClr>
          </a:outerShdw>
        </a:effectLst>
        <a:sp3d extrusionH="50600" prstMaterial="metal">
          <a:bevelT w="101600" h="80600" prst="relaxedInset"/>
          <a:bevelB w="80600" h="80600" prst="relaxedInset"/>
        </a:sp3d>
      </dsp:spPr>
      <dsp:style>
        <a:lnRef idx="0">
          <a:scrgbClr r="0" g="0" b="0"/>
        </a:lnRef>
        <a:fillRef idx="1">
          <a:scrgbClr r="0" g="0" b="0"/>
        </a:fillRef>
        <a:effectRef idx="1">
          <a:scrgbClr r="0" g="0" b="0"/>
        </a:effectRef>
        <a:fontRef idx="minor">
          <a:schemeClr val="dk1"/>
        </a:fontRef>
      </dsp:style>
    </dsp:sp>
    <dsp:sp modelId="{29A55ECA-78F9-4CE1-A818-9FC119DA4827}">
      <dsp:nvSpPr>
        <dsp:cNvPr id="0" name=""/>
        <dsp:cNvSpPr/>
      </dsp:nvSpPr>
      <dsp:spPr>
        <a:xfrm>
          <a:off x="1115431" y="283114"/>
          <a:ext cx="1440656" cy="144065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en-US" sz="2400" b="1" kern="1200" dirty="0" err="1">
              <a:solidFill>
                <a:srgbClr val="800000"/>
              </a:solidFill>
              <a:latin typeface="+mj-lt"/>
              <a:cs typeface="Times New Roman" panose="02020603050405020304" pitchFamily="18" charset="0"/>
            </a:rPr>
            <a:t>Kiến</a:t>
          </a:r>
          <a:r>
            <a:rPr lang="en-US" sz="2400" b="1" kern="1200" dirty="0">
              <a:solidFill>
                <a:srgbClr val="800000"/>
              </a:solidFill>
              <a:latin typeface="+mj-lt"/>
              <a:cs typeface="Times New Roman" panose="02020603050405020304" pitchFamily="18" charset="0"/>
            </a:rPr>
            <a:t> </a:t>
          </a:r>
          <a:r>
            <a:rPr lang="en-US" sz="2400" b="1" kern="1200" dirty="0" err="1">
              <a:solidFill>
                <a:srgbClr val="800000"/>
              </a:solidFill>
              <a:latin typeface="+mj-lt"/>
              <a:cs typeface="Times New Roman" panose="02020603050405020304" pitchFamily="18" charset="0"/>
            </a:rPr>
            <a:t>trúc</a:t>
          </a:r>
          <a:r>
            <a:rPr lang="en-US" sz="2400" b="1" kern="1200" dirty="0">
              <a:solidFill>
                <a:srgbClr val="800000"/>
              </a:solidFill>
              <a:latin typeface="+mj-lt"/>
              <a:cs typeface="Times New Roman" panose="02020603050405020304" pitchFamily="18" charset="0"/>
            </a:rPr>
            <a:t> </a:t>
          </a:r>
          <a:r>
            <a:rPr lang="en-US" sz="2400" b="1" kern="1200" dirty="0" err="1">
              <a:solidFill>
                <a:srgbClr val="800000"/>
              </a:solidFill>
              <a:latin typeface="+mj-lt"/>
              <a:cs typeface="Times New Roman" panose="02020603050405020304" pitchFamily="18" charset="0"/>
            </a:rPr>
            <a:t>thượng</a:t>
          </a:r>
          <a:r>
            <a:rPr lang="en-US" sz="2400" b="1" kern="1200" dirty="0">
              <a:solidFill>
                <a:srgbClr val="800000"/>
              </a:solidFill>
              <a:latin typeface="+mj-lt"/>
              <a:cs typeface="Times New Roman" panose="02020603050405020304" pitchFamily="18" charset="0"/>
            </a:rPr>
            <a:t> </a:t>
          </a:r>
          <a:r>
            <a:rPr lang="en-US" sz="2400" b="1" kern="1200" dirty="0" err="1">
              <a:solidFill>
                <a:srgbClr val="800000"/>
              </a:solidFill>
              <a:latin typeface="+mj-lt"/>
              <a:cs typeface="Times New Roman" panose="02020603050405020304" pitchFamily="18" charset="0"/>
            </a:rPr>
            <a:t>tầng</a:t>
          </a:r>
          <a:endParaRPr lang="en-US" sz="2400" b="1" kern="1200" dirty="0">
            <a:solidFill>
              <a:srgbClr val="800000"/>
            </a:solidFill>
            <a:latin typeface="+mj-lt"/>
            <a:cs typeface="Times New Roman" panose="02020603050405020304" pitchFamily="18" charset="0"/>
          </a:endParaRPr>
        </a:p>
      </dsp:txBody>
      <dsp:txXfrm>
        <a:off x="1115431" y="283114"/>
        <a:ext cx="1440656" cy="1440656"/>
      </dsp:txXfrm>
    </dsp:sp>
    <dsp:sp modelId="{CD490699-449E-4274-8126-83A2EA85FD70}">
      <dsp:nvSpPr>
        <dsp:cNvPr id="0" name=""/>
        <dsp:cNvSpPr/>
      </dsp:nvSpPr>
      <dsp:spPr>
        <a:xfrm>
          <a:off x="1343886" y="-783"/>
          <a:ext cx="3408227" cy="3408227"/>
        </a:xfrm>
        <a:prstGeom prst="circularArrow">
          <a:avLst>
            <a:gd name="adj1" fmla="val 8243"/>
            <a:gd name="adj2" fmla="val 575621"/>
            <a:gd name="adj3" fmla="val 16858840"/>
            <a:gd name="adj4" fmla="val 14965539"/>
            <a:gd name="adj5" fmla="val 9616"/>
          </a:avLst>
        </a:prstGeom>
        <a:solidFill>
          <a:schemeClr val="accent5">
            <a:hueOff val="9418"/>
            <a:satOff val="-504"/>
            <a:lumOff val="26274"/>
            <a:alphaOff val="0"/>
          </a:schemeClr>
        </a:solidFill>
        <a:ln>
          <a:noFill/>
        </a:ln>
        <a:effectLst>
          <a:outerShdw blurRad="40000" dist="20000" dir="5400000" rotWithShape="0">
            <a:srgbClr val="000000">
              <a:alpha val="38000"/>
            </a:srgbClr>
          </a:outerShdw>
        </a:effectLst>
        <a:sp3d extrusionH="50600" prstMaterial="metal">
          <a:bevelT w="101600" h="80600" prst="relaxedInset"/>
          <a:bevelB w="80600" h="80600" prst="relaxedInset"/>
        </a:sp3d>
      </dsp:spPr>
      <dsp:style>
        <a:lnRef idx="0">
          <a:scrgbClr r="0" g="0" b="0"/>
        </a:lnRef>
        <a:fillRef idx="1">
          <a:scrgbClr r="0" g="0" b="0"/>
        </a:fillRef>
        <a:effectRef idx="1">
          <a:scrgbClr r="0" g="0" b="0"/>
        </a:effectRef>
        <a:fontRef idx="minor">
          <a:schemeClr val="dk1"/>
        </a:fontRef>
      </dsp:style>
    </dsp:sp>
  </dsp:spTree>
</dsp:drawing>
</file>

<file path=ppt/diagrams/layout1.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2.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cycle1">
  <dgm:title val=""/>
  <dgm:desc val=""/>
  <dgm:catLst>
    <dgm:cat type="cycle" pri="2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alg type="cycle">
          <dgm:param type="stAng" val="0"/>
          <dgm:param type="spanAng" val="360"/>
        </dgm:alg>
      </dgm:if>
      <dgm:else name="Name2">
        <dgm:alg type="cycle">
          <dgm:param type="stAng" val="0"/>
          <dgm:param type="spanAng" val="-360"/>
        </dgm:alg>
      </dgm:else>
    </dgm:choose>
    <dgm:shape xmlns:r="http://schemas.openxmlformats.org/officeDocument/2006/relationships" r:blip="">
      <dgm:adjLst/>
    </dgm:shape>
    <dgm:presOf/>
    <dgm:choose name="Name3">
      <dgm:if name="Name4" func="var" arg="dir" op="equ" val="norm">
        <dgm:constrLst>
          <dgm:constr type="diam" val="1"/>
          <dgm:constr type="w" for="ch" forName="node" refType="w"/>
          <dgm:constr type="w" for="ch" ptType="sibTrans" refType="w" refFor="ch" refForName="node" fact="0.5"/>
          <dgm:constr type="h" for="ch" ptType="sibTrans" op="equ"/>
          <dgm:constr type="diam" for="ch" ptType="sibTrans" refType="diam" op="equ"/>
          <dgm:constr type="sibSp" refType="w" refFor="ch" refForName="node" fact="0.15"/>
          <dgm:constr type="w" for="ch" forName="dummy" refType="sibSp" fact="2.8"/>
          <dgm:constr type="primFontSz" for="ch" forName="node" op="equ" val="65"/>
        </dgm:constrLst>
      </dgm:if>
      <dgm:else name="Name5">
        <dgm:constrLst>
          <dgm:constr type="diam" val="1"/>
          <dgm:constr type="w" for="ch" forName="node" refType="w"/>
          <dgm:constr type="w" for="ch" ptType="sibTrans" refType="w" refFor="ch" refForName="node" fact="0.5"/>
          <dgm:constr type="h" for="ch" ptType="sibTrans" op="equ"/>
          <dgm:constr type="diam" for="ch" ptType="sibTrans" refType="diam" op="equ" fact="-1"/>
          <dgm:constr type="sibSp" refType="w" refFor="ch" refForName="node" fact="0.15"/>
          <dgm:constr type="w" for="ch" forName="dummy" refType="sibSp" fact="2.8"/>
          <dgm:constr type="primFontSz" for="ch" forName="node" op="equ" val="65"/>
        </dgm:constrLst>
      </dgm:else>
    </dgm:choose>
    <dgm:ruleLst>
      <dgm:rule type="diam" val="INF" fact="NaN" max="NaN"/>
    </dgm:ruleLst>
    <dgm:forEach name="nodesForEach" axis="ch" ptType="node">
      <dgm:choose name="Name6">
        <dgm:if name="Name7" axis="par ch" ptType="doc node" func="cnt" op="gt" val="1">
          <dgm:layoutNode name="dummy">
            <dgm:alg type="sp"/>
            <dgm:shape xmlns:r="http://schemas.openxmlformats.org/officeDocument/2006/relationships" r:blip="">
              <dgm:adjLst/>
            </dgm:shape>
            <dgm:presOf/>
            <dgm:constrLst>
              <dgm:constr type="h" refType="w"/>
            </dgm:constrLst>
            <dgm:ruleLst/>
          </dgm:layoutNode>
        </dgm:if>
        <dgm:else name="Name8"/>
      </dgm:choose>
      <dgm:layoutNode name="node" styleLbl="revTx">
        <dgm:varLst>
          <dgm:bulletEnabled val="1"/>
        </dgm:varLst>
        <dgm:alg type="tx">
          <dgm:param type="txAnchorVertCh" val="mid"/>
        </dgm:alg>
        <dgm:shape xmlns:r="http://schemas.openxmlformats.org/officeDocument/2006/relationships" type="rect" r:blip="">
          <dgm:adjLst/>
        </dgm:shape>
        <dgm:presOf axis="desOrSelf" ptType="node"/>
        <dgm:constrLst>
          <dgm:constr type="h" refType="w"/>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9">
        <dgm:if name="Name10" axis="par ch" ptType="doc node" func="cnt" op="gt" val="1">
          <dgm:forEach name="Name11" axis="followSib" ptType="sibTrans" hideLastTrans="0" cnt="1">
            <dgm:layoutNode name="sibTrans" styleLbl="node1">
              <dgm:alg type="conn">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begPad"/>
                <dgm:constr type="endPad"/>
              </dgm:constrLst>
              <dgm:ruleLst/>
            </dgm:layoutNode>
          </dgm:forEach>
        </dgm:if>
        <dgm:else name="Name12"/>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3d7">
  <dgm:title val=""/>
  <dgm:desc val=""/>
  <dgm:catLst>
    <dgm:cat type="3D" pri="11700"/>
  </dgm:catLst>
  <dgm:scene3d>
    <a:camera prst="perspectiveLeft" zoom="91000"/>
    <a:lightRig rig="threePt" dir="t">
      <a:rot lat="0" lon="0" rev="20640000"/>
    </a:lightRig>
  </dgm:scene3d>
  <dgm:styleLbl name="node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lnNod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vennNode1">
    <dgm:scene3d>
      <a:camera prst="orthographicFront"/>
      <a:lightRig rig="threePt" dir="t"/>
    </dgm:scene3d>
    <dgm:sp3d extrusionH="50600" prstMaterial="clear">
      <a:bevelT w="101600" h="80600" prst="relaxedInset"/>
      <a:bevelB w="80600" h="80600" prst="relaxedInset"/>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extrusionH="50600" prstMaterial="metal">
      <a:bevelT w="101600" h="80600" prst="relaxedInset"/>
      <a:bevelB w="80600" h="80600" prst="relaxedInset"/>
    </dgm:sp3d>
    <dgm:txPr/>
    <dgm:style>
      <a:lnRef idx="1">
        <a:scrgbClr r="0" g="0" b="0"/>
      </a:lnRef>
      <a:fillRef idx="1">
        <a:scrgbClr r="0" g="0" b="0"/>
      </a:fillRef>
      <a:effectRef idx="1">
        <a:scrgbClr r="0" g="0" b="0"/>
      </a:effectRef>
      <a:fontRef idx="minor">
        <a:schemeClr val="dk1"/>
      </a:fontRef>
    </dgm:style>
  </dgm:styleLbl>
  <dgm:styleLbl name="node1">
    <dgm:scene3d>
      <a:camera prst="orthographicFront"/>
      <a:lightRig rig="threePt" dir="t"/>
    </dgm:scene3d>
    <dgm:sp3d extrusionH="50600" prstMaterial="metal">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fgImgPlace1">
    <dgm:scene3d>
      <a:camera prst="orthographicFront"/>
      <a:lightRig rig="threePt" dir="t"/>
    </dgm:scene3d>
    <dgm:sp3d z="572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alignImgPlac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dgm:style>
  </dgm:styleLbl>
  <dgm:styleLbl name="bgImgPlace1">
    <dgm:scene3d>
      <a:camera prst="orthographicFront"/>
      <a:lightRig rig="threePt" dir="t"/>
    </dgm:scene3d>
    <dgm:sp3d z="-2118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sibTrans2D1">
    <dgm:scene3d>
      <a:camera prst="orthographicFront"/>
      <a:lightRig rig="threePt" dir="t"/>
    </dgm:scene3d>
    <dgm:sp3d z="-110000">
      <a:bevelT w="40600" h="20600" prst="relaxedInset"/>
    </dgm:sp3d>
    <dgm:txPr/>
    <dgm:style>
      <a:lnRef idx="0">
        <a:scrgbClr r="0" g="0" b="0"/>
      </a:lnRef>
      <a:fillRef idx="1">
        <a:scrgbClr r="0" g="0" b="0"/>
      </a:fillRef>
      <a:effectRef idx="2">
        <a:scrgbClr r="0" g="0" b="0"/>
      </a:effectRef>
      <a:fontRef idx="minor"/>
    </dgm:style>
  </dgm:styleLbl>
  <dgm:styleLbl name="fgSibTrans2D1">
    <dgm:scene3d>
      <a:camera prst="orthographicFront"/>
      <a:lightRig rig="threePt" dir="t"/>
    </dgm:scene3d>
    <dgm:sp3d z="10600">
      <a:bevelT w="40600" h="20600" prst="relaxedInset"/>
    </dgm:sp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sp3d z="-211800">
      <a:bevelT w="40600" h="20600" prst="relaxedInset"/>
    </dgm:sp3d>
    <dgm:txPr/>
    <dgm:style>
      <a:lnRef idx="0">
        <a:scrgbClr r="0" g="0" b="0"/>
      </a:lnRef>
      <a:fillRef idx="1">
        <a:scrgbClr r="0" g="0" b="0"/>
      </a:fillRef>
      <a:effectRef idx="2">
        <a:scrgbClr r="0" g="0" b="0"/>
      </a:effectRef>
      <a:fontRef idx="minor"/>
    </dgm:style>
  </dgm:styleLbl>
  <dgm:styleLbl name="sibTrans1D1">
    <dgm:scene3d>
      <a:camera prst="orthographicFront"/>
      <a:lightRig rig="threePt" dir="t"/>
    </dgm:scene3d>
    <dgm:sp3d z="-110000"/>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0000"/>
    <dgm:txPr/>
    <dgm:style>
      <a:lnRef idx="1">
        <a:scrgbClr r="0" g="0" b="0"/>
      </a:lnRef>
      <a:fillRef idx="1">
        <a:scrgbClr r="0" g="0" b="0"/>
      </a:fillRef>
      <a:effectRef idx="0">
        <a:scrgbClr r="0" g="0" b="0"/>
      </a:effectRef>
      <a:fontRef idx="minor"/>
    </dgm:style>
  </dgm:styleLbl>
  <dgm:styleLbl name="asst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parChTrans2D1">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2">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3">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2D4">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1D1">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extrusionH="50600">
      <a:bevelT w="101600" h="80600"/>
      <a:bevelB w="80600" h="80600"/>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extrusionH="50600">
      <a:bevelT w="101600" h="80600"/>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solidAlignAcc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solidBgAcc1">
    <dgm:scene3d>
      <a:camera prst="orthographicFront"/>
      <a:lightRig rig="threePt" dir="t"/>
    </dgm:scene3d>
    <dgm:sp3d z="-161800" extrusionH="10600" contourW="3000">
      <a:bevelT w="48600" h="8600" prst="softRound"/>
      <a:bevelB w="48600" h="8600" prst="relaxedInset"/>
    </dgm:sp3d>
    <dgm:txPr/>
    <dgm:style>
      <a:lnRef idx="0">
        <a:scrgbClr r="0" g="0" b="0"/>
      </a:lnRef>
      <a:fillRef idx="1">
        <a:scrgbClr r="0" g="0" b="0"/>
      </a:fillRef>
      <a:effectRef idx="0">
        <a:scrgbClr r="0" g="0" b="0"/>
      </a:effectRef>
      <a:fontRef idx="minor"/>
    </dgm:style>
  </dgm:styleLbl>
  <dgm:styleLbl name="fgAccFollowNode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bgAccFollowNode1">
    <dgm:scene3d>
      <a:camera prst="orthographicFront"/>
      <a:lightRig rig="threePt" dir="t"/>
    </dgm:scene3d>
    <dgm:sp3d z="-161800" extrusionH="10600" contourW="3000">
      <a:bevelT w="48600" h="8600" prst="relaxedInset"/>
      <a:bevelB w="48600" h="8600" prst="relaxedInset"/>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z="-1618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50600">
      <a:bevelT w="80600" h="80600" prst="relaxedInset"/>
      <a:bevelB w="80600" h="80600" prst="relaxedInset"/>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57200" extrusionH="600" contourW="3000" prstMaterial="plastic">
      <a:bevelT w="80600" h="18600" prst="relaxedInset"/>
      <a:bevelB w="80600" h="8600" prst="relaxedInset"/>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3d7">
  <dgm:title val=""/>
  <dgm:desc val=""/>
  <dgm:catLst>
    <dgm:cat type="3D" pri="11700"/>
  </dgm:catLst>
  <dgm:scene3d>
    <a:camera prst="perspectiveLeft" zoom="91000"/>
    <a:lightRig rig="threePt" dir="t">
      <a:rot lat="0" lon="0" rev="20640000"/>
    </a:lightRig>
  </dgm:scene3d>
  <dgm:styleLbl name="node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lnNod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vennNode1">
    <dgm:scene3d>
      <a:camera prst="orthographicFront"/>
      <a:lightRig rig="threePt" dir="t"/>
    </dgm:scene3d>
    <dgm:sp3d extrusionH="50600" prstMaterial="clear">
      <a:bevelT w="101600" h="80600" prst="relaxedInset"/>
      <a:bevelB w="80600" h="80600" prst="relaxedInset"/>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extrusionH="50600" prstMaterial="metal">
      <a:bevelT w="101600" h="80600" prst="relaxedInset"/>
      <a:bevelB w="80600" h="80600" prst="relaxedInset"/>
    </dgm:sp3d>
    <dgm:txPr/>
    <dgm:style>
      <a:lnRef idx="1">
        <a:scrgbClr r="0" g="0" b="0"/>
      </a:lnRef>
      <a:fillRef idx="1">
        <a:scrgbClr r="0" g="0" b="0"/>
      </a:fillRef>
      <a:effectRef idx="1">
        <a:scrgbClr r="0" g="0" b="0"/>
      </a:effectRef>
      <a:fontRef idx="minor">
        <a:schemeClr val="dk1"/>
      </a:fontRef>
    </dgm:style>
  </dgm:styleLbl>
  <dgm:styleLbl name="node1">
    <dgm:scene3d>
      <a:camera prst="orthographicFront"/>
      <a:lightRig rig="threePt" dir="t"/>
    </dgm:scene3d>
    <dgm:sp3d extrusionH="50600" prstMaterial="metal">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fgImgPlace1">
    <dgm:scene3d>
      <a:camera prst="orthographicFront"/>
      <a:lightRig rig="threePt" dir="t"/>
    </dgm:scene3d>
    <dgm:sp3d z="572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alignImgPlac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dgm:style>
  </dgm:styleLbl>
  <dgm:styleLbl name="bgImgPlace1">
    <dgm:scene3d>
      <a:camera prst="orthographicFront"/>
      <a:lightRig rig="threePt" dir="t"/>
    </dgm:scene3d>
    <dgm:sp3d z="-2118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sibTrans2D1">
    <dgm:scene3d>
      <a:camera prst="orthographicFront"/>
      <a:lightRig rig="threePt" dir="t"/>
    </dgm:scene3d>
    <dgm:sp3d z="-110000">
      <a:bevelT w="40600" h="20600" prst="relaxedInset"/>
    </dgm:sp3d>
    <dgm:txPr/>
    <dgm:style>
      <a:lnRef idx="0">
        <a:scrgbClr r="0" g="0" b="0"/>
      </a:lnRef>
      <a:fillRef idx="1">
        <a:scrgbClr r="0" g="0" b="0"/>
      </a:fillRef>
      <a:effectRef idx="2">
        <a:scrgbClr r="0" g="0" b="0"/>
      </a:effectRef>
      <a:fontRef idx="minor"/>
    </dgm:style>
  </dgm:styleLbl>
  <dgm:styleLbl name="fgSibTrans2D1">
    <dgm:scene3d>
      <a:camera prst="orthographicFront"/>
      <a:lightRig rig="threePt" dir="t"/>
    </dgm:scene3d>
    <dgm:sp3d z="10600">
      <a:bevelT w="40600" h="20600" prst="relaxedInset"/>
    </dgm:sp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sp3d z="-211800">
      <a:bevelT w="40600" h="20600" prst="relaxedInset"/>
    </dgm:sp3d>
    <dgm:txPr/>
    <dgm:style>
      <a:lnRef idx="0">
        <a:scrgbClr r="0" g="0" b="0"/>
      </a:lnRef>
      <a:fillRef idx="1">
        <a:scrgbClr r="0" g="0" b="0"/>
      </a:fillRef>
      <a:effectRef idx="2">
        <a:scrgbClr r="0" g="0" b="0"/>
      </a:effectRef>
      <a:fontRef idx="minor"/>
    </dgm:style>
  </dgm:styleLbl>
  <dgm:styleLbl name="sibTrans1D1">
    <dgm:scene3d>
      <a:camera prst="orthographicFront"/>
      <a:lightRig rig="threePt" dir="t"/>
    </dgm:scene3d>
    <dgm:sp3d z="-110000"/>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0000"/>
    <dgm:txPr/>
    <dgm:style>
      <a:lnRef idx="1">
        <a:scrgbClr r="0" g="0" b="0"/>
      </a:lnRef>
      <a:fillRef idx="1">
        <a:scrgbClr r="0" g="0" b="0"/>
      </a:fillRef>
      <a:effectRef idx="0">
        <a:scrgbClr r="0" g="0" b="0"/>
      </a:effectRef>
      <a:fontRef idx="minor"/>
    </dgm:style>
  </dgm:styleLbl>
  <dgm:styleLbl name="asst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parChTrans2D1">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2">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3">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2D4">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1D1">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extrusionH="50600">
      <a:bevelT w="101600" h="80600"/>
      <a:bevelB w="80600" h="80600"/>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extrusionH="50600">
      <a:bevelT w="101600" h="80600"/>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solidAlignAcc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solidBgAcc1">
    <dgm:scene3d>
      <a:camera prst="orthographicFront"/>
      <a:lightRig rig="threePt" dir="t"/>
    </dgm:scene3d>
    <dgm:sp3d z="-161800" extrusionH="10600" contourW="3000">
      <a:bevelT w="48600" h="8600" prst="softRound"/>
      <a:bevelB w="48600" h="8600" prst="relaxedInset"/>
    </dgm:sp3d>
    <dgm:txPr/>
    <dgm:style>
      <a:lnRef idx="0">
        <a:scrgbClr r="0" g="0" b="0"/>
      </a:lnRef>
      <a:fillRef idx="1">
        <a:scrgbClr r="0" g="0" b="0"/>
      </a:fillRef>
      <a:effectRef idx="0">
        <a:scrgbClr r="0" g="0" b="0"/>
      </a:effectRef>
      <a:fontRef idx="minor"/>
    </dgm:style>
  </dgm:styleLbl>
  <dgm:styleLbl name="fgAccFollowNode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bgAccFollowNode1">
    <dgm:scene3d>
      <a:camera prst="orthographicFront"/>
      <a:lightRig rig="threePt" dir="t"/>
    </dgm:scene3d>
    <dgm:sp3d z="-161800" extrusionH="10600" contourW="3000">
      <a:bevelT w="48600" h="8600" prst="relaxedInset"/>
      <a:bevelB w="48600" h="8600" prst="relaxedInset"/>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z="-1618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50600">
      <a:bevelT w="80600" h="80600" prst="relaxedInset"/>
      <a:bevelB w="80600" h="80600" prst="relaxedInset"/>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57200" extrusionH="600" contourW="3000" prstMaterial="plastic">
      <a:bevelT w="80600" h="18600" prst="relaxedInset"/>
      <a:bevelB w="80600" h="8600" prst="relaxedInset"/>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3d7">
  <dgm:title val=""/>
  <dgm:desc val=""/>
  <dgm:catLst>
    <dgm:cat type="3D" pri="11700"/>
  </dgm:catLst>
  <dgm:scene3d>
    <a:camera prst="perspectiveLeft" zoom="91000"/>
    <a:lightRig rig="threePt" dir="t">
      <a:rot lat="0" lon="0" rev="20640000"/>
    </a:lightRig>
  </dgm:scene3d>
  <dgm:styleLbl name="node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lnNod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vennNode1">
    <dgm:scene3d>
      <a:camera prst="orthographicFront"/>
      <a:lightRig rig="threePt" dir="t"/>
    </dgm:scene3d>
    <dgm:sp3d extrusionH="50600" prstMaterial="clear">
      <a:bevelT w="101600" h="80600" prst="relaxedInset"/>
      <a:bevelB w="80600" h="80600" prst="relaxedInset"/>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extrusionH="50600" prstMaterial="metal">
      <a:bevelT w="101600" h="80600" prst="relaxedInset"/>
      <a:bevelB w="80600" h="80600" prst="relaxedInset"/>
    </dgm:sp3d>
    <dgm:txPr/>
    <dgm:style>
      <a:lnRef idx="1">
        <a:scrgbClr r="0" g="0" b="0"/>
      </a:lnRef>
      <a:fillRef idx="1">
        <a:scrgbClr r="0" g="0" b="0"/>
      </a:fillRef>
      <a:effectRef idx="1">
        <a:scrgbClr r="0" g="0" b="0"/>
      </a:effectRef>
      <a:fontRef idx="minor">
        <a:schemeClr val="dk1"/>
      </a:fontRef>
    </dgm:style>
  </dgm:styleLbl>
  <dgm:styleLbl name="node1">
    <dgm:scene3d>
      <a:camera prst="orthographicFront"/>
      <a:lightRig rig="threePt" dir="t"/>
    </dgm:scene3d>
    <dgm:sp3d extrusionH="50600" prstMaterial="metal">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node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fgImgPlace1">
    <dgm:scene3d>
      <a:camera prst="orthographicFront"/>
      <a:lightRig rig="threePt" dir="t"/>
    </dgm:scene3d>
    <dgm:sp3d z="572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alignImgPlace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dgm:style>
  </dgm:styleLbl>
  <dgm:styleLbl name="bgImgPlace1">
    <dgm:scene3d>
      <a:camera prst="orthographicFront"/>
      <a:lightRig rig="threePt" dir="t"/>
    </dgm:scene3d>
    <dgm:sp3d z="-211800" extrusionH="10600" prstMaterial="plastic">
      <a:bevelT w="101600" h="8600" prst="relaxedInset"/>
      <a:bevelB w="8600" h="8600" prst="relaxedInset"/>
    </dgm:sp3d>
    <dgm:txPr/>
    <dgm:style>
      <a:lnRef idx="0">
        <a:scrgbClr r="0" g="0" b="0"/>
      </a:lnRef>
      <a:fillRef idx="1">
        <a:scrgbClr r="0" g="0" b="0"/>
      </a:fillRef>
      <a:effectRef idx="1">
        <a:scrgbClr r="0" g="0" b="0"/>
      </a:effectRef>
      <a:fontRef idx="minor"/>
    </dgm:style>
  </dgm:styleLbl>
  <dgm:styleLbl name="sibTrans2D1">
    <dgm:scene3d>
      <a:camera prst="orthographicFront"/>
      <a:lightRig rig="threePt" dir="t"/>
    </dgm:scene3d>
    <dgm:sp3d z="-110000">
      <a:bevelT w="40600" h="20600" prst="relaxedInset"/>
    </dgm:sp3d>
    <dgm:txPr/>
    <dgm:style>
      <a:lnRef idx="0">
        <a:scrgbClr r="0" g="0" b="0"/>
      </a:lnRef>
      <a:fillRef idx="1">
        <a:scrgbClr r="0" g="0" b="0"/>
      </a:fillRef>
      <a:effectRef idx="2">
        <a:scrgbClr r="0" g="0" b="0"/>
      </a:effectRef>
      <a:fontRef idx="minor"/>
    </dgm:style>
  </dgm:styleLbl>
  <dgm:styleLbl name="fgSibTrans2D1">
    <dgm:scene3d>
      <a:camera prst="orthographicFront"/>
      <a:lightRig rig="threePt" dir="t"/>
    </dgm:scene3d>
    <dgm:sp3d z="10600">
      <a:bevelT w="40600" h="20600" prst="relaxedInset"/>
    </dgm:sp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sp3d z="-211800">
      <a:bevelT w="40600" h="20600" prst="relaxedInset"/>
    </dgm:sp3d>
    <dgm:txPr/>
    <dgm:style>
      <a:lnRef idx="0">
        <a:scrgbClr r="0" g="0" b="0"/>
      </a:lnRef>
      <a:fillRef idx="1">
        <a:scrgbClr r="0" g="0" b="0"/>
      </a:fillRef>
      <a:effectRef idx="2">
        <a:scrgbClr r="0" g="0" b="0"/>
      </a:effectRef>
      <a:fontRef idx="minor"/>
    </dgm:style>
  </dgm:styleLbl>
  <dgm:styleLbl name="sibTrans1D1">
    <dgm:scene3d>
      <a:camera prst="orthographicFront"/>
      <a:lightRig rig="threePt" dir="t"/>
    </dgm:scene3d>
    <dgm:sp3d z="-110000"/>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0000"/>
    <dgm:txPr/>
    <dgm:style>
      <a:lnRef idx="1">
        <a:scrgbClr r="0" g="0" b="0"/>
      </a:lnRef>
      <a:fillRef idx="1">
        <a:scrgbClr r="0" g="0" b="0"/>
      </a:fillRef>
      <a:effectRef idx="0">
        <a:scrgbClr r="0" g="0" b="0"/>
      </a:effectRef>
      <a:fontRef idx="minor"/>
    </dgm:style>
  </dgm:styleLbl>
  <dgm:styleLbl name="asst0">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1">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2">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3">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asst4">
    <dgm:scene3d>
      <a:camera prst="orthographicFront"/>
      <a:lightRig rig="threePt" dir="t"/>
    </dgm:scene3d>
    <dgm:sp3d extrusionH="50600" prstMaterial="plastic">
      <a:bevelT w="101600" h="80600" prst="relaxedInset"/>
      <a:bevelB w="80600" h="80600" prst="relaxedInset"/>
    </dgm:sp3d>
    <dgm:txPr/>
    <dgm:style>
      <a:lnRef idx="0">
        <a:scrgbClr r="0" g="0" b="0"/>
      </a:lnRef>
      <a:fillRef idx="1">
        <a:scrgbClr r="0" g="0" b="0"/>
      </a:fillRef>
      <a:effectRef idx="1">
        <a:scrgbClr r="0" g="0" b="0"/>
      </a:effectRef>
      <a:fontRef idx="minor">
        <a:schemeClr val="dk1"/>
      </a:fontRef>
    </dgm:style>
  </dgm:styleLbl>
  <dgm:styleLbl name="parChTrans2D1">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2">
    <dgm:scene3d>
      <a:camera prst="orthographicFront"/>
      <a:lightRig rig="threePt" dir="t"/>
    </dgm:scene3d>
    <dgm:sp3d z="-110000">
      <a:bevelT w="40600" h="20600" prst="relaxedInset"/>
    </dgm:sp3d>
    <dgm:txPr/>
    <dgm:style>
      <a:lnRef idx="0">
        <a:scrgbClr r="0" g="0" b="0"/>
      </a:lnRef>
      <a:fillRef idx="1">
        <a:scrgbClr r="0" g="0" b="0"/>
      </a:fillRef>
      <a:effectRef idx="0">
        <a:scrgbClr r="0" g="0" b="0"/>
      </a:effectRef>
      <a:fontRef idx="minor"/>
    </dgm:style>
  </dgm:styleLbl>
  <dgm:styleLbl name="parChTrans2D3">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2D4">
    <dgm:scene3d>
      <a:camera prst="orthographicFront"/>
      <a:lightRig rig="threePt" dir="t"/>
    </dgm:scene3d>
    <dgm:sp3d z="-110000"/>
    <dgm:txPr/>
    <dgm:style>
      <a:lnRef idx="0">
        <a:scrgbClr r="0" g="0" b="0"/>
      </a:lnRef>
      <a:fillRef idx="1">
        <a:scrgbClr r="0" g="0" b="0"/>
      </a:fillRef>
      <a:effectRef idx="0">
        <a:scrgbClr r="0" g="0" b="0"/>
      </a:effectRef>
      <a:fontRef idx="minor"/>
    </dgm:style>
  </dgm:styleLbl>
  <dgm:styleLbl name="parChTrans1D1">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110000"/>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extrusionH="50600">
      <a:bevelT w="101600" h="80600"/>
      <a:bevelB w="80600" h="80600"/>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extrusionH="50600">
      <a:bevelT w="101600" h="80600"/>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z="-161800" extrusionH="10600" prstMaterial="matte">
      <a:bevelT w="90600" h="18600" prst="softRound"/>
      <a:bevelB w="48600" h="8600" prst="relaxedInset"/>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solidAlignAcc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solidBgAcc1">
    <dgm:scene3d>
      <a:camera prst="orthographicFront"/>
      <a:lightRig rig="threePt" dir="t"/>
    </dgm:scene3d>
    <dgm:sp3d z="-161800" extrusionH="10600" contourW="3000">
      <a:bevelT w="48600" h="8600" prst="softRound"/>
      <a:bevelB w="48600" h="8600" prst="relaxedInset"/>
    </dgm:sp3d>
    <dgm:txPr/>
    <dgm:style>
      <a:lnRef idx="0">
        <a:scrgbClr r="0" g="0" b="0"/>
      </a:lnRef>
      <a:fillRef idx="1">
        <a:scrgbClr r="0" g="0" b="0"/>
      </a:fillRef>
      <a:effectRef idx="0">
        <a:scrgbClr r="0" g="0" b="0"/>
      </a:effectRef>
      <a:fontRef idx="minor"/>
    </dgm:style>
  </dgm:styleLbl>
  <dgm:styleLbl name="fgAccFollowNode1">
    <dgm:scene3d>
      <a:camera prst="orthographicFront"/>
      <a:lightRig rig="threePt" dir="t"/>
    </dgm:scene3d>
    <dgm:sp3d z="572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50600" contourW="3000">
      <a:bevelT w="101600" h="80600" prst="relaxedInset"/>
      <a:bevelB w="80600" h="80600" prst="relaxedInset"/>
    </dgm:sp3d>
    <dgm:txPr/>
    <dgm:style>
      <a:lnRef idx="0">
        <a:scrgbClr r="0" g="0" b="0"/>
      </a:lnRef>
      <a:fillRef idx="1">
        <a:scrgbClr r="0" g="0" b="0"/>
      </a:fillRef>
      <a:effectRef idx="0">
        <a:scrgbClr r="0" g="0" b="0"/>
      </a:effectRef>
      <a:fontRef idx="minor"/>
    </dgm:style>
  </dgm:styleLbl>
  <dgm:styleLbl name="bgAccFollowNode1">
    <dgm:scene3d>
      <a:camera prst="orthographicFront"/>
      <a:lightRig rig="threePt" dir="t"/>
    </dgm:scene3d>
    <dgm:sp3d z="-161800" extrusionH="10600" contourW="3000">
      <a:bevelT w="48600" h="8600" prst="relaxedInset"/>
      <a:bevelB w="48600" h="8600" prst="relaxedInset"/>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z="57200" extrusionH="600" contourW="3000">
      <a:bevelT w="48600" h="18600" prst="relaxedInset"/>
      <a:bevelB w="48600" h="8600" prst="relaxedInset"/>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z="-161800" extrusionH="600" contourW="3000">
      <a:bevelT w="48600" h="18600" prst="relaxedInset"/>
      <a:bevelB w="48600" h="8600" prst="relaxedInset"/>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50600">
      <a:bevelT w="80600" h="80600" prst="relaxedInset"/>
      <a:bevelB w="80600" h="80600" prst="relaxedInset"/>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57200" extrusionH="600" contourW="3000" prstMaterial="plastic">
      <a:bevelT w="80600" h="18600" prst="relaxedInset"/>
      <a:bevelB w="80600" h="8600" prst="relaxedInset"/>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8/22/2024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
        <p:cNvGrpSpPr/>
        <p:nvPr/>
      </p:nvGrpSpPr>
      <p:grpSpPr>
        <a:xfrm>
          <a:off x="0" y="0"/>
          <a:ext cx="0" cy="0"/>
          <a:chOff x="0" y="0"/>
          <a:chExt cx="0" cy="0"/>
        </a:xfrm>
      </p:grpSpPr>
      <p:sp>
        <p:nvSpPr>
          <p:cNvPr id="451" name="Google Shape;451;g74ed90e5f7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2" name="Google Shape;452;g74ed90e5f7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4357163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
        <p:cNvGrpSpPr/>
        <p:nvPr/>
      </p:nvGrpSpPr>
      <p:grpSpPr>
        <a:xfrm>
          <a:off x="0" y="0"/>
          <a:ext cx="0" cy="0"/>
          <a:chOff x="0" y="0"/>
          <a:chExt cx="0" cy="0"/>
        </a:xfrm>
      </p:grpSpPr>
      <p:sp>
        <p:nvSpPr>
          <p:cNvPr id="279" name="Google Shape;279;g3de7457949_0_2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 name="Google Shape;280;g3de7457949_0_2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842590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5402231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85620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vi-VN" altLang="en-US">
              <a:latin typeface="Calibri" panose="020F0502020204030204" pitchFamily="34" charset="0"/>
            </a:endParaRPr>
          </a:p>
        </p:txBody>
      </p:sp>
      <p:sp>
        <p:nvSpPr>
          <p:cNvPr id="29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5C7714E-C0BE-4FA8-94AF-D75641CA7DA2}" type="slidenum">
              <a:rPr lang="en-US" altLang="en-US" smtClean="0">
                <a:solidFill>
                  <a:srgbClr val="000000"/>
                </a:solidFill>
              </a:rPr>
              <a:pPr>
                <a:spcBef>
                  <a:spcPct val="0"/>
                </a:spcBef>
              </a:pPr>
              <a:t>6</a:t>
            </a:fld>
            <a:endParaRPr lang="en-US" altLang="en-US">
              <a:solidFill>
                <a:srgbClr val="000000"/>
              </a:solidFill>
            </a:endParaRPr>
          </a:p>
        </p:txBody>
      </p:sp>
    </p:spTree>
    <p:extLst>
      <p:ext uri="{BB962C8B-B14F-4D97-AF65-F5344CB8AC3E}">
        <p14:creationId xmlns:p14="http://schemas.microsoft.com/office/powerpoint/2010/main" val="189690084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337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506EE41-3E12-4590-9570-76D13209FA74}" type="slidenum">
              <a:rPr lang="en-US" altLang="en-US" smtClean="0">
                <a:latin typeface="Verdana" panose="020B0604030504040204" pitchFamily="34" charset="0"/>
              </a:rPr>
              <a:pPr>
                <a:spcBef>
                  <a:spcPct val="0"/>
                </a:spcBef>
              </a:pPr>
              <a:t>7</a:t>
            </a:fld>
            <a:endParaRPr lang="en-US" altLang="en-US">
              <a:latin typeface="Verdana" panose="020B0604030504040204" pitchFamily="34" charset="0"/>
            </a:endParaRPr>
          </a:p>
        </p:txBody>
      </p:sp>
    </p:spTree>
    <p:extLst>
      <p:ext uri="{BB962C8B-B14F-4D97-AF65-F5344CB8AC3E}">
        <p14:creationId xmlns:p14="http://schemas.microsoft.com/office/powerpoint/2010/main" val="135283539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8"/>
        <p:cNvGrpSpPr/>
        <p:nvPr/>
      </p:nvGrpSpPr>
      <p:grpSpPr>
        <a:xfrm>
          <a:off x="0" y="0"/>
          <a:ext cx="0" cy="0"/>
          <a:chOff x="0" y="0"/>
          <a:chExt cx="0" cy="0"/>
        </a:xfrm>
      </p:grpSpPr>
      <p:sp>
        <p:nvSpPr>
          <p:cNvPr id="739" name="Google Shape;739;g6c8aeeb471_0_4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0" name="Google Shape;740;g6c8aeeb471_0_4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0332930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3"/>
        <p:cNvGrpSpPr/>
        <p:nvPr/>
      </p:nvGrpSpPr>
      <p:grpSpPr>
        <a:xfrm>
          <a:off x="0" y="0"/>
          <a:ext cx="0" cy="0"/>
          <a:chOff x="0" y="0"/>
          <a:chExt cx="0" cy="0"/>
        </a:xfrm>
      </p:grpSpPr>
      <p:sp>
        <p:nvSpPr>
          <p:cNvPr id="1104" name="Google Shape;1104;g6b628f12ae_0_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5" name="Google Shape;1105;g6b628f12ae_0_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6940326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35f391192_0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35f391192_0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4861921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4"/>
        <p:cNvGrpSpPr/>
        <p:nvPr/>
      </p:nvGrpSpPr>
      <p:grpSpPr>
        <a:xfrm>
          <a:off x="0" y="0"/>
          <a:ext cx="0" cy="0"/>
          <a:chOff x="0" y="0"/>
          <a:chExt cx="0" cy="0"/>
        </a:xfrm>
      </p:grpSpPr>
      <p:sp>
        <p:nvSpPr>
          <p:cNvPr id="905" name="Google Shape;905;g16dc4b7341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6" name="Google Shape;906;g16dc4b7341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0928031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3"/>
        <p:cNvGrpSpPr/>
        <p:nvPr/>
      </p:nvGrpSpPr>
      <p:grpSpPr>
        <a:xfrm>
          <a:off x="0" y="0"/>
          <a:ext cx="0" cy="0"/>
          <a:chOff x="0" y="0"/>
          <a:chExt cx="0" cy="0"/>
        </a:xfrm>
      </p:grpSpPr>
      <p:sp>
        <p:nvSpPr>
          <p:cNvPr id="1084" name="Google Shape;1084;g5c95ed8340_3_5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5" name="Google Shape;1085;g5c95ed8340_3_5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8453525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4"/>
        <p:cNvGrpSpPr/>
        <p:nvPr/>
      </p:nvGrpSpPr>
      <p:grpSpPr>
        <a:xfrm>
          <a:off x="0" y="0"/>
          <a:ext cx="0" cy="0"/>
          <a:chOff x="0" y="0"/>
          <a:chExt cx="0" cy="0"/>
        </a:xfrm>
      </p:grpSpPr>
      <p:sp>
        <p:nvSpPr>
          <p:cNvPr id="1315" name="Google Shape;1315;g3de7457949_0_7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6" name="Google Shape;1316;g3de7457949_0_7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0095774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6515193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6"/>
        <p:cNvGrpSpPr/>
        <p:nvPr/>
      </p:nvGrpSpPr>
      <p:grpSpPr>
        <a:xfrm>
          <a:off x="0" y="0"/>
          <a:ext cx="0" cy="0"/>
          <a:chOff x="0" y="0"/>
          <a:chExt cx="0" cy="0"/>
        </a:xfrm>
      </p:grpSpPr>
      <p:sp>
        <p:nvSpPr>
          <p:cNvPr id="267" name="Google Shape;267;g35ed75ccf_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 name="Google Shape;268;g35ed75ccf_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6568519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1"/>
        <p:cNvGrpSpPr/>
        <p:nvPr/>
      </p:nvGrpSpPr>
      <p:grpSpPr>
        <a:xfrm>
          <a:off x="0" y="0"/>
          <a:ext cx="0" cy="0"/>
          <a:chOff x="0" y="0"/>
          <a:chExt cx="0" cy="0"/>
        </a:xfrm>
      </p:grpSpPr>
      <p:sp>
        <p:nvSpPr>
          <p:cNvPr id="572" name="Google Shape;572;gded0d38746_0_2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3" name="Google Shape;573;gded0d38746_0_2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947594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
        <p:cNvGrpSpPr/>
        <p:nvPr/>
      </p:nvGrpSpPr>
      <p:grpSpPr>
        <a:xfrm>
          <a:off x="0" y="0"/>
          <a:ext cx="0" cy="0"/>
          <a:chOff x="0" y="0"/>
          <a:chExt cx="0" cy="0"/>
        </a:xfrm>
      </p:grpSpPr>
      <p:sp>
        <p:nvSpPr>
          <p:cNvPr id="392" name="Google Shape;392;g6c886aa300_0_3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3" name="Google Shape;393;g6c886aa300_0_3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445908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
        <p:cNvGrpSpPr/>
        <p:nvPr/>
      </p:nvGrpSpPr>
      <p:grpSpPr>
        <a:xfrm>
          <a:off x="0" y="0"/>
          <a:ext cx="0" cy="0"/>
          <a:chOff x="0" y="0"/>
          <a:chExt cx="0" cy="0"/>
        </a:xfrm>
      </p:grpSpPr>
      <p:sp>
        <p:nvSpPr>
          <p:cNvPr id="170" name="Google Shape;170;g35f391192_0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 name="Google Shape;171;g35f391192_0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0477499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57473f0d57_0_4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57473f0d57_0_4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7956905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56c698b077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56c698b077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6311450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
        <p:cNvGrpSpPr/>
        <p:nvPr/>
      </p:nvGrpSpPr>
      <p:grpSpPr>
        <a:xfrm>
          <a:off x="0" y="0"/>
          <a:ext cx="0" cy="0"/>
          <a:chOff x="0" y="0"/>
          <a:chExt cx="0" cy="0"/>
        </a:xfrm>
      </p:grpSpPr>
      <p:sp>
        <p:nvSpPr>
          <p:cNvPr id="134" name="Google Shape;134;g35f391192_0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 name="Google Shape;135;g35f391192_0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7593000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xml"/><Relationship Id="rId5" Type="http://schemas.openxmlformats.org/officeDocument/2006/relationships/hyperlink" Target="https://slack-redir.net/link?url=https://stories.freepik.com/" TargetMode="External"/><Relationship Id="rId4" Type="http://schemas.openxmlformats.org/officeDocument/2006/relationships/hyperlink" Target="https://slack-redir.net/link?url=https://www.freepik.com/" TargetMode="Externa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4.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5.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6.xml"/><Relationship Id="rId5" Type="http://schemas.openxmlformats.org/officeDocument/2006/relationships/hyperlink" Target="https://slack-redir.net/link?url=https://stories.freepik.com/" TargetMode="External"/><Relationship Id="rId4" Type="http://schemas.openxmlformats.org/officeDocument/2006/relationships/hyperlink" Target="https://slack-redir.net/link?url=https://www.freepik.com/" TargetMode="Externa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7.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8.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8.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8.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8.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0.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1.xml"/><Relationship Id="rId4" Type="http://schemas.openxmlformats.org/officeDocument/2006/relationships/hyperlink" Target="http://bit.ly/2TtBDfr" TargetMode="Externa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2.xml"/><Relationship Id="rId4" Type="http://schemas.openxmlformats.org/officeDocument/2006/relationships/hyperlink" Target="http://bit.ly/2TtBDfr" TargetMode="Externa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8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4.xml"/><Relationship Id="rId4" Type="http://schemas.openxmlformats.org/officeDocument/2006/relationships/hyperlink" Target="http://bit.ly/2TtBDfr" TargetMode="Externa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5.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0.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0.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0.xml"/></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0.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0.xml"/></Relationships>
</file>

<file path=ppt/slideLayouts/_rels/slideLayout37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0.xml"/></Relationships>
</file>

<file path=ppt/slideLayouts/_rels/slideLayout37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0.xml"/></Relationships>
</file>

<file path=ppt/slideLayouts/_rels/slideLayout37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20.xml"/></Relationships>
</file>

<file path=ppt/slideLayouts/_rels/slideLayout374.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20.xml"/></Relationships>
</file>

<file path=ppt/slideLayouts/_rels/slideLayout375.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20.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0.xml"/></Relationships>
</file>

<file path=ppt/slideLayouts/_rels/slideLayout37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4.png"/><Relationship Id="rId1" Type="http://schemas.openxmlformats.org/officeDocument/2006/relationships/slideMaster" Target="../slideMasters/slideMaster20.xml"/></Relationships>
</file>

<file path=ppt/slideLayouts/_rels/slideLayout37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0.xml"/></Relationships>
</file>

<file path=ppt/slideLayouts/_rels/slideLayout37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0.xml"/></Relationships>
</file>

<file path=ppt/slideLayouts/_rels/slideLayout38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20.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8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1.xml"/></Relationships>
</file>

<file path=ppt/slideLayouts/_rels/slideLayout38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1.xml"/></Relationships>
</file>

<file path=ppt/slideLayouts/_rels/slideLayout38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1.xml"/></Relationships>
</file>

<file path=ppt/slideLayouts/_rels/slideLayout38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1.xml"/></Relationships>
</file>

<file path=ppt/slideLayouts/_rels/slideLayout38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1.xml"/></Relationships>
</file>

<file path=ppt/slideLayouts/_rels/slideLayout387.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1.xml"/></Relationships>
</file>

<file path=ppt/slideLayouts/_rels/slideLayout38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1.xml"/></Relationships>
</file>

<file path=ppt/slideLayouts/_rels/slideLayout38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1.xml"/></Relationships>
</file>

<file path=ppt/slideLayouts/_rels/slideLayout39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21.xml"/></Relationships>
</file>

<file path=ppt/slideLayouts/_rels/slideLayout391.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21.xml"/></Relationships>
</file>

<file path=ppt/slideLayouts/_rels/slideLayout39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21.xml"/></Relationships>
</file>

<file path=ppt/slideLayouts/_rels/slideLayout39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1.xml"/></Relationships>
</file>

<file path=ppt/slideLayouts/_rels/slideLayout39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4.png"/><Relationship Id="rId1" Type="http://schemas.openxmlformats.org/officeDocument/2006/relationships/slideMaster" Target="../slideMasters/slideMaster21.xml"/></Relationships>
</file>

<file path=ppt/slideLayouts/_rels/slideLayout39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1.xml"/></Relationships>
</file>

<file path=ppt/slideLayouts/_rels/slideLayout39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21.xml"/></Relationships>
</file>

<file path=ppt/slideLayouts/_rels/slideLayout39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21.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29.xml.rels><?xml version="1.0" encoding="UTF-8" standalone="yes"?>
<Relationships xmlns="http://schemas.openxmlformats.org/package/2006/relationships"><Relationship Id="rId3" Type="http://schemas.openxmlformats.org/officeDocument/2006/relationships/image" Target="../media/image37.png"/><Relationship Id="rId7" Type="http://schemas.openxmlformats.org/officeDocument/2006/relationships/image" Target="../media/image41.png"/><Relationship Id="rId2" Type="http://schemas.openxmlformats.org/officeDocument/2006/relationships/image" Target="../media/image36.png"/><Relationship Id="rId1" Type="http://schemas.openxmlformats.org/officeDocument/2006/relationships/slideMaster" Target="../slideMasters/slideMaster24.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38.png"/></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25.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7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6.xml"/></Relationships>
</file>

<file path=ppt/slideLayouts/_rels/slideLayout472.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26.xml"/></Relationships>
</file>

<file path=ppt/slideLayouts/_rels/slideLayout473.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Master" Target="../slideMasters/slideMaster26.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xmlns=""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xmlns=""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xmlns=""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xmlns=""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xmlns=""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xmlns=""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xmlns=""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xmlns=""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xmlns=""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xmlns=""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xmlns=""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xmlns=""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xmlns=""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xmlns=""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xmlns=""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xmlns=""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xmlns=""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xmlns=""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xmlns=""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xmlns=""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xmlns=""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xmlns="">
        <p15:guide id="1" orient="horz" pos="2160" userDrawn="1">
          <p15:clr>
            <a:srgbClr val="FBAE40"/>
          </p15:clr>
        </p15:guide>
        <p15:guide id="2"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28EED92C-9759-4652-9360-591721F09AD2}" type="slidenum">
              <a:rPr lang="vi-VN"/>
              <a:pPr>
                <a:defRPr/>
              </a:pPr>
              <a:t>‹#›</a:t>
            </a:fld>
            <a:endParaRPr lang="vi-VN"/>
          </a:p>
        </p:txBody>
      </p:sp>
    </p:spTree>
    <p:extLst>
      <p:ext uri="{BB962C8B-B14F-4D97-AF65-F5344CB8AC3E}">
        <p14:creationId xmlns:p14="http://schemas.microsoft.com/office/powerpoint/2010/main" val="3916873090"/>
      </p:ext>
    </p:extLst>
  </p:cSld>
  <p:clrMapOvr>
    <a:masterClrMapping/>
  </p:clrMapOvr>
  <p:transition>
    <p:wedg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xmlns=""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xmlns=""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xmlns=""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xmlns=""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xmlns=""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xmlns=""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xmlns=""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xmlns=""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xmlns=""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xmlns=""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xmlns=""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xmlns=""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xmlns=""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xmlns=""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xmlns=""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xmlns=""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xmlns=""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xmlns=""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xmlns=""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xmlns=""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xmlns=""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xmlns=""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xmlns=""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xmlns=""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xmlns=""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xmlns=""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xmlns=""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xmlns=""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xmlns=""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xmlns=""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xmlns=""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xmlns=""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xmlns=""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xmlns=""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xmlns=""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xmlns=""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xmlns=""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xmlns=""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xmlns=""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xmlns=""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xmlns=""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10"/>
        <p:cNvGrpSpPr/>
        <p:nvPr/>
      </p:nvGrpSpPr>
      <p:grpSpPr>
        <a:xfrm>
          <a:off x="0" y="0"/>
          <a:ext cx="0" cy="0"/>
          <a:chOff x="0" y="0"/>
          <a:chExt cx="0" cy="0"/>
        </a:xfrm>
      </p:grpSpPr>
      <p:cxnSp>
        <p:nvCxnSpPr>
          <p:cNvPr id="11" name="Google Shape;11;p2"/>
          <p:cNvCxnSpPr/>
          <p:nvPr/>
        </p:nvCxnSpPr>
        <p:spPr>
          <a:xfrm rot="10800000">
            <a:off x="10834996" y="1977600"/>
            <a:ext cx="0" cy="3938400"/>
          </a:xfrm>
          <a:prstGeom prst="straightConnector1">
            <a:avLst/>
          </a:prstGeom>
          <a:noFill/>
          <a:ln w="38100" cap="flat" cmpd="sng">
            <a:solidFill>
              <a:schemeClr val="dk1"/>
            </a:solidFill>
            <a:prstDash val="solid"/>
            <a:round/>
            <a:headEnd type="none" w="med" len="med"/>
            <a:tailEnd type="none" w="med" len="med"/>
          </a:ln>
        </p:spPr>
      </p:cxnSp>
      <p:sp>
        <p:nvSpPr>
          <p:cNvPr id="12" name="Google Shape;12;p2"/>
          <p:cNvSpPr txBox="1">
            <a:spLocks noGrp="1"/>
          </p:cNvSpPr>
          <p:nvPr>
            <p:ph type="ctrTitle"/>
          </p:nvPr>
        </p:nvSpPr>
        <p:spPr>
          <a:xfrm>
            <a:off x="3048733" y="1980440"/>
            <a:ext cx="6094400" cy="809600"/>
          </a:xfrm>
          <a:prstGeom prst="rect">
            <a:avLst/>
          </a:prstGeom>
          <a:solidFill>
            <a:schemeClr val="lt2"/>
          </a:solidFill>
          <a:ln>
            <a:noFill/>
          </a:ln>
        </p:spPr>
        <p:txBody>
          <a:bodyPr spcFirstLastPara="1" wrap="square" lIns="91425" tIns="91425" rIns="91425" bIns="91425" anchor="ctr" anchorCtr="0">
            <a:noAutofit/>
          </a:bodyPr>
          <a:lstStyle>
            <a:lvl1pPr lvl="0" algn="ctr">
              <a:spcBef>
                <a:spcPts val="0"/>
              </a:spcBef>
              <a:spcAft>
                <a:spcPts val="0"/>
              </a:spcAft>
              <a:buSzPts val="3300"/>
              <a:buNone/>
              <a:defRPr sz="4400"/>
            </a:lvl1pPr>
            <a:lvl2pPr lvl="1" algn="ctr">
              <a:lnSpc>
                <a:spcPct val="80000"/>
              </a:lnSpc>
              <a:spcBef>
                <a:spcPts val="0"/>
              </a:spcBef>
              <a:spcAft>
                <a:spcPts val="0"/>
              </a:spcAft>
              <a:buClr>
                <a:schemeClr val="accent4"/>
              </a:buClr>
              <a:buSzPts val="3500"/>
              <a:buNone/>
              <a:defRPr sz="4667">
                <a:solidFill>
                  <a:schemeClr val="accent4"/>
                </a:solidFill>
              </a:defRPr>
            </a:lvl2pPr>
            <a:lvl3pPr lvl="2" algn="ctr">
              <a:lnSpc>
                <a:spcPct val="80000"/>
              </a:lnSpc>
              <a:spcBef>
                <a:spcPts val="0"/>
              </a:spcBef>
              <a:spcAft>
                <a:spcPts val="0"/>
              </a:spcAft>
              <a:buClr>
                <a:schemeClr val="accent4"/>
              </a:buClr>
              <a:buSzPts val="3500"/>
              <a:buNone/>
              <a:defRPr sz="4667">
                <a:solidFill>
                  <a:schemeClr val="accent4"/>
                </a:solidFill>
              </a:defRPr>
            </a:lvl3pPr>
            <a:lvl4pPr lvl="3" algn="ctr">
              <a:lnSpc>
                <a:spcPct val="80000"/>
              </a:lnSpc>
              <a:spcBef>
                <a:spcPts val="0"/>
              </a:spcBef>
              <a:spcAft>
                <a:spcPts val="0"/>
              </a:spcAft>
              <a:buClr>
                <a:schemeClr val="accent4"/>
              </a:buClr>
              <a:buSzPts val="3500"/>
              <a:buNone/>
              <a:defRPr sz="4667">
                <a:solidFill>
                  <a:schemeClr val="accent4"/>
                </a:solidFill>
              </a:defRPr>
            </a:lvl4pPr>
            <a:lvl5pPr lvl="4" algn="ctr">
              <a:lnSpc>
                <a:spcPct val="80000"/>
              </a:lnSpc>
              <a:spcBef>
                <a:spcPts val="0"/>
              </a:spcBef>
              <a:spcAft>
                <a:spcPts val="0"/>
              </a:spcAft>
              <a:buClr>
                <a:schemeClr val="accent4"/>
              </a:buClr>
              <a:buSzPts val="3500"/>
              <a:buNone/>
              <a:defRPr sz="4667">
                <a:solidFill>
                  <a:schemeClr val="accent4"/>
                </a:solidFill>
              </a:defRPr>
            </a:lvl5pPr>
            <a:lvl6pPr lvl="5" algn="ctr">
              <a:lnSpc>
                <a:spcPct val="80000"/>
              </a:lnSpc>
              <a:spcBef>
                <a:spcPts val="0"/>
              </a:spcBef>
              <a:spcAft>
                <a:spcPts val="0"/>
              </a:spcAft>
              <a:buClr>
                <a:schemeClr val="accent4"/>
              </a:buClr>
              <a:buSzPts val="3500"/>
              <a:buNone/>
              <a:defRPr sz="4667">
                <a:solidFill>
                  <a:schemeClr val="accent4"/>
                </a:solidFill>
              </a:defRPr>
            </a:lvl6pPr>
            <a:lvl7pPr lvl="6" algn="ctr">
              <a:lnSpc>
                <a:spcPct val="80000"/>
              </a:lnSpc>
              <a:spcBef>
                <a:spcPts val="0"/>
              </a:spcBef>
              <a:spcAft>
                <a:spcPts val="0"/>
              </a:spcAft>
              <a:buClr>
                <a:schemeClr val="accent4"/>
              </a:buClr>
              <a:buSzPts val="3500"/>
              <a:buNone/>
              <a:defRPr sz="4667">
                <a:solidFill>
                  <a:schemeClr val="accent4"/>
                </a:solidFill>
              </a:defRPr>
            </a:lvl7pPr>
            <a:lvl8pPr lvl="7" algn="ctr">
              <a:lnSpc>
                <a:spcPct val="80000"/>
              </a:lnSpc>
              <a:spcBef>
                <a:spcPts val="0"/>
              </a:spcBef>
              <a:spcAft>
                <a:spcPts val="0"/>
              </a:spcAft>
              <a:buClr>
                <a:schemeClr val="accent4"/>
              </a:buClr>
              <a:buSzPts val="3500"/>
              <a:buNone/>
              <a:defRPr sz="4667">
                <a:solidFill>
                  <a:schemeClr val="accent4"/>
                </a:solidFill>
              </a:defRPr>
            </a:lvl8pPr>
            <a:lvl9pPr lvl="8" algn="ctr">
              <a:lnSpc>
                <a:spcPct val="80000"/>
              </a:lnSpc>
              <a:spcBef>
                <a:spcPts val="0"/>
              </a:spcBef>
              <a:spcAft>
                <a:spcPts val="0"/>
              </a:spcAft>
              <a:buClr>
                <a:schemeClr val="accent4"/>
              </a:buClr>
              <a:buSzPts val="3500"/>
              <a:buNone/>
              <a:defRPr sz="4667">
                <a:solidFill>
                  <a:schemeClr val="accent4"/>
                </a:solidFill>
              </a:defRPr>
            </a:lvl9pPr>
          </a:lstStyle>
          <a:p>
            <a:endParaRPr/>
          </a:p>
        </p:txBody>
      </p:sp>
      <p:sp>
        <p:nvSpPr>
          <p:cNvPr id="13" name="Google Shape;13;p2"/>
          <p:cNvSpPr/>
          <p:nvPr/>
        </p:nvSpPr>
        <p:spPr>
          <a:xfrm>
            <a:off x="1088101" y="1088001"/>
            <a:ext cx="5007839" cy="4406199"/>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4" name="Google Shape;14;p2"/>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txBox="1">
            <a:spLocks noGrp="1"/>
          </p:cNvSpPr>
          <p:nvPr>
            <p:ph type="subTitle" idx="1"/>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99328671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solidFill>
          <a:schemeClr val="dk2"/>
        </a:solidFill>
        <a:effectLst/>
      </p:bgPr>
    </p:bg>
    <p:spTree>
      <p:nvGrpSpPr>
        <p:cNvPr id="1" name="Shape 17"/>
        <p:cNvGrpSpPr/>
        <p:nvPr/>
      </p:nvGrpSpPr>
      <p:grpSpPr>
        <a:xfrm>
          <a:off x="0" y="0"/>
          <a:ext cx="0" cy="0"/>
          <a:chOff x="0" y="0"/>
          <a:chExt cx="0" cy="0"/>
        </a:xfrm>
      </p:grpSpPr>
      <p:sp>
        <p:nvSpPr>
          <p:cNvPr id="18" name="Google Shape;18;p3"/>
          <p:cNvSpPr txBox="1">
            <a:spLocks noGrp="1"/>
          </p:cNvSpPr>
          <p:nvPr>
            <p:ph type="title"/>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9" name="Google Shape;19;p3"/>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20" name="Google Shape;20;p3"/>
          <p:cNvSpPr/>
          <p:nvPr/>
        </p:nvSpPr>
        <p:spPr>
          <a:xfrm>
            <a:off x="544067"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 name="Google Shape;21;p3"/>
          <p:cNvSpPr txBox="1">
            <a:spLocks noGrp="1"/>
          </p:cNvSpPr>
          <p:nvPr>
            <p:ph type="title" idx="2" hasCustomPrompt="1"/>
          </p:nvPr>
        </p:nvSpPr>
        <p:spPr>
          <a:xfrm>
            <a:off x="100087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22" name="Google Shape;22;p3"/>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3" name="Google Shape;23;p3"/>
          <p:cNvSpPr/>
          <p:nvPr/>
        </p:nvSpPr>
        <p:spPr>
          <a:xfrm rot="10800000" flipH="1">
            <a:off x="8847568"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4118407038"/>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solidFill>
          <a:schemeClr val="dk2"/>
        </a:solidFill>
        <a:effectLst/>
      </p:bgPr>
    </p:bg>
    <p:spTree>
      <p:nvGrpSpPr>
        <p:cNvPr id="1" name="Shape 24"/>
        <p:cNvGrpSpPr/>
        <p:nvPr/>
      </p:nvGrpSpPr>
      <p:grpSpPr>
        <a:xfrm>
          <a:off x="0" y="0"/>
          <a:ext cx="0" cy="0"/>
          <a:chOff x="0" y="0"/>
          <a:chExt cx="0" cy="0"/>
        </a:xfrm>
      </p:grpSpPr>
      <p:sp>
        <p:nvSpPr>
          <p:cNvPr id="25" name="Google Shape;25;p4"/>
          <p:cNvSpPr txBox="1">
            <a:spLocks noGrp="1"/>
          </p:cNvSpPr>
          <p:nvPr>
            <p:ph type="body" idx="1"/>
          </p:nvPr>
        </p:nvSpPr>
        <p:spPr>
          <a:xfrm>
            <a:off x="1273667" y="2036657"/>
            <a:ext cx="9651600" cy="39280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Clr>
                <a:schemeClr val="accent4"/>
              </a:buClr>
              <a:buSzPts val="1400"/>
              <a:buFont typeface="Lato"/>
              <a:buChar char="●"/>
              <a:defRPr sz="1467">
                <a:solidFill>
                  <a:schemeClr val="dk1"/>
                </a:solidFill>
              </a:defRPr>
            </a:lvl1pPr>
            <a:lvl2pPr marL="1219170" lvl="1"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2pPr>
            <a:lvl3pPr marL="1828754" lvl="2"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3pPr>
            <a:lvl4pPr marL="2438339" lvl="3"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4pPr>
            <a:lvl5pPr marL="3047924" lvl="4"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5pPr>
            <a:lvl6pPr marL="3657509" lvl="5"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6pPr>
            <a:lvl7pPr marL="4267093" lvl="6"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7pPr>
            <a:lvl8pPr marL="4876678" lvl="7"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8pPr>
            <a:lvl9pPr marL="5486263" lvl="8" indent="-423323" rtl="0">
              <a:lnSpc>
                <a:spcPct val="100000"/>
              </a:lnSpc>
              <a:spcBef>
                <a:spcPts val="2133"/>
              </a:spcBef>
              <a:spcAft>
                <a:spcPts val="2133"/>
              </a:spcAft>
              <a:buClr>
                <a:srgbClr val="555555"/>
              </a:buClr>
              <a:buSzPts val="1400"/>
              <a:buFont typeface="Lato"/>
              <a:buChar char="■"/>
              <a:defRPr>
                <a:solidFill>
                  <a:schemeClr val="dk1"/>
                </a:solidFill>
                <a:latin typeface="Open Sans"/>
                <a:ea typeface="Open Sans"/>
                <a:cs typeface="Open Sans"/>
                <a:sym typeface="Open Sans"/>
              </a:defRPr>
            </a:lvl9pPr>
          </a:lstStyle>
          <a:p>
            <a:endParaRPr/>
          </a:p>
        </p:txBody>
      </p:sp>
      <p:sp>
        <p:nvSpPr>
          <p:cNvPr id="26" name="Google Shape;26;p4"/>
          <p:cNvSpPr txBox="1">
            <a:spLocks noGrp="1"/>
          </p:cNvSpPr>
          <p:nvPr>
            <p:ph type="title"/>
          </p:nvPr>
        </p:nvSpPr>
        <p:spPr>
          <a:xfrm>
            <a:off x="5057400" y="544000"/>
            <a:ext cx="6590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 name="Google Shape;27;p4"/>
          <p:cNvSpPr/>
          <p:nvPr/>
        </p:nvSpPr>
        <p:spPr>
          <a:xfrm>
            <a:off x="1088100" y="4042700"/>
            <a:ext cx="1222275" cy="1727333"/>
          </a:xfrm>
          <a:custGeom>
            <a:avLst/>
            <a:gdLst/>
            <a:ahLst/>
            <a:cxnLst/>
            <a:rect l="l" t="t" r="r" b="b"/>
            <a:pathLst>
              <a:path w="34034" h="51820" extrusionOk="0">
                <a:moveTo>
                  <a:pt x="0" y="0"/>
                </a:moveTo>
                <a:lnTo>
                  <a:pt x="0" y="51820"/>
                </a:lnTo>
                <a:lnTo>
                  <a:pt x="34034" y="51820"/>
                </a:lnTo>
              </a:path>
            </a:pathLst>
          </a:custGeom>
          <a:noFill/>
          <a:ln w="38100" cap="flat" cmpd="sng">
            <a:solidFill>
              <a:schemeClr val="dk1"/>
            </a:solidFill>
            <a:prstDash val="solid"/>
            <a:round/>
            <a:headEnd type="none" w="med" len="med"/>
            <a:tailEnd type="none" w="med" len="med"/>
          </a:ln>
        </p:spPr>
      </p:sp>
      <p:sp>
        <p:nvSpPr>
          <p:cNvPr id="28" name="Google Shape;28;p4"/>
          <p:cNvSpPr/>
          <p:nvPr/>
        </p:nvSpPr>
        <p:spPr>
          <a:xfrm>
            <a:off x="10008767" y="6038600"/>
            <a:ext cx="1642743"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6637182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solidFill>
          <a:schemeClr val="dk2"/>
        </a:solidFill>
        <a:effectLst/>
      </p:bgPr>
    </p:bg>
    <p:spTree>
      <p:nvGrpSpPr>
        <p:cNvPr id="1" name="Shape 35"/>
        <p:cNvGrpSpPr/>
        <p:nvPr/>
      </p:nvGrpSpPr>
      <p:grpSpPr>
        <a:xfrm>
          <a:off x="0" y="0"/>
          <a:ext cx="0" cy="0"/>
          <a:chOff x="0" y="0"/>
          <a:chExt cx="0" cy="0"/>
        </a:xfrm>
      </p:grpSpPr>
      <p:sp>
        <p:nvSpPr>
          <p:cNvPr id="36" name="Google Shape;36;p6"/>
          <p:cNvSpPr/>
          <p:nvPr/>
        </p:nvSpPr>
        <p:spPr>
          <a:xfrm>
            <a:off x="2183298" y="1088000"/>
            <a:ext cx="8920604" cy="46819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7" name="Google Shape;37;p6"/>
          <p:cNvSpPr txBox="1">
            <a:spLocks noGrp="1"/>
          </p:cNvSpPr>
          <p:nvPr>
            <p:ph type="title"/>
          </p:nvPr>
        </p:nvSpPr>
        <p:spPr>
          <a:xfrm>
            <a:off x="544100" y="544000"/>
            <a:ext cx="44544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1171302542"/>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chemeClr val="dk2"/>
        </a:solidFill>
        <a:effectLst/>
      </p:bgPr>
    </p:bg>
    <p:spTree>
      <p:nvGrpSpPr>
        <p:cNvPr id="1" name="Shape 38"/>
        <p:cNvGrpSpPr/>
        <p:nvPr/>
      </p:nvGrpSpPr>
      <p:grpSpPr>
        <a:xfrm>
          <a:off x="0" y="0"/>
          <a:ext cx="0" cy="0"/>
          <a:chOff x="0" y="0"/>
          <a:chExt cx="0" cy="0"/>
        </a:xfrm>
      </p:grpSpPr>
      <p:sp>
        <p:nvSpPr>
          <p:cNvPr id="39" name="Google Shape;39;p7"/>
          <p:cNvSpPr/>
          <p:nvPr/>
        </p:nvSpPr>
        <p:spPr>
          <a:xfrm>
            <a:off x="10008761" y="1088001"/>
            <a:ext cx="1095051" cy="56020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40" name="Google Shape;40;p7"/>
          <p:cNvGrpSpPr/>
          <p:nvPr/>
        </p:nvGrpSpPr>
        <p:grpSpPr>
          <a:xfrm rot="5400000">
            <a:off x="9807082" y="4473100"/>
            <a:ext cx="2263060" cy="330733"/>
            <a:chOff x="6139511" y="1163125"/>
            <a:chExt cx="1697295" cy="248050"/>
          </a:xfrm>
        </p:grpSpPr>
        <p:grpSp>
          <p:nvGrpSpPr>
            <p:cNvPr id="41" name="Google Shape;41;p7"/>
            <p:cNvGrpSpPr/>
            <p:nvPr/>
          </p:nvGrpSpPr>
          <p:grpSpPr>
            <a:xfrm>
              <a:off x="6139511" y="1344275"/>
              <a:ext cx="1697295" cy="66900"/>
              <a:chOff x="6140686" y="267550"/>
              <a:chExt cx="1697295" cy="66900"/>
            </a:xfrm>
          </p:grpSpPr>
          <p:sp>
            <p:nvSpPr>
              <p:cNvPr id="42" name="Google Shape;42;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9" name="Google Shape;49;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0" name="Google Shape;50;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1" name="Google Shape;51;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52" name="Google Shape;52;p7"/>
            <p:cNvGrpSpPr/>
            <p:nvPr/>
          </p:nvGrpSpPr>
          <p:grpSpPr>
            <a:xfrm>
              <a:off x="6139511" y="1163125"/>
              <a:ext cx="1697295" cy="66900"/>
              <a:chOff x="6140686" y="267550"/>
              <a:chExt cx="1697295" cy="66900"/>
            </a:xfrm>
          </p:grpSpPr>
          <p:sp>
            <p:nvSpPr>
              <p:cNvPr id="53" name="Google Shape;53;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sp>
        <p:nvSpPr>
          <p:cNvPr id="63" name="Google Shape;63;p7"/>
          <p:cNvSpPr/>
          <p:nvPr/>
        </p:nvSpPr>
        <p:spPr>
          <a:xfrm rot="-5400000">
            <a:off x="2613925" y="3751002"/>
            <a:ext cx="4250040" cy="88315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64" name="Google Shape;64;p7"/>
          <p:cNvSpPr txBox="1">
            <a:spLocks noGrp="1"/>
          </p:cNvSpPr>
          <p:nvPr>
            <p:ph type="subTitle" idx="1"/>
          </p:nvPr>
        </p:nvSpPr>
        <p:spPr>
          <a:xfrm>
            <a:off x="6702049" y="3621056"/>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None/>
              <a:defRPr sz="2133">
                <a:solidFill>
                  <a:schemeClr val="dk1"/>
                </a:solidFill>
              </a:defRPr>
            </a:lvl1pPr>
            <a:lvl2pPr lvl="1" algn="ctr" rtl="0">
              <a:lnSpc>
                <a:spcPct val="100000"/>
              </a:lnSpc>
              <a:spcBef>
                <a:spcPts val="0"/>
              </a:spcBef>
              <a:spcAft>
                <a:spcPts val="0"/>
              </a:spcAft>
              <a:buClr>
                <a:schemeClr val="dk1"/>
              </a:buClr>
              <a:buSzPts val="1200"/>
              <a:buNone/>
              <a:defRPr sz="1600"/>
            </a:lvl2pPr>
            <a:lvl3pPr lvl="2" algn="ctr" rtl="0">
              <a:lnSpc>
                <a:spcPct val="100000"/>
              </a:lnSpc>
              <a:spcBef>
                <a:spcPts val="0"/>
              </a:spcBef>
              <a:spcAft>
                <a:spcPts val="0"/>
              </a:spcAft>
              <a:buClr>
                <a:schemeClr val="dk1"/>
              </a:buClr>
              <a:buSzPts val="1200"/>
              <a:buNone/>
              <a:defRPr sz="1600"/>
            </a:lvl3pPr>
            <a:lvl4pPr lvl="3" algn="ctr" rtl="0">
              <a:lnSpc>
                <a:spcPct val="100000"/>
              </a:lnSpc>
              <a:spcBef>
                <a:spcPts val="0"/>
              </a:spcBef>
              <a:spcAft>
                <a:spcPts val="0"/>
              </a:spcAft>
              <a:buClr>
                <a:schemeClr val="dk1"/>
              </a:buClr>
              <a:buSzPts val="1200"/>
              <a:buNone/>
              <a:defRPr sz="1600"/>
            </a:lvl4pPr>
            <a:lvl5pPr lvl="4" algn="ctr" rtl="0">
              <a:lnSpc>
                <a:spcPct val="100000"/>
              </a:lnSpc>
              <a:spcBef>
                <a:spcPts val="0"/>
              </a:spcBef>
              <a:spcAft>
                <a:spcPts val="0"/>
              </a:spcAft>
              <a:buClr>
                <a:schemeClr val="dk1"/>
              </a:buClr>
              <a:buSzPts val="1200"/>
              <a:buNone/>
              <a:defRPr sz="1600"/>
            </a:lvl5pPr>
            <a:lvl6pPr lvl="5" algn="ctr" rtl="0">
              <a:lnSpc>
                <a:spcPct val="100000"/>
              </a:lnSpc>
              <a:spcBef>
                <a:spcPts val="0"/>
              </a:spcBef>
              <a:spcAft>
                <a:spcPts val="0"/>
              </a:spcAft>
              <a:buClr>
                <a:schemeClr val="dk1"/>
              </a:buClr>
              <a:buSzPts val="1200"/>
              <a:buNone/>
              <a:defRPr sz="1600"/>
            </a:lvl6pPr>
            <a:lvl7pPr lvl="6" algn="ctr" rtl="0">
              <a:lnSpc>
                <a:spcPct val="100000"/>
              </a:lnSpc>
              <a:spcBef>
                <a:spcPts val="0"/>
              </a:spcBef>
              <a:spcAft>
                <a:spcPts val="0"/>
              </a:spcAft>
              <a:buClr>
                <a:schemeClr val="dk1"/>
              </a:buClr>
              <a:buSzPts val="1200"/>
              <a:buNone/>
              <a:defRPr sz="1600"/>
            </a:lvl7pPr>
            <a:lvl8pPr lvl="7" algn="ctr" rtl="0">
              <a:lnSpc>
                <a:spcPct val="100000"/>
              </a:lnSpc>
              <a:spcBef>
                <a:spcPts val="0"/>
              </a:spcBef>
              <a:spcAft>
                <a:spcPts val="0"/>
              </a:spcAft>
              <a:buClr>
                <a:schemeClr val="dk1"/>
              </a:buClr>
              <a:buSzPts val="1200"/>
              <a:buNone/>
              <a:defRPr sz="1600"/>
            </a:lvl8pPr>
            <a:lvl9pPr lvl="8" algn="ctr" rtl="0">
              <a:lnSpc>
                <a:spcPct val="100000"/>
              </a:lnSpc>
              <a:spcBef>
                <a:spcPts val="0"/>
              </a:spcBef>
              <a:spcAft>
                <a:spcPts val="0"/>
              </a:spcAft>
              <a:buClr>
                <a:schemeClr val="dk1"/>
              </a:buClr>
              <a:buSzPts val="1200"/>
              <a:buNone/>
              <a:defRPr sz="1600"/>
            </a:lvl9pPr>
          </a:lstStyle>
          <a:p>
            <a:endParaRPr/>
          </a:p>
        </p:txBody>
      </p:sp>
      <p:sp>
        <p:nvSpPr>
          <p:cNvPr id="65" name="Google Shape;65;p7"/>
          <p:cNvSpPr txBox="1">
            <a:spLocks noGrp="1"/>
          </p:cNvSpPr>
          <p:nvPr>
            <p:ph type="title"/>
          </p:nvPr>
        </p:nvSpPr>
        <p:spPr>
          <a:xfrm>
            <a:off x="6694920" y="3220684"/>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6" name="Google Shape;66;p7"/>
          <p:cNvSpPr txBox="1">
            <a:spLocks noGrp="1"/>
          </p:cNvSpPr>
          <p:nvPr>
            <p:ph type="subTitle" idx="2"/>
          </p:nvPr>
        </p:nvSpPr>
        <p:spPr>
          <a:xfrm>
            <a:off x="6702155" y="4505419"/>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67" name="Google Shape;67;p7"/>
          <p:cNvSpPr txBox="1">
            <a:spLocks noGrp="1"/>
          </p:cNvSpPr>
          <p:nvPr>
            <p:ph type="title" idx="3"/>
          </p:nvPr>
        </p:nvSpPr>
        <p:spPr>
          <a:xfrm>
            <a:off x="6694917" y="4105045"/>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8" name="Google Shape;68;p7"/>
          <p:cNvSpPr txBox="1">
            <a:spLocks noGrp="1"/>
          </p:cNvSpPr>
          <p:nvPr>
            <p:ph type="title" idx="4"/>
          </p:nvPr>
        </p:nvSpPr>
        <p:spPr>
          <a:xfrm>
            <a:off x="5174067" y="1356767"/>
            <a:ext cx="50696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 name="Google Shape;69;p7"/>
          <p:cNvSpPr txBox="1">
            <a:spLocks noGrp="1"/>
          </p:cNvSpPr>
          <p:nvPr>
            <p:ph type="subTitle" idx="5"/>
          </p:nvPr>
        </p:nvSpPr>
        <p:spPr>
          <a:xfrm>
            <a:off x="6702155" y="5389760"/>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70" name="Google Shape;70;p7"/>
          <p:cNvSpPr txBox="1">
            <a:spLocks noGrp="1"/>
          </p:cNvSpPr>
          <p:nvPr>
            <p:ph type="title" idx="6"/>
          </p:nvPr>
        </p:nvSpPr>
        <p:spPr>
          <a:xfrm>
            <a:off x="6694917" y="4989387"/>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1" name="Google Shape;71;p7"/>
          <p:cNvSpPr/>
          <p:nvPr/>
        </p:nvSpPr>
        <p:spPr>
          <a:xfrm>
            <a:off x="1428953" y="6039567"/>
            <a:ext cx="2193895" cy="27446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09440937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72"/>
        <p:cNvGrpSpPr/>
        <p:nvPr/>
      </p:nvGrpSpPr>
      <p:grpSpPr>
        <a:xfrm>
          <a:off x="0" y="0"/>
          <a:ext cx="0" cy="0"/>
          <a:chOff x="0" y="0"/>
          <a:chExt cx="0" cy="0"/>
        </a:xfrm>
      </p:grpSpPr>
      <p:sp>
        <p:nvSpPr>
          <p:cNvPr id="73" name="Google Shape;73;p8"/>
          <p:cNvSpPr/>
          <p:nvPr/>
        </p:nvSpPr>
        <p:spPr>
          <a:xfrm>
            <a:off x="0" y="0"/>
            <a:ext cx="12192000" cy="6858000"/>
          </a:xfrm>
          <a:prstGeom prst="rect">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txBox="1">
            <a:spLocks noGrp="1"/>
          </p:cNvSpPr>
          <p:nvPr>
            <p:ph type="title"/>
          </p:nvPr>
        </p:nvSpPr>
        <p:spPr>
          <a:xfrm>
            <a:off x="7344892" y="780533"/>
            <a:ext cx="3912000" cy="2920000"/>
          </a:xfrm>
          <a:prstGeom prst="rect">
            <a:avLst/>
          </a:prstGeom>
          <a:noFill/>
        </p:spPr>
        <p:txBody>
          <a:bodyPr spcFirstLastPara="1" wrap="square" lIns="91425" tIns="91425" rIns="91425" bIns="91425" anchor="ctr" anchorCtr="0">
            <a:noAutofit/>
          </a:bodyPr>
          <a:lstStyle>
            <a:lvl1pPr lvl="0" algn="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5" name="Google Shape;75;p8"/>
          <p:cNvSpPr/>
          <p:nvPr/>
        </p:nvSpPr>
        <p:spPr>
          <a:xfrm rot="-5400000">
            <a:off x="-82783" y="1170631"/>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76" name="Google Shape;76;p8"/>
          <p:cNvSpPr/>
          <p:nvPr/>
        </p:nvSpPr>
        <p:spPr>
          <a:xfrm rot="10800000" flipH="1">
            <a:off x="8763317" y="4678864"/>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02388381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chemeClr val="dk2"/>
        </a:solidFill>
        <a:effectLst/>
      </p:bgPr>
    </p:bg>
    <p:spTree>
      <p:nvGrpSpPr>
        <p:cNvPr id="1" name="Shape 77"/>
        <p:cNvGrpSpPr/>
        <p:nvPr/>
      </p:nvGrpSpPr>
      <p:grpSpPr>
        <a:xfrm>
          <a:off x="0" y="0"/>
          <a:ext cx="0" cy="0"/>
          <a:chOff x="0" y="0"/>
          <a:chExt cx="0" cy="0"/>
        </a:xfrm>
      </p:grpSpPr>
      <p:sp>
        <p:nvSpPr>
          <p:cNvPr id="78" name="Google Shape;78;p9"/>
          <p:cNvSpPr/>
          <p:nvPr/>
        </p:nvSpPr>
        <p:spPr>
          <a:xfrm>
            <a:off x="1628767" y="1639200"/>
            <a:ext cx="8931200" cy="35796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txBox="1">
            <a:spLocks noGrp="1"/>
          </p:cNvSpPr>
          <p:nvPr>
            <p:ph type="subTitle" idx="1"/>
          </p:nvPr>
        </p:nvSpPr>
        <p:spPr>
          <a:xfrm>
            <a:off x="2109367" y="3309251"/>
            <a:ext cx="3506000" cy="15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0" name="Google Shape;80;p9"/>
          <p:cNvSpPr txBox="1">
            <a:spLocks noGrp="1"/>
          </p:cNvSpPr>
          <p:nvPr>
            <p:ph type="title"/>
          </p:nvPr>
        </p:nvSpPr>
        <p:spPr>
          <a:xfrm>
            <a:off x="2109367" y="1980727"/>
            <a:ext cx="3506000" cy="1454000"/>
          </a:xfrm>
          <a:prstGeom prst="rect">
            <a:avLst/>
          </a:prstGeom>
          <a:no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1" name="Google Shape;81;p9"/>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52579142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Caption">
  <p:cSld name="Caption">
    <p:bg>
      <p:bgPr>
        <a:solidFill>
          <a:schemeClr val="dk2"/>
        </a:solidFill>
        <a:effectLst/>
      </p:bgPr>
    </p:bg>
    <p:spTree>
      <p:nvGrpSpPr>
        <p:cNvPr id="1" name="Shape 82"/>
        <p:cNvGrpSpPr/>
        <p:nvPr/>
      </p:nvGrpSpPr>
      <p:grpSpPr>
        <a:xfrm>
          <a:off x="0" y="0"/>
          <a:ext cx="0" cy="0"/>
          <a:chOff x="0" y="0"/>
          <a:chExt cx="0" cy="0"/>
        </a:xfrm>
      </p:grpSpPr>
      <p:sp>
        <p:nvSpPr>
          <p:cNvPr id="83" name="Google Shape;83;p10"/>
          <p:cNvSpPr txBox="1">
            <a:spLocks noGrp="1"/>
          </p:cNvSpPr>
          <p:nvPr>
            <p:ph type="body" idx="1"/>
          </p:nvPr>
        </p:nvSpPr>
        <p:spPr>
          <a:xfrm>
            <a:off x="2953133" y="2476200"/>
            <a:ext cx="6285600" cy="19056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Clr>
                <a:schemeClr val="accent2"/>
              </a:buClr>
              <a:buSzPts val="4000"/>
              <a:buFont typeface="Montserrat"/>
              <a:buNone/>
              <a:defRPr sz="5333" b="1">
                <a:solidFill>
                  <a:schemeClr val="dk1"/>
                </a:solidFill>
                <a:latin typeface="Montserrat"/>
                <a:ea typeface="Montserrat"/>
                <a:cs typeface="Montserrat"/>
                <a:sym typeface="Montserrat"/>
              </a:defRPr>
            </a:lvl1pPr>
          </a:lstStyle>
          <a:p>
            <a:endParaRPr/>
          </a:p>
        </p:txBody>
      </p:sp>
    </p:spTree>
    <p:extLst>
      <p:ext uri="{BB962C8B-B14F-4D97-AF65-F5344CB8AC3E}">
        <p14:creationId xmlns:p14="http://schemas.microsoft.com/office/powerpoint/2010/main" val="138097645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dk2"/>
        </a:solidFill>
        <a:effectLst/>
      </p:bgPr>
    </p:bg>
    <p:spTree>
      <p:nvGrpSpPr>
        <p:cNvPr id="1" name="Shape 84"/>
        <p:cNvGrpSpPr/>
        <p:nvPr/>
      </p:nvGrpSpPr>
      <p:grpSpPr>
        <a:xfrm>
          <a:off x="0" y="0"/>
          <a:ext cx="0" cy="0"/>
          <a:chOff x="0" y="0"/>
          <a:chExt cx="0" cy="0"/>
        </a:xfrm>
      </p:grpSpPr>
      <p:sp>
        <p:nvSpPr>
          <p:cNvPr id="85" name="Google Shape;85;p11"/>
          <p:cNvSpPr txBox="1">
            <a:spLocks noGrp="1"/>
          </p:cNvSpPr>
          <p:nvPr>
            <p:ph type="title" hasCustomPrompt="1"/>
          </p:nvPr>
        </p:nvSpPr>
        <p:spPr>
          <a:xfrm>
            <a:off x="1628800" y="2607600"/>
            <a:ext cx="8934800" cy="1642800"/>
          </a:xfrm>
          <a:prstGeom prst="rect">
            <a:avLst/>
          </a:prstGeom>
          <a:solidFill>
            <a:schemeClr val="accent3"/>
          </a:solidFill>
          <a:ln>
            <a:noFill/>
          </a:ln>
        </p:spPr>
        <p:txBody>
          <a:bodyPr spcFirstLastPara="1" wrap="square" lIns="91425" tIns="91425" rIns="91425" bIns="91425" anchor="ctr" anchorCtr="0">
            <a:noAutofit/>
          </a:bodyPr>
          <a:lstStyle>
            <a:lvl1pPr lvl="0" algn="ctr">
              <a:spcBef>
                <a:spcPts val="0"/>
              </a:spcBef>
              <a:spcAft>
                <a:spcPts val="0"/>
              </a:spcAft>
              <a:buSzPts val="7200"/>
              <a:buNone/>
              <a:defRPr sz="9600"/>
            </a:lvl1pPr>
            <a:lvl2pPr lvl="1" algn="ctr">
              <a:spcBef>
                <a:spcPts val="0"/>
              </a:spcBef>
              <a:spcAft>
                <a:spcPts val="0"/>
              </a:spcAft>
              <a:buSzPts val="7200"/>
              <a:buNone/>
              <a:defRPr sz="9600"/>
            </a:lvl2pPr>
            <a:lvl3pPr lvl="2" algn="ctr">
              <a:spcBef>
                <a:spcPts val="0"/>
              </a:spcBef>
              <a:spcAft>
                <a:spcPts val="0"/>
              </a:spcAft>
              <a:buSzPts val="7200"/>
              <a:buNone/>
              <a:defRPr sz="9600"/>
            </a:lvl3pPr>
            <a:lvl4pPr lvl="3" algn="ctr">
              <a:spcBef>
                <a:spcPts val="0"/>
              </a:spcBef>
              <a:spcAft>
                <a:spcPts val="0"/>
              </a:spcAft>
              <a:buSzPts val="7200"/>
              <a:buNone/>
              <a:defRPr sz="9600"/>
            </a:lvl4pPr>
            <a:lvl5pPr lvl="4" algn="ctr">
              <a:spcBef>
                <a:spcPts val="0"/>
              </a:spcBef>
              <a:spcAft>
                <a:spcPts val="0"/>
              </a:spcAft>
              <a:buSzPts val="7200"/>
              <a:buNone/>
              <a:defRPr sz="9600"/>
            </a:lvl5pPr>
            <a:lvl6pPr lvl="5" algn="ctr">
              <a:spcBef>
                <a:spcPts val="0"/>
              </a:spcBef>
              <a:spcAft>
                <a:spcPts val="0"/>
              </a:spcAft>
              <a:buSzPts val="7200"/>
              <a:buNone/>
              <a:defRPr sz="9600"/>
            </a:lvl6pPr>
            <a:lvl7pPr lvl="6" algn="ctr">
              <a:spcBef>
                <a:spcPts val="0"/>
              </a:spcBef>
              <a:spcAft>
                <a:spcPts val="0"/>
              </a:spcAft>
              <a:buSzPts val="7200"/>
              <a:buNone/>
              <a:defRPr sz="9600"/>
            </a:lvl7pPr>
            <a:lvl8pPr lvl="7" algn="ctr">
              <a:spcBef>
                <a:spcPts val="0"/>
              </a:spcBef>
              <a:spcAft>
                <a:spcPts val="0"/>
              </a:spcAft>
              <a:buSzPts val="7200"/>
              <a:buNone/>
              <a:defRPr sz="9600"/>
            </a:lvl8pPr>
            <a:lvl9pPr lvl="8" algn="ctr">
              <a:spcBef>
                <a:spcPts val="0"/>
              </a:spcBef>
              <a:spcAft>
                <a:spcPts val="0"/>
              </a:spcAft>
              <a:buSzPts val="7200"/>
              <a:buNone/>
              <a:defRPr sz="9600"/>
            </a:lvl9pPr>
          </a:lstStyle>
          <a:p>
            <a:r>
              <a:t>xx%</a:t>
            </a:r>
          </a:p>
        </p:txBody>
      </p:sp>
      <p:sp>
        <p:nvSpPr>
          <p:cNvPr id="86" name="Google Shape;86;p11"/>
          <p:cNvSpPr txBox="1">
            <a:spLocks noGrp="1"/>
          </p:cNvSpPr>
          <p:nvPr>
            <p:ph type="subTitle" idx="1"/>
          </p:nvPr>
        </p:nvSpPr>
        <p:spPr>
          <a:xfrm>
            <a:off x="1446333" y="4287267"/>
            <a:ext cx="92992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7" name="Google Shape;87;p11"/>
          <p:cNvSpPr/>
          <p:nvPr/>
        </p:nvSpPr>
        <p:spPr>
          <a:xfrm>
            <a:off x="6379667" y="1088001"/>
            <a:ext cx="4724316"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88" name="Google Shape;88;p11"/>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9" name="Google Shape;89;p11"/>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90" name="Google Shape;90;p11"/>
          <p:cNvSpPr/>
          <p:nvPr/>
        </p:nvSpPr>
        <p:spPr>
          <a:xfrm flipH="1">
            <a:off x="544099" y="543998"/>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1" name="Google Shape;91;p11"/>
          <p:cNvGrpSpPr/>
          <p:nvPr/>
        </p:nvGrpSpPr>
        <p:grpSpPr>
          <a:xfrm>
            <a:off x="10773244" y="4714671"/>
            <a:ext cx="330733" cy="1055363"/>
            <a:chOff x="7674658" y="3536003"/>
            <a:chExt cx="248050" cy="791522"/>
          </a:xfrm>
        </p:grpSpPr>
        <p:sp>
          <p:nvSpPr>
            <p:cNvPr id="92" name="Google Shape;92;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2" name="Google Shape;102;p11"/>
          <p:cNvGrpSpPr/>
          <p:nvPr/>
        </p:nvGrpSpPr>
        <p:grpSpPr>
          <a:xfrm rot="5400000">
            <a:off x="1450411" y="1276870"/>
            <a:ext cx="330733" cy="1055363"/>
            <a:chOff x="7674658" y="3536003"/>
            <a:chExt cx="248050" cy="791522"/>
          </a:xfrm>
        </p:grpSpPr>
        <p:sp>
          <p:nvSpPr>
            <p:cNvPr id="103" name="Google Shape;103;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9" name="Google Shape;109;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0" name="Google Shape;110;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13" name="Google Shape;113;p11"/>
          <p:cNvGrpSpPr/>
          <p:nvPr/>
        </p:nvGrpSpPr>
        <p:grpSpPr>
          <a:xfrm rot="5400000">
            <a:off x="5930562" y="5076971"/>
            <a:ext cx="330733" cy="1055363"/>
            <a:chOff x="7674658" y="3536003"/>
            <a:chExt cx="248050" cy="791522"/>
          </a:xfrm>
        </p:grpSpPr>
        <p:sp>
          <p:nvSpPr>
            <p:cNvPr id="114" name="Google Shape;114;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9" name="Google Shape;119;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91841308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2"/>
        </a:solidFill>
        <a:effectLst/>
      </p:bgPr>
    </p:bg>
    <p:spTree>
      <p:nvGrpSpPr>
        <p:cNvPr id="1" name="Shape 124"/>
        <p:cNvGrpSpPr/>
        <p:nvPr/>
      </p:nvGrpSpPr>
      <p:grpSpPr>
        <a:xfrm>
          <a:off x="0" y="0"/>
          <a:ext cx="0" cy="0"/>
          <a:chOff x="0" y="0"/>
          <a:chExt cx="0" cy="0"/>
        </a:xfrm>
      </p:grpSpPr>
      <p:sp>
        <p:nvSpPr>
          <p:cNvPr id="125" name="Google Shape;125;p12"/>
          <p:cNvSpPr/>
          <p:nvPr/>
        </p:nvSpPr>
        <p:spPr>
          <a:xfrm>
            <a:off x="-7167" y="0"/>
            <a:ext cx="12199200" cy="68656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316924936"/>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chemeClr val="dk2"/>
        </a:solidFill>
        <a:effectLst/>
      </p:bgPr>
    </p:bg>
    <p:spTree>
      <p:nvGrpSpPr>
        <p:cNvPr id="1" name="Shape 126"/>
        <p:cNvGrpSpPr/>
        <p:nvPr/>
      </p:nvGrpSpPr>
      <p:grpSpPr>
        <a:xfrm>
          <a:off x="0" y="0"/>
          <a:ext cx="0" cy="0"/>
          <a:chOff x="0" y="0"/>
          <a:chExt cx="0" cy="0"/>
        </a:xfrm>
      </p:grpSpPr>
      <p:sp>
        <p:nvSpPr>
          <p:cNvPr id="127" name="Google Shape;127;p13"/>
          <p:cNvSpPr/>
          <p:nvPr/>
        </p:nvSpPr>
        <p:spPr>
          <a:xfrm>
            <a:off x="1088101" y="1049133"/>
            <a:ext cx="5007839" cy="4454760"/>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28" name="Google Shape;128;p13"/>
          <p:cNvSpPr txBox="1">
            <a:spLocks noGrp="1"/>
          </p:cNvSpPr>
          <p:nvPr>
            <p:ph type="title"/>
          </p:nvPr>
        </p:nvSpPr>
        <p:spPr>
          <a:xfrm>
            <a:off x="2813159" y="213896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29" name="Google Shape;129;p13"/>
          <p:cNvSpPr txBox="1">
            <a:spLocks noGrp="1"/>
          </p:cNvSpPr>
          <p:nvPr>
            <p:ph type="subTitle" idx="1"/>
          </p:nvPr>
        </p:nvSpPr>
        <p:spPr>
          <a:xfrm>
            <a:off x="2813159" y="2524945"/>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0" name="Google Shape;130;p13"/>
          <p:cNvSpPr txBox="1">
            <a:spLocks noGrp="1"/>
          </p:cNvSpPr>
          <p:nvPr>
            <p:ph type="title" idx="2"/>
          </p:nvPr>
        </p:nvSpPr>
        <p:spPr>
          <a:xfrm>
            <a:off x="2813175" y="3217184"/>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1" name="Google Shape;131;p13"/>
          <p:cNvSpPr txBox="1">
            <a:spLocks noGrp="1"/>
          </p:cNvSpPr>
          <p:nvPr>
            <p:ph type="subTitle" idx="3"/>
          </p:nvPr>
        </p:nvSpPr>
        <p:spPr>
          <a:xfrm>
            <a:off x="2813159" y="360408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2" name="Google Shape;132;p13"/>
          <p:cNvSpPr txBox="1">
            <a:spLocks noGrp="1"/>
          </p:cNvSpPr>
          <p:nvPr>
            <p:ph type="title" idx="4"/>
          </p:nvPr>
        </p:nvSpPr>
        <p:spPr>
          <a:xfrm>
            <a:off x="2813159" y="4295447"/>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3" name="Google Shape;133;p13"/>
          <p:cNvSpPr txBox="1">
            <a:spLocks noGrp="1"/>
          </p:cNvSpPr>
          <p:nvPr>
            <p:ph type="subTitle" idx="5"/>
          </p:nvPr>
        </p:nvSpPr>
        <p:spPr>
          <a:xfrm>
            <a:off x="2813159" y="468235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4" name="Google Shape;134;p13"/>
          <p:cNvSpPr txBox="1">
            <a:spLocks noGrp="1"/>
          </p:cNvSpPr>
          <p:nvPr>
            <p:ph type="title" idx="6"/>
          </p:nvPr>
        </p:nvSpPr>
        <p:spPr>
          <a:xfrm>
            <a:off x="7171492" y="2136395"/>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5" name="Google Shape;135;p13"/>
          <p:cNvSpPr txBox="1">
            <a:spLocks noGrp="1"/>
          </p:cNvSpPr>
          <p:nvPr>
            <p:ph type="subTitle" idx="7"/>
          </p:nvPr>
        </p:nvSpPr>
        <p:spPr>
          <a:xfrm>
            <a:off x="7171491" y="2523303"/>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6" name="Google Shape;136;p13"/>
          <p:cNvSpPr txBox="1">
            <a:spLocks noGrp="1"/>
          </p:cNvSpPr>
          <p:nvPr>
            <p:ph type="title" idx="8"/>
          </p:nvPr>
        </p:nvSpPr>
        <p:spPr>
          <a:xfrm>
            <a:off x="7171492" y="321718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7" name="Google Shape;137;p13"/>
          <p:cNvSpPr txBox="1">
            <a:spLocks noGrp="1"/>
          </p:cNvSpPr>
          <p:nvPr>
            <p:ph type="subTitle" idx="9"/>
          </p:nvPr>
        </p:nvSpPr>
        <p:spPr>
          <a:xfrm>
            <a:off x="7171492" y="3604085"/>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8" name="Google Shape;138;p13"/>
          <p:cNvSpPr txBox="1">
            <a:spLocks noGrp="1"/>
          </p:cNvSpPr>
          <p:nvPr>
            <p:ph type="title" idx="13"/>
          </p:nvPr>
        </p:nvSpPr>
        <p:spPr>
          <a:xfrm>
            <a:off x="7171492" y="4295449"/>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9" name="Google Shape;139;p13"/>
          <p:cNvSpPr txBox="1">
            <a:spLocks noGrp="1"/>
          </p:cNvSpPr>
          <p:nvPr>
            <p:ph type="subTitle" idx="14"/>
          </p:nvPr>
        </p:nvSpPr>
        <p:spPr>
          <a:xfrm>
            <a:off x="7171492" y="4682367"/>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0" name="Google Shape;140;p13"/>
          <p:cNvSpPr txBox="1">
            <a:spLocks noGrp="1"/>
          </p:cNvSpPr>
          <p:nvPr>
            <p:ph type="title" idx="15" hasCustomPrompt="1"/>
          </p:nvPr>
        </p:nvSpPr>
        <p:spPr>
          <a:xfrm>
            <a:off x="2081627" y="2365500"/>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1" name="Google Shape;141;p13"/>
          <p:cNvSpPr txBox="1">
            <a:spLocks noGrp="1"/>
          </p:cNvSpPr>
          <p:nvPr>
            <p:ph type="title" idx="16" hasCustomPrompt="1"/>
          </p:nvPr>
        </p:nvSpPr>
        <p:spPr>
          <a:xfrm>
            <a:off x="2081627" y="343812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2" name="Google Shape;142;p13"/>
          <p:cNvSpPr txBox="1">
            <a:spLocks noGrp="1"/>
          </p:cNvSpPr>
          <p:nvPr>
            <p:ph type="title" idx="17" hasCustomPrompt="1"/>
          </p:nvPr>
        </p:nvSpPr>
        <p:spPr>
          <a:xfrm>
            <a:off x="20816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3" name="Google Shape;143;p13"/>
          <p:cNvSpPr txBox="1">
            <a:spLocks noGrp="1"/>
          </p:cNvSpPr>
          <p:nvPr>
            <p:ph type="title" idx="18" hasCustomPrompt="1"/>
          </p:nvPr>
        </p:nvSpPr>
        <p:spPr>
          <a:xfrm>
            <a:off x="6433227" y="2361667"/>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4" name="Google Shape;144;p13"/>
          <p:cNvSpPr txBox="1">
            <a:spLocks noGrp="1"/>
          </p:cNvSpPr>
          <p:nvPr>
            <p:ph type="title" idx="19" hasCustomPrompt="1"/>
          </p:nvPr>
        </p:nvSpPr>
        <p:spPr>
          <a:xfrm>
            <a:off x="6433227" y="3445492"/>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5" name="Google Shape;145;p13"/>
          <p:cNvSpPr txBox="1">
            <a:spLocks noGrp="1"/>
          </p:cNvSpPr>
          <p:nvPr>
            <p:ph type="title" idx="20" hasCustomPrompt="1"/>
          </p:nvPr>
        </p:nvSpPr>
        <p:spPr>
          <a:xfrm>
            <a:off x="64332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6" name="Google Shape;146;p13"/>
          <p:cNvSpPr txBox="1">
            <a:spLocks noGrp="1"/>
          </p:cNvSpPr>
          <p:nvPr>
            <p:ph type="title" idx="21"/>
          </p:nvPr>
        </p:nvSpPr>
        <p:spPr>
          <a:xfrm>
            <a:off x="544100" y="544000"/>
            <a:ext cx="62068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7" name="Google Shape;147;p13"/>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3"/>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1064527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149"/>
        <p:cNvGrpSpPr/>
        <p:nvPr/>
      </p:nvGrpSpPr>
      <p:grpSpPr>
        <a:xfrm>
          <a:off x="0" y="0"/>
          <a:ext cx="0" cy="0"/>
          <a:chOff x="0" y="0"/>
          <a:chExt cx="0" cy="0"/>
        </a:xfrm>
      </p:grpSpPr>
      <p:sp>
        <p:nvSpPr>
          <p:cNvPr id="150" name="Google Shape;150;p14"/>
          <p:cNvSpPr/>
          <p:nvPr/>
        </p:nvSpPr>
        <p:spPr>
          <a:xfrm flipH="1">
            <a:off x="10008699"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4"/>
          <p:cNvSpPr txBox="1">
            <a:spLocks noGrp="1"/>
          </p:cNvSpPr>
          <p:nvPr>
            <p:ph type="title" hasCustomPrompt="1"/>
          </p:nvPr>
        </p:nvSpPr>
        <p:spPr>
          <a:xfrm flipH="1">
            <a:off x="544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52" name="Google Shape;152;p14"/>
          <p:cNvSpPr/>
          <p:nvPr/>
        </p:nvSpPr>
        <p:spPr>
          <a:xfrm>
            <a:off x="8494300"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3" name="Google Shape;153;p14"/>
          <p:cNvSpPr/>
          <p:nvPr/>
        </p:nvSpPr>
        <p:spPr>
          <a:xfrm rot="10800000">
            <a:off x="1088094"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4" name="Google Shape;154;p14"/>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55" name="Google Shape;155;p14"/>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237951398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156"/>
        <p:cNvGrpSpPr/>
        <p:nvPr/>
      </p:nvGrpSpPr>
      <p:grpSpPr>
        <a:xfrm>
          <a:off x="0" y="0"/>
          <a:ext cx="0" cy="0"/>
          <a:chOff x="0" y="0"/>
          <a:chExt cx="0" cy="0"/>
        </a:xfrm>
      </p:grpSpPr>
      <p:sp>
        <p:nvSpPr>
          <p:cNvPr id="157" name="Google Shape;157;p15"/>
          <p:cNvSpPr/>
          <p:nvPr/>
        </p:nvSpPr>
        <p:spPr>
          <a:xfrm>
            <a:off x="6095934" y="1088001"/>
            <a:ext cx="4724316" cy="49504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8" name="Google Shape;158;p15"/>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5"/>
          <p:cNvSpPr txBox="1">
            <a:spLocks noGrp="1"/>
          </p:cNvSpPr>
          <p:nvPr>
            <p:ph type="title" hasCustomPrompt="1"/>
          </p:nvPr>
        </p:nvSpPr>
        <p:spPr>
          <a:xfrm flipH="1">
            <a:off x="5279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60" name="Google Shape;160;p15"/>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61" name="Google Shape;161;p15"/>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62" name="Google Shape;162;p15"/>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09561896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wo Columns 1">
  <p:cSld name="Two Columns 1">
    <p:bg>
      <p:bgPr>
        <a:solidFill>
          <a:schemeClr val="dk2"/>
        </a:solidFill>
        <a:effectLst/>
      </p:bgPr>
    </p:bg>
    <p:spTree>
      <p:nvGrpSpPr>
        <p:cNvPr id="1" name="Shape 163"/>
        <p:cNvGrpSpPr/>
        <p:nvPr/>
      </p:nvGrpSpPr>
      <p:grpSpPr>
        <a:xfrm>
          <a:off x="0" y="0"/>
          <a:ext cx="0" cy="0"/>
          <a:chOff x="0" y="0"/>
          <a:chExt cx="0" cy="0"/>
        </a:xfrm>
      </p:grpSpPr>
      <p:sp>
        <p:nvSpPr>
          <p:cNvPr id="164" name="Google Shape;164;p16"/>
          <p:cNvSpPr/>
          <p:nvPr/>
        </p:nvSpPr>
        <p:spPr>
          <a:xfrm>
            <a:off x="544100" y="544000"/>
            <a:ext cx="5552000" cy="57700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5" name="Google Shape;165;p16"/>
          <p:cNvSpPr txBox="1">
            <a:spLocks noGrp="1"/>
          </p:cNvSpPr>
          <p:nvPr>
            <p:ph type="title"/>
          </p:nvPr>
        </p:nvSpPr>
        <p:spPr>
          <a:xfrm>
            <a:off x="2187567"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rgbClr val="FFFFFF"/>
              </a:buClr>
              <a:buSzPts val="3500"/>
              <a:buNone/>
              <a:defRPr sz="3333"/>
            </a:lvl1pPr>
            <a:lvl2pPr lvl="1" rtl="0">
              <a:spcBef>
                <a:spcPts val="0"/>
              </a:spcBef>
              <a:spcAft>
                <a:spcPts val="0"/>
              </a:spcAft>
              <a:buClr>
                <a:srgbClr val="FFFFFF"/>
              </a:buClr>
              <a:buSzPts val="2800"/>
              <a:buNone/>
              <a:defRPr>
                <a:solidFill>
                  <a:srgbClr val="FFFFFF"/>
                </a:solidFill>
              </a:defRPr>
            </a:lvl2pPr>
            <a:lvl3pPr lvl="2" rtl="0">
              <a:spcBef>
                <a:spcPts val="0"/>
              </a:spcBef>
              <a:spcAft>
                <a:spcPts val="0"/>
              </a:spcAft>
              <a:buClr>
                <a:srgbClr val="FFFFFF"/>
              </a:buClr>
              <a:buSzPts val="2800"/>
              <a:buNone/>
              <a:defRPr>
                <a:solidFill>
                  <a:srgbClr val="FFFFFF"/>
                </a:solidFill>
              </a:defRPr>
            </a:lvl3pPr>
            <a:lvl4pPr lvl="3" rtl="0">
              <a:spcBef>
                <a:spcPts val="0"/>
              </a:spcBef>
              <a:spcAft>
                <a:spcPts val="0"/>
              </a:spcAft>
              <a:buClr>
                <a:srgbClr val="FFFFFF"/>
              </a:buClr>
              <a:buSzPts val="2800"/>
              <a:buNone/>
              <a:defRPr>
                <a:solidFill>
                  <a:srgbClr val="FFFFFF"/>
                </a:solidFill>
              </a:defRPr>
            </a:lvl4pPr>
            <a:lvl5pPr lvl="4" rtl="0">
              <a:spcBef>
                <a:spcPts val="0"/>
              </a:spcBef>
              <a:spcAft>
                <a:spcPts val="0"/>
              </a:spcAft>
              <a:buClr>
                <a:srgbClr val="FFFFFF"/>
              </a:buClr>
              <a:buSzPts val="2800"/>
              <a:buNone/>
              <a:defRPr>
                <a:solidFill>
                  <a:srgbClr val="FFFFFF"/>
                </a:solidFill>
              </a:defRPr>
            </a:lvl5pPr>
            <a:lvl6pPr lvl="5" rtl="0">
              <a:spcBef>
                <a:spcPts val="0"/>
              </a:spcBef>
              <a:spcAft>
                <a:spcPts val="0"/>
              </a:spcAft>
              <a:buClr>
                <a:srgbClr val="FFFFFF"/>
              </a:buClr>
              <a:buSzPts val="2800"/>
              <a:buNone/>
              <a:defRPr>
                <a:solidFill>
                  <a:srgbClr val="FFFFFF"/>
                </a:solidFill>
              </a:defRPr>
            </a:lvl6pPr>
            <a:lvl7pPr lvl="6" rtl="0">
              <a:spcBef>
                <a:spcPts val="0"/>
              </a:spcBef>
              <a:spcAft>
                <a:spcPts val="0"/>
              </a:spcAft>
              <a:buClr>
                <a:srgbClr val="FFFFFF"/>
              </a:buClr>
              <a:buSzPts val="2800"/>
              <a:buNone/>
              <a:defRPr>
                <a:solidFill>
                  <a:srgbClr val="FFFFFF"/>
                </a:solidFill>
              </a:defRPr>
            </a:lvl7pPr>
            <a:lvl8pPr lvl="7" rtl="0">
              <a:spcBef>
                <a:spcPts val="0"/>
              </a:spcBef>
              <a:spcAft>
                <a:spcPts val="0"/>
              </a:spcAft>
              <a:buClr>
                <a:srgbClr val="FFFFFF"/>
              </a:buClr>
              <a:buSzPts val="2800"/>
              <a:buNone/>
              <a:defRPr>
                <a:solidFill>
                  <a:srgbClr val="FFFFFF"/>
                </a:solidFill>
              </a:defRPr>
            </a:lvl8pPr>
            <a:lvl9pPr lvl="8" rtl="0">
              <a:spcBef>
                <a:spcPts val="0"/>
              </a:spcBef>
              <a:spcAft>
                <a:spcPts val="0"/>
              </a:spcAft>
              <a:buClr>
                <a:srgbClr val="FFFFFF"/>
              </a:buClr>
              <a:buSzPts val="2800"/>
              <a:buNone/>
              <a:defRPr>
                <a:solidFill>
                  <a:srgbClr val="FFFFFF"/>
                </a:solidFill>
              </a:defRPr>
            </a:lvl9pPr>
          </a:lstStyle>
          <a:p>
            <a:endParaRPr/>
          </a:p>
        </p:txBody>
      </p:sp>
      <p:sp>
        <p:nvSpPr>
          <p:cNvPr id="166" name="Google Shape;166;p16"/>
          <p:cNvSpPr txBox="1">
            <a:spLocks noGrp="1"/>
          </p:cNvSpPr>
          <p:nvPr>
            <p:ph type="body" idx="1"/>
          </p:nvPr>
        </p:nvSpPr>
        <p:spPr>
          <a:xfrm>
            <a:off x="21923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SzPts val="1400"/>
              <a:buChar char="●"/>
              <a:defRPr sz="2133"/>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sp>
        <p:nvSpPr>
          <p:cNvPr id="167" name="Google Shape;167;p16"/>
          <p:cNvSpPr txBox="1">
            <a:spLocks noGrp="1"/>
          </p:cNvSpPr>
          <p:nvPr>
            <p:ph type="body" idx="2"/>
          </p:nvPr>
        </p:nvSpPr>
        <p:spPr>
          <a:xfrm>
            <a:off x="68818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Clr>
                <a:schemeClr val="dk1"/>
              </a:buClr>
              <a:buSzPts val="1400"/>
              <a:buChar char="●"/>
              <a:defRPr sz="2133">
                <a:solidFill>
                  <a:schemeClr val="dk1"/>
                </a:solidFill>
              </a:defRPr>
            </a:lvl1pPr>
            <a:lvl2pPr marL="1219170" lvl="1" indent="-457189" algn="r" rtl="0">
              <a:spcBef>
                <a:spcPts val="2133"/>
              </a:spcBef>
              <a:spcAft>
                <a:spcPts val="0"/>
              </a:spcAft>
              <a:buClr>
                <a:schemeClr val="dk1"/>
              </a:buClr>
              <a:buSzPts val="1800"/>
              <a:buChar char="○"/>
              <a:defRPr sz="2400">
                <a:solidFill>
                  <a:schemeClr val="dk1"/>
                </a:solidFill>
              </a:defRPr>
            </a:lvl2pPr>
            <a:lvl3pPr marL="1828754" lvl="2" indent="-457189" algn="r" rtl="0">
              <a:spcBef>
                <a:spcPts val="2133"/>
              </a:spcBef>
              <a:spcAft>
                <a:spcPts val="0"/>
              </a:spcAft>
              <a:buClr>
                <a:schemeClr val="dk1"/>
              </a:buClr>
              <a:buSzPts val="1800"/>
              <a:buChar char="■"/>
              <a:defRPr sz="2400">
                <a:solidFill>
                  <a:schemeClr val="dk1"/>
                </a:solidFill>
              </a:defRPr>
            </a:lvl3pPr>
            <a:lvl4pPr marL="2438339" lvl="3" indent="-457189" algn="r" rtl="0">
              <a:spcBef>
                <a:spcPts val="2133"/>
              </a:spcBef>
              <a:spcAft>
                <a:spcPts val="0"/>
              </a:spcAft>
              <a:buClr>
                <a:schemeClr val="dk1"/>
              </a:buClr>
              <a:buSzPts val="1800"/>
              <a:buChar char="●"/>
              <a:defRPr sz="2400">
                <a:solidFill>
                  <a:schemeClr val="dk1"/>
                </a:solidFill>
              </a:defRPr>
            </a:lvl4pPr>
            <a:lvl5pPr marL="3047924" lvl="4" indent="-457189" algn="r" rtl="0">
              <a:spcBef>
                <a:spcPts val="2133"/>
              </a:spcBef>
              <a:spcAft>
                <a:spcPts val="0"/>
              </a:spcAft>
              <a:buClr>
                <a:schemeClr val="dk1"/>
              </a:buClr>
              <a:buSzPts val="1800"/>
              <a:buChar char="○"/>
              <a:defRPr sz="2400">
                <a:solidFill>
                  <a:schemeClr val="dk1"/>
                </a:solidFill>
              </a:defRPr>
            </a:lvl5pPr>
            <a:lvl6pPr marL="3657509" lvl="5" indent="-457189" algn="r" rtl="0">
              <a:spcBef>
                <a:spcPts val="2133"/>
              </a:spcBef>
              <a:spcAft>
                <a:spcPts val="0"/>
              </a:spcAft>
              <a:buClr>
                <a:schemeClr val="dk1"/>
              </a:buClr>
              <a:buSzPts val="1800"/>
              <a:buChar char="■"/>
              <a:defRPr sz="2400">
                <a:solidFill>
                  <a:schemeClr val="dk1"/>
                </a:solidFill>
              </a:defRPr>
            </a:lvl6pPr>
            <a:lvl7pPr marL="4267093" lvl="6" indent="-457189" algn="r" rtl="0">
              <a:spcBef>
                <a:spcPts val="2133"/>
              </a:spcBef>
              <a:spcAft>
                <a:spcPts val="0"/>
              </a:spcAft>
              <a:buClr>
                <a:schemeClr val="dk1"/>
              </a:buClr>
              <a:buSzPts val="1800"/>
              <a:buChar char="●"/>
              <a:defRPr sz="2400">
                <a:solidFill>
                  <a:schemeClr val="dk1"/>
                </a:solidFill>
              </a:defRPr>
            </a:lvl7pPr>
            <a:lvl8pPr marL="4876678" lvl="7" indent="-457189" algn="r" rtl="0">
              <a:spcBef>
                <a:spcPts val="2133"/>
              </a:spcBef>
              <a:spcAft>
                <a:spcPts val="0"/>
              </a:spcAft>
              <a:buClr>
                <a:schemeClr val="dk1"/>
              </a:buClr>
              <a:buSzPts val="1800"/>
              <a:buChar char="○"/>
              <a:defRPr sz="2400">
                <a:solidFill>
                  <a:schemeClr val="dk1"/>
                </a:solidFill>
              </a:defRPr>
            </a:lvl8pPr>
            <a:lvl9pPr marL="5486263" lvl="8" indent="-457189" algn="r" rtl="0">
              <a:spcBef>
                <a:spcPts val="2133"/>
              </a:spcBef>
              <a:spcAft>
                <a:spcPts val="2133"/>
              </a:spcAft>
              <a:buClr>
                <a:schemeClr val="dk1"/>
              </a:buClr>
              <a:buSzPts val="1800"/>
              <a:buChar char="■"/>
              <a:defRPr sz="2400">
                <a:solidFill>
                  <a:schemeClr val="dk1"/>
                </a:solidFill>
              </a:defRPr>
            </a:lvl9pPr>
          </a:lstStyle>
          <a:p>
            <a:endParaRPr/>
          </a:p>
        </p:txBody>
      </p:sp>
      <p:sp>
        <p:nvSpPr>
          <p:cNvPr id="168" name="Google Shape;168;p16"/>
          <p:cNvSpPr txBox="1">
            <a:spLocks noGrp="1"/>
          </p:cNvSpPr>
          <p:nvPr>
            <p:ph type="title" idx="3"/>
          </p:nvPr>
        </p:nvSpPr>
        <p:spPr>
          <a:xfrm>
            <a:off x="6877033"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5"/>
              </a:buClr>
              <a:buSzPts val="3500"/>
              <a:buNone/>
              <a:defRPr sz="3333"/>
            </a:lvl1pPr>
            <a:lvl2pPr lvl="1" algn="r" rtl="0">
              <a:spcBef>
                <a:spcPts val="0"/>
              </a:spcBef>
              <a:spcAft>
                <a:spcPts val="0"/>
              </a:spcAft>
              <a:buClr>
                <a:schemeClr val="accent5"/>
              </a:buClr>
              <a:buSzPts val="2800"/>
              <a:buNone/>
              <a:defRPr>
                <a:solidFill>
                  <a:schemeClr val="accent5"/>
                </a:solidFill>
              </a:defRPr>
            </a:lvl2pPr>
            <a:lvl3pPr lvl="2" algn="r" rtl="0">
              <a:spcBef>
                <a:spcPts val="0"/>
              </a:spcBef>
              <a:spcAft>
                <a:spcPts val="0"/>
              </a:spcAft>
              <a:buClr>
                <a:schemeClr val="accent5"/>
              </a:buClr>
              <a:buSzPts val="2800"/>
              <a:buNone/>
              <a:defRPr>
                <a:solidFill>
                  <a:schemeClr val="accent5"/>
                </a:solidFill>
              </a:defRPr>
            </a:lvl3pPr>
            <a:lvl4pPr lvl="3" algn="r" rtl="0">
              <a:spcBef>
                <a:spcPts val="0"/>
              </a:spcBef>
              <a:spcAft>
                <a:spcPts val="0"/>
              </a:spcAft>
              <a:buClr>
                <a:schemeClr val="accent5"/>
              </a:buClr>
              <a:buSzPts val="2800"/>
              <a:buNone/>
              <a:defRPr>
                <a:solidFill>
                  <a:schemeClr val="accent5"/>
                </a:solidFill>
              </a:defRPr>
            </a:lvl4pPr>
            <a:lvl5pPr lvl="4" algn="r" rtl="0">
              <a:spcBef>
                <a:spcPts val="0"/>
              </a:spcBef>
              <a:spcAft>
                <a:spcPts val="0"/>
              </a:spcAft>
              <a:buClr>
                <a:schemeClr val="accent5"/>
              </a:buClr>
              <a:buSzPts val="2800"/>
              <a:buNone/>
              <a:defRPr>
                <a:solidFill>
                  <a:schemeClr val="accent5"/>
                </a:solidFill>
              </a:defRPr>
            </a:lvl5pPr>
            <a:lvl6pPr lvl="5" algn="r" rtl="0">
              <a:spcBef>
                <a:spcPts val="0"/>
              </a:spcBef>
              <a:spcAft>
                <a:spcPts val="0"/>
              </a:spcAft>
              <a:buClr>
                <a:schemeClr val="accent5"/>
              </a:buClr>
              <a:buSzPts val="2800"/>
              <a:buNone/>
              <a:defRPr>
                <a:solidFill>
                  <a:schemeClr val="accent5"/>
                </a:solidFill>
              </a:defRPr>
            </a:lvl6pPr>
            <a:lvl7pPr lvl="6" algn="r" rtl="0">
              <a:spcBef>
                <a:spcPts val="0"/>
              </a:spcBef>
              <a:spcAft>
                <a:spcPts val="0"/>
              </a:spcAft>
              <a:buClr>
                <a:schemeClr val="accent5"/>
              </a:buClr>
              <a:buSzPts val="2800"/>
              <a:buNone/>
              <a:defRPr>
                <a:solidFill>
                  <a:schemeClr val="accent5"/>
                </a:solidFill>
              </a:defRPr>
            </a:lvl7pPr>
            <a:lvl8pPr lvl="7" algn="r" rtl="0">
              <a:spcBef>
                <a:spcPts val="0"/>
              </a:spcBef>
              <a:spcAft>
                <a:spcPts val="0"/>
              </a:spcAft>
              <a:buClr>
                <a:schemeClr val="accent5"/>
              </a:buClr>
              <a:buSzPts val="2800"/>
              <a:buNone/>
              <a:defRPr>
                <a:solidFill>
                  <a:schemeClr val="accent5"/>
                </a:solidFill>
              </a:defRPr>
            </a:lvl8pPr>
            <a:lvl9pPr lvl="8" algn="r" rtl="0">
              <a:spcBef>
                <a:spcPts val="0"/>
              </a:spcBef>
              <a:spcAft>
                <a:spcPts val="0"/>
              </a:spcAft>
              <a:buClr>
                <a:schemeClr val="accent5"/>
              </a:buClr>
              <a:buSzPts val="2800"/>
              <a:buNone/>
              <a:defRPr>
                <a:solidFill>
                  <a:schemeClr val="accent5"/>
                </a:solidFill>
              </a:defRPr>
            </a:lvl9pPr>
          </a:lstStyle>
          <a:p>
            <a:endParaRPr/>
          </a:p>
        </p:txBody>
      </p:sp>
      <p:sp>
        <p:nvSpPr>
          <p:cNvPr id="169" name="Google Shape;169;p16"/>
          <p:cNvSpPr txBox="1">
            <a:spLocks noGrp="1"/>
          </p:cNvSpPr>
          <p:nvPr>
            <p:ph type="title" idx="4"/>
          </p:nvPr>
        </p:nvSpPr>
        <p:spPr>
          <a:xfrm>
            <a:off x="4306467" y="1320249"/>
            <a:ext cx="35792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0" name="Google Shape;170;p16"/>
          <p:cNvSpPr/>
          <p:nvPr/>
        </p:nvSpPr>
        <p:spPr>
          <a:xfrm>
            <a:off x="1088100" y="1088001"/>
            <a:ext cx="5008016" cy="44142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71" name="Google Shape;171;p16"/>
          <p:cNvSpPr/>
          <p:nvPr/>
        </p:nvSpPr>
        <p:spPr>
          <a:xfrm rot="10800000">
            <a:off x="6084164" y="1349175"/>
            <a:ext cx="5019803" cy="44306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76681163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wo columns 2">
  <p:cSld name="Two columns 2">
    <p:bg>
      <p:bgPr>
        <a:solidFill>
          <a:schemeClr val="dk2"/>
        </a:solidFill>
        <a:effectLst/>
      </p:bgPr>
    </p:bg>
    <p:spTree>
      <p:nvGrpSpPr>
        <p:cNvPr id="1" name="Shape 172"/>
        <p:cNvGrpSpPr/>
        <p:nvPr/>
      </p:nvGrpSpPr>
      <p:grpSpPr>
        <a:xfrm>
          <a:off x="0" y="0"/>
          <a:ext cx="0" cy="0"/>
          <a:chOff x="0" y="0"/>
          <a:chExt cx="0" cy="0"/>
        </a:xfrm>
      </p:grpSpPr>
      <p:sp>
        <p:nvSpPr>
          <p:cNvPr id="173" name="Google Shape;173;p17"/>
          <p:cNvSpPr/>
          <p:nvPr/>
        </p:nvSpPr>
        <p:spPr>
          <a:xfrm>
            <a:off x="544101" y="6040501"/>
            <a:ext cx="2193895" cy="273529"/>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75" name="Google Shape;175;p17"/>
          <p:cNvSpPr txBox="1">
            <a:spLocks noGrp="1"/>
          </p:cNvSpPr>
          <p:nvPr>
            <p:ph type="title"/>
          </p:nvPr>
        </p:nvSpPr>
        <p:spPr>
          <a:xfrm>
            <a:off x="1976400"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6" name="Google Shape;176;p17"/>
          <p:cNvSpPr txBox="1">
            <a:spLocks noGrp="1"/>
          </p:cNvSpPr>
          <p:nvPr>
            <p:ph type="subTitle" idx="1"/>
          </p:nvPr>
        </p:nvSpPr>
        <p:spPr>
          <a:xfrm>
            <a:off x="2149600"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7" name="Google Shape;177;p17"/>
          <p:cNvSpPr txBox="1">
            <a:spLocks noGrp="1"/>
          </p:cNvSpPr>
          <p:nvPr>
            <p:ph type="title" idx="2"/>
          </p:nvPr>
        </p:nvSpPr>
        <p:spPr>
          <a:xfrm>
            <a:off x="6957761"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8" name="Google Shape;178;p17"/>
          <p:cNvSpPr txBox="1">
            <a:spLocks noGrp="1"/>
          </p:cNvSpPr>
          <p:nvPr>
            <p:ph type="subTitle" idx="3"/>
          </p:nvPr>
        </p:nvSpPr>
        <p:spPr>
          <a:xfrm>
            <a:off x="7130967"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9" name="Google Shape;179;p17"/>
          <p:cNvSpPr txBox="1">
            <a:spLocks noGrp="1"/>
          </p:cNvSpPr>
          <p:nvPr>
            <p:ph type="title" idx="4"/>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0" name="Google Shape;180;p17"/>
          <p:cNvSpPr/>
          <p:nvPr/>
        </p:nvSpPr>
        <p:spPr>
          <a:xfrm>
            <a:off x="544101" y="544001"/>
            <a:ext cx="1084641" cy="816095"/>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81" name="Google Shape;181;p17"/>
          <p:cNvCxnSpPr/>
          <p:nvPr/>
        </p:nvCxnSpPr>
        <p:spPr>
          <a:xfrm>
            <a:off x="11101433" y="2184200"/>
            <a:ext cx="0" cy="1241600"/>
          </a:xfrm>
          <a:prstGeom prst="straightConnector1">
            <a:avLst/>
          </a:prstGeom>
          <a:noFill/>
          <a:ln w="38100"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82873682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2"/>
        <p:cNvGrpSpPr/>
        <p:nvPr/>
      </p:nvGrpSpPr>
      <p:grpSpPr>
        <a:xfrm>
          <a:off x="0" y="0"/>
          <a:ext cx="0" cy="0"/>
          <a:chOff x="0" y="0"/>
          <a:chExt cx="0" cy="0"/>
        </a:xfrm>
      </p:grpSpPr>
      <p:sp>
        <p:nvSpPr>
          <p:cNvPr id="183" name="Google Shape;183;p18"/>
          <p:cNvSpPr txBox="1">
            <a:spLocks noGrp="1"/>
          </p:cNvSpPr>
          <p:nvPr>
            <p:ph type="title"/>
          </p:nvPr>
        </p:nvSpPr>
        <p:spPr>
          <a:xfrm>
            <a:off x="6934767" y="4124433"/>
            <a:ext cx="3074000" cy="543200"/>
          </a:xfrm>
          <a:prstGeom prst="rect">
            <a:avLst/>
          </a:prstGeom>
          <a:solidFill>
            <a:schemeClr val="accent3"/>
          </a:solidFill>
        </p:spPr>
        <p:txBody>
          <a:bodyPr spcFirstLastPara="1" wrap="square" lIns="91425" tIns="91425" rIns="91425" bIns="91425" anchor="ctr" anchorCtr="0">
            <a:noAutofit/>
          </a:bodyPr>
          <a:lstStyle>
            <a:lvl1pPr lvl="0" algn="ctr" rtl="0">
              <a:spcBef>
                <a:spcPts val="0"/>
              </a:spcBef>
              <a:spcAft>
                <a:spcPts val="0"/>
              </a:spcAft>
              <a:buNone/>
              <a:defRPr>
                <a:latin typeface="Roboto"/>
                <a:ea typeface="Roboto"/>
                <a:cs typeface="Roboto"/>
                <a:sym typeface="Roboto"/>
              </a:defRPr>
            </a:lvl1pPr>
            <a:lvl2pPr lvl="1" algn="ctr" rtl="0">
              <a:spcBef>
                <a:spcPts val="0"/>
              </a:spcBef>
              <a:spcAft>
                <a:spcPts val="0"/>
              </a:spcAft>
              <a:buNone/>
              <a:defRPr>
                <a:solidFill>
                  <a:schemeClr val="dk2"/>
                </a:solidFill>
                <a:latin typeface="Roboto"/>
                <a:ea typeface="Roboto"/>
                <a:cs typeface="Roboto"/>
                <a:sym typeface="Roboto"/>
              </a:defRPr>
            </a:lvl2pPr>
            <a:lvl3pPr lvl="2" algn="ctr" rtl="0">
              <a:spcBef>
                <a:spcPts val="0"/>
              </a:spcBef>
              <a:spcAft>
                <a:spcPts val="0"/>
              </a:spcAft>
              <a:buNone/>
              <a:defRPr>
                <a:solidFill>
                  <a:schemeClr val="dk2"/>
                </a:solidFill>
                <a:latin typeface="Roboto"/>
                <a:ea typeface="Roboto"/>
                <a:cs typeface="Roboto"/>
                <a:sym typeface="Roboto"/>
              </a:defRPr>
            </a:lvl3pPr>
            <a:lvl4pPr lvl="3" algn="ctr" rtl="0">
              <a:spcBef>
                <a:spcPts val="0"/>
              </a:spcBef>
              <a:spcAft>
                <a:spcPts val="0"/>
              </a:spcAft>
              <a:buNone/>
              <a:defRPr>
                <a:solidFill>
                  <a:schemeClr val="dk2"/>
                </a:solidFill>
                <a:latin typeface="Roboto"/>
                <a:ea typeface="Roboto"/>
                <a:cs typeface="Roboto"/>
                <a:sym typeface="Roboto"/>
              </a:defRPr>
            </a:lvl4pPr>
            <a:lvl5pPr lvl="4" algn="ctr" rtl="0">
              <a:spcBef>
                <a:spcPts val="0"/>
              </a:spcBef>
              <a:spcAft>
                <a:spcPts val="0"/>
              </a:spcAft>
              <a:buNone/>
              <a:defRPr>
                <a:solidFill>
                  <a:schemeClr val="dk2"/>
                </a:solidFill>
                <a:latin typeface="Roboto"/>
                <a:ea typeface="Roboto"/>
                <a:cs typeface="Roboto"/>
                <a:sym typeface="Roboto"/>
              </a:defRPr>
            </a:lvl5pPr>
            <a:lvl6pPr lvl="5" algn="ctr" rtl="0">
              <a:spcBef>
                <a:spcPts val="0"/>
              </a:spcBef>
              <a:spcAft>
                <a:spcPts val="0"/>
              </a:spcAft>
              <a:buNone/>
              <a:defRPr>
                <a:solidFill>
                  <a:schemeClr val="dk2"/>
                </a:solidFill>
                <a:latin typeface="Roboto"/>
                <a:ea typeface="Roboto"/>
                <a:cs typeface="Roboto"/>
                <a:sym typeface="Roboto"/>
              </a:defRPr>
            </a:lvl6pPr>
            <a:lvl7pPr lvl="6" algn="ctr" rtl="0">
              <a:spcBef>
                <a:spcPts val="0"/>
              </a:spcBef>
              <a:spcAft>
                <a:spcPts val="0"/>
              </a:spcAft>
              <a:buNone/>
              <a:defRPr>
                <a:solidFill>
                  <a:schemeClr val="dk2"/>
                </a:solidFill>
                <a:latin typeface="Roboto"/>
                <a:ea typeface="Roboto"/>
                <a:cs typeface="Roboto"/>
                <a:sym typeface="Roboto"/>
              </a:defRPr>
            </a:lvl7pPr>
            <a:lvl8pPr lvl="7" algn="ctr" rtl="0">
              <a:spcBef>
                <a:spcPts val="0"/>
              </a:spcBef>
              <a:spcAft>
                <a:spcPts val="0"/>
              </a:spcAft>
              <a:buNone/>
              <a:defRPr>
                <a:solidFill>
                  <a:schemeClr val="dk2"/>
                </a:solidFill>
                <a:latin typeface="Roboto"/>
                <a:ea typeface="Roboto"/>
                <a:cs typeface="Roboto"/>
                <a:sym typeface="Roboto"/>
              </a:defRPr>
            </a:lvl8pPr>
            <a:lvl9pPr lvl="8" algn="ctr" rtl="0">
              <a:spcBef>
                <a:spcPts val="0"/>
              </a:spcBef>
              <a:spcAft>
                <a:spcPts val="0"/>
              </a:spcAft>
              <a:buNone/>
              <a:defRPr>
                <a:solidFill>
                  <a:schemeClr val="dk2"/>
                </a:solidFill>
                <a:latin typeface="Roboto"/>
                <a:ea typeface="Roboto"/>
                <a:cs typeface="Roboto"/>
                <a:sym typeface="Roboto"/>
              </a:defRPr>
            </a:lvl9pPr>
          </a:lstStyle>
          <a:p>
            <a:endParaRPr/>
          </a:p>
        </p:txBody>
      </p:sp>
      <p:sp>
        <p:nvSpPr>
          <p:cNvPr id="184" name="Google Shape;184;p18"/>
          <p:cNvSpPr txBox="1">
            <a:spLocks noGrp="1"/>
          </p:cNvSpPr>
          <p:nvPr>
            <p:ph type="subTitle" idx="1"/>
          </p:nvPr>
        </p:nvSpPr>
        <p:spPr>
          <a:xfrm>
            <a:off x="1793600" y="2248308"/>
            <a:ext cx="8604800" cy="1775200"/>
          </a:xfrm>
          <a:prstGeom prst="rect">
            <a:avLst/>
          </a:prstGeom>
          <a:noFill/>
        </p:spPr>
        <p:txBody>
          <a:bodyPr spcFirstLastPara="1" wrap="square" lIns="91425" tIns="91425" rIns="91425" bIns="91425" anchor="ctr" anchorCtr="0">
            <a:noAutofit/>
          </a:bodyPr>
          <a:lstStyle>
            <a:lvl1pPr marR="304792" lvl="0" algn="ctr" rtl="0">
              <a:lnSpc>
                <a:spcPct val="100000"/>
              </a:lnSpc>
              <a:spcBef>
                <a:spcPts val="0"/>
              </a:spcBef>
              <a:spcAft>
                <a:spcPts val="0"/>
              </a:spcAft>
              <a:buClr>
                <a:schemeClr val="dk1"/>
              </a:buClr>
              <a:buSzPts val="1400"/>
              <a:buNone/>
              <a:defRPr sz="3333" b="1">
                <a:latin typeface="Maven Pro"/>
                <a:ea typeface="Maven Pro"/>
                <a:cs typeface="Maven Pro"/>
                <a:sym typeface="Maven Pro"/>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5" name="Google Shape;185;p18"/>
          <p:cNvSpPr txBox="1">
            <a:spLocks noGrp="1"/>
          </p:cNvSpPr>
          <p:nvPr>
            <p:ph type="subTitle" idx="2"/>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6" name="Google Shape;186;p18"/>
          <p:cNvSpPr/>
          <p:nvPr/>
        </p:nvSpPr>
        <p:spPr>
          <a:xfrm rot="5400000">
            <a:off x="7430068" y="2095008"/>
            <a:ext cx="2344504" cy="500582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913313186"/>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wo numbers">
  <p:cSld name="Two numbers">
    <p:bg>
      <p:bgPr>
        <a:solidFill>
          <a:schemeClr val="dk2"/>
        </a:solidFill>
        <a:effectLst/>
      </p:bgPr>
    </p:bg>
    <p:spTree>
      <p:nvGrpSpPr>
        <p:cNvPr id="1" name="Shape 187"/>
        <p:cNvGrpSpPr/>
        <p:nvPr/>
      </p:nvGrpSpPr>
      <p:grpSpPr>
        <a:xfrm>
          <a:off x="0" y="0"/>
          <a:ext cx="0" cy="0"/>
          <a:chOff x="0" y="0"/>
          <a:chExt cx="0" cy="0"/>
        </a:xfrm>
      </p:grpSpPr>
      <p:sp>
        <p:nvSpPr>
          <p:cNvPr id="188" name="Google Shape;188;p19"/>
          <p:cNvSpPr/>
          <p:nvPr/>
        </p:nvSpPr>
        <p:spPr>
          <a:xfrm>
            <a:off x="6095991" y="1088000"/>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89" name="Google Shape;189;p19"/>
          <p:cNvSpPr/>
          <p:nvPr/>
        </p:nvSpPr>
        <p:spPr>
          <a:xfrm rot="10800000">
            <a:off x="1088091" y="548233"/>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0" name="Google Shape;190;p19"/>
          <p:cNvSpPr/>
          <p:nvPr/>
        </p:nvSpPr>
        <p:spPr>
          <a:xfrm>
            <a:off x="554533" y="539073"/>
            <a:ext cx="1628800" cy="2628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19"/>
          <p:cNvSpPr txBox="1">
            <a:spLocks noGrp="1"/>
          </p:cNvSpPr>
          <p:nvPr>
            <p:ph type="title"/>
          </p:nvPr>
        </p:nvSpPr>
        <p:spPr>
          <a:xfrm>
            <a:off x="2723767" y="1913300"/>
            <a:ext cx="67444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2" name="Google Shape;192;p19"/>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9"/>
          <p:cNvSpPr txBox="1">
            <a:spLocks noGrp="1"/>
          </p:cNvSpPr>
          <p:nvPr>
            <p:ph type="title" idx="2" hasCustomPrompt="1"/>
          </p:nvPr>
        </p:nvSpPr>
        <p:spPr>
          <a:xfrm>
            <a:off x="6295700"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4" name="Google Shape;194;p19"/>
          <p:cNvSpPr txBox="1">
            <a:spLocks noGrp="1"/>
          </p:cNvSpPr>
          <p:nvPr>
            <p:ph type="subTitle" idx="1"/>
          </p:nvPr>
        </p:nvSpPr>
        <p:spPr>
          <a:xfrm>
            <a:off x="62525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95" name="Google Shape;195;p19"/>
          <p:cNvSpPr txBox="1">
            <a:spLocks noGrp="1"/>
          </p:cNvSpPr>
          <p:nvPr>
            <p:ph type="title" idx="3" hasCustomPrompt="1"/>
          </p:nvPr>
        </p:nvSpPr>
        <p:spPr>
          <a:xfrm>
            <a:off x="1818167"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6" name="Google Shape;196;p19"/>
          <p:cNvSpPr txBox="1">
            <a:spLocks noGrp="1"/>
          </p:cNvSpPr>
          <p:nvPr>
            <p:ph type="subTitle" idx="4"/>
          </p:nvPr>
        </p:nvSpPr>
        <p:spPr>
          <a:xfrm>
            <a:off x="17751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dk1"/>
                </a:solidFill>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49280120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chemeClr val="dk2"/>
        </a:solidFill>
        <a:effectLst/>
      </p:bgPr>
    </p:bg>
    <p:spTree>
      <p:nvGrpSpPr>
        <p:cNvPr id="1" name="Shape 197"/>
        <p:cNvGrpSpPr/>
        <p:nvPr/>
      </p:nvGrpSpPr>
      <p:grpSpPr>
        <a:xfrm>
          <a:off x="0" y="0"/>
          <a:ext cx="0" cy="0"/>
          <a:chOff x="0" y="0"/>
          <a:chExt cx="0" cy="0"/>
        </a:xfrm>
      </p:grpSpPr>
      <p:sp>
        <p:nvSpPr>
          <p:cNvPr id="198" name="Google Shape;198;p20"/>
          <p:cNvSpPr/>
          <p:nvPr/>
        </p:nvSpPr>
        <p:spPr>
          <a:xfrm rot="5400000" flipH="1">
            <a:off x="8052887" y="-869862"/>
            <a:ext cx="1095051" cy="501813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9" name="Google Shape;199;p20"/>
          <p:cNvSpPr txBox="1">
            <a:spLocks noGrp="1"/>
          </p:cNvSpPr>
          <p:nvPr>
            <p:ph type="title"/>
          </p:nvPr>
        </p:nvSpPr>
        <p:spPr>
          <a:xfrm>
            <a:off x="3554500" y="2404733"/>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0" name="Google Shape;200;p20"/>
          <p:cNvSpPr txBox="1">
            <a:spLocks noGrp="1"/>
          </p:cNvSpPr>
          <p:nvPr>
            <p:ph type="subTitle" idx="1"/>
          </p:nvPr>
        </p:nvSpPr>
        <p:spPr>
          <a:xfrm>
            <a:off x="5252232" y="2253933"/>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1" name="Google Shape;201;p20"/>
          <p:cNvSpPr txBox="1">
            <a:spLocks noGrp="1"/>
          </p:cNvSpPr>
          <p:nvPr>
            <p:ph type="title" idx="2"/>
          </p:nvPr>
        </p:nvSpPr>
        <p:spPr>
          <a:xfrm>
            <a:off x="3554535" y="3389900"/>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2" name="Google Shape;202;p20"/>
          <p:cNvSpPr txBox="1">
            <a:spLocks noGrp="1"/>
          </p:cNvSpPr>
          <p:nvPr>
            <p:ph type="subTitle" idx="3"/>
          </p:nvPr>
        </p:nvSpPr>
        <p:spPr>
          <a:xfrm>
            <a:off x="5252315" y="3239100"/>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3" name="Google Shape;203;p20"/>
          <p:cNvSpPr txBox="1">
            <a:spLocks noGrp="1"/>
          </p:cNvSpPr>
          <p:nvPr>
            <p:ph type="title" idx="4"/>
          </p:nvPr>
        </p:nvSpPr>
        <p:spPr>
          <a:xfrm>
            <a:off x="3554503" y="4375067"/>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4" name="Google Shape;204;p20"/>
          <p:cNvSpPr txBox="1">
            <a:spLocks noGrp="1"/>
          </p:cNvSpPr>
          <p:nvPr>
            <p:ph type="subTitle" idx="5"/>
          </p:nvPr>
        </p:nvSpPr>
        <p:spPr>
          <a:xfrm>
            <a:off x="5252217" y="4224267"/>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5" name="Google Shape;205;p20"/>
          <p:cNvSpPr txBox="1">
            <a:spLocks noGrp="1"/>
          </p:cNvSpPr>
          <p:nvPr>
            <p:ph type="title" idx="6"/>
          </p:nvPr>
        </p:nvSpPr>
        <p:spPr>
          <a:xfrm>
            <a:off x="544100" y="544000"/>
            <a:ext cx="8351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6" name="Google Shape;206;p20"/>
          <p:cNvSpPr/>
          <p:nvPr/>
        </p:nvSpPr>
        <p:spPr>
          <a:xfrm rot="-5400000">
            <a:off x="5538240" y="209930"/>
            <a:ext cx="1113131" cy="1001341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94891491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hree Columns 1">
  <p:cSld name="Three Columns 1">
    <p:bg>
      <p:bgPr>
        <a:solidFill>
          <a:schemeClr val="dk2"/>
        </a:solidFill>
        <a:effectLst/>
      </p:bgPr>
    </p:bg>
    <p:spTree>
      <p:nvGrpSpPr>
        <p:cNvPr id="1" name="Shape 207"/>
        <p:cNvGrpSpPr/>
        <p:nvPr/>
      </p:nvGrpSpPr>
      <p:grpSpPr>
        <a:xfrm>
          <a:off x="0" y="0"/>
          <a:ext cx="0" cy="0"/>
          <a:chOff x="0" y="0"/>
          <a:chExt cx="0" cy="0"/>
        </a:xfrm>
      </p:grpSpPr>
      <p:grpSp>
        <p:nvGrpSpPr>
          <p:cNvPr id="208" name="Google Shape;208;p21"/>
          <p:cNvGrpSpPr/>
          <p:nvPr/>
        </p:nvGrpSpPr>
        <p:grpSpPr>
          <a:xfrm>
            <a:off x="1088103" y="2084133"/>
            <a:ext cx="10015661" cy="3686061"/>
            <a:chOff x="816077" y="1563100"/>
            <a:chExt cx="7511746" cy="2764546"/>
          </a:xfrm>
        </p:grpSpPr>
        <p:sp>
          <p:nvSpPr>
            <p:cNvPr id="209" name="Google Shape;209;p21"/>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10" name="Google Shape;210;p21"/>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211" name="Google Shape;211;p21"/>
          <p:cNvSpPr/>
          <p:nvPr/>
        </p:nvSpPr>
        <p:spPr>
          <a:xfrm>
            <a:off x="544100" y="3429033"/>
            <a:ext cx="11104000" cy="28848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2" name="Google Shape;212;p21"/>
          <p:cNvSpPr txBox="1">
            <a:spLocks noGrp="1"/>
          </p:cNvSpPr>
          <p:nvPr>
            <p:ph type="title" hasCustomPrompt="1"/>
          </p:nvPr>
        </p:nvSpPr>
        <p:spPr>
          <a:xfrm>
            <a:off x="1995367"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3" name="Google Shape;213;p21"/>
          <p:cNvSpPr txBox="1">
            <a:spLocks noGrp="1"/>
          </p:cNvSpPr>
          <p:nvPr>
            <p:ph type="subTitle" idx="1"/>
          </p:nvPr>
        </p:nvSpPr>
        <p:spPr>
          <a:xfrm>
            <a:off x="1974067"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4" name="Google Shape;214;p21"/>
          <p:cNvSpPr txBox="1">
            <a:spLocks noGrp="1"/>
          </p:cNvSpPr>
          <p:nvPr>
            <p:ph type="title" idx="2" hasCustomPrompt="1"/>
          </p:nvPr>
        </p:nvSpPr>
        <p:spPr>
          <a:xfrm>
            <a:off x="4941695"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5" name="Google Shape;215;p21"/>
          <p:cNvSpPr txBox="1">
            <a:spLocks noGrp="1"/>
          </p:cNvSpPr>
          <p:nvPr>
            <p:ph type="subTitle" idx="3"/>
          </p:nvPr>
        </p:nvSpPr>
        <p:spPr>
          <a:xfrm>
            <a:off x="492039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 name="Google Shape;216;p21"/>
          <p:cNvSpPr txBox="1">
            <a:spLocks noGrp="1"/>
          </p:cNvSpPr>
          <p:nvPr>
            <p:ph type="title" idx="4" hasCustomPrompt="1"/>
          </p:nvPr>
        </p:nvSpPr>
        <p:spPr>
          <a:xfrm>
            <a:off x="7888033"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7" name="Google Shape;217;p21"/>
          <p:cNvSpPr txBox="1">
            <a:spLocks noGrp="1"/>
          </p:cNvSpPr>
          <p:nvPr>
            <p:ph type="subTitle" idx="5"/>
          </p:nvPr>
        </p:nvSpPr>
        <p:spPr>
          <a:xfrm>
            <a:off x="786673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8" name="Google Shape;218;p21"/>
          <p:cNvSpPr txBox="1">
            <a:spLocks noGrp="1"/>
          </p:cNvSpPr>
          <p:nvPr>
            <p:ph type="title" idx="6"/>
          </p:nvPr>
        </p:nvSpPr>
        <p:spPr>
          <a:xfrm>
            <a:off x="3386967" y="1349100"/>
            <a:ext cx="5418000" cy="14628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19" name="Google Shape;219;p21"/>
          <p:cNvGrpSpPr/>
          <p:nvPr/>
        </p:nvGrpSpPr>
        <p:grpSpPr>
          <a:xfrm>
            <a:off x="1104433" y="922634"/>
            <a:ext cx="1055367" cy="330733"/>
            <a:chOff x="828324" y="691975"/>
            <a:chExt cx="791525" cy="248050"/>
          </a:xfrm>
        </p:grpSpPr>
        <p:sp>
          <p:nvSpPr>
            <p:cNvPr id="220" name="Google Shape;220;p21"/>
            <p:cNvSpPr/>
            <p:nvPr/>
          </p:nvSpPr>
          <p:spPr>
            <a:xfrm>
              <a:off x="828324"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21"/>
            <p:cNvSpPr/>
            <p:nvPr/>
          </p:nvSpPr>
          <p:spPr>
            <a:xfrm>
              <a:off x="100947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2" name="Google Shape;222;p21"/>
            <p:cNvSpPr/>
            <p:nvPr/>
          </p:nvSpPr>
          <p:spPr>
            <a:xfrm>
              <a:off x="1190646"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1"/>
            <p:cNvSpPr/>
            <p:nvPr/>
          </p:nvSpPr>
          <p:spPr>
            <a:xfrm>
              <a:off x="137179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1"/>
            <p:cNvSpPr/>
            <p:nvPr/>
          </p:nvSpPr>
          <p:spPr>
            <a:xfrm>
              <a:off x="1552949"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1"/>
            <p:cNvSpPr/>
            <p:nvPr/>
          </p:nvSpPr>
          <p:spPr>
            <a:xfrm>
              <a:off x="828324"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6" name="Google Shape;226;p21"/>
            <p:cNvSpPr/>
            <p:nvPr/>
          </p:nvSpPr>
          <p:spPr>
            <a:xfrm>
              <a:off x="100947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7" name="Google Shape;227;p21"/>
            <p:cNvSpPr/>
            <p:nvPr/>
          </p:nvSpPr>
          <p:spPr>
            <a:xfrm>
              <a:off x="1190646"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21"/>
            <p:cNvSpPr/>
            <p:nvPr/>
          </p:nvSpPr>
          <p:spPr>
            <a:xfrm>
              <a:off x="137179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21"/>
            <p:cNvSpPr/>
            <p:nvPr/>
          </p:nvSpPr>
          <p:spPr>
            <a:xfrm>
              <a:off x="1552949"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0" name="Google Shape;230;p21"/>
          <p:cNvGrpSpPr/>
          <p:nvPr/>
        </p:nvGrpSpPr>
        <p:grpSpPr>
          <a:xfrm>
            <a:off x="10048611" y="922634"/>
            <a:ext cx="1055363" cy="330733"/>
            <a:chOff x="7536458" y="691975"/>
            <a:chExt cx="791522" cy="248050"/>
          </a:xfrm>
        </p:grpSpPr>
        <p:sp>
          <p:nvSpPr>
            <p:cNvPr id="231" name="Google Shape;231;p21"/>
            <p:cNvSpPr/>
            <p:nvPr/>
          </p:nvSpPr>
          <p:spPr>
            <a:xfrm>
              <a:off x="7536458"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21"/>
            <p:cNvSpPr/>
            <p:nvPr/>
          </p:nvSpPr>
          <p:spPr>
            <a:xfrm>
              <a:off x="77176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21"/>
            <p:cNvSpPr/>
            <p:nvPr/>
          </p:nvSpPr>
          <p:spPr>
            <a:xfrm>
              <a:off x="78987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21"/>
            <p:cNvSpPr/>
            <p:nvPr/>
          </p:nvSpPr>
          <p:spPr>
            <a:xfrm>
              <a:off x="80799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5" name="Google Shape;235;p21"/>
            <p:cNvSpPr/>
            <p:nvPr/>
          </p:nvSpPr>
          <p:spPr>
            <a:xfrm>
              <a:off x="82610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6" name="Google Shape;236;p21"/>
            <p:cNvSpPr/>
            <p:nvPr/>
          </p:nvSpPr>
          <p:spPr>
            <a:xfrm>
              <a:off x="7536458"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21"/>
            <p:cNvSpPr/>
            <p:nvPr/>
          </p:nvSpPr>
          <p:spPr>
            <a:xfrm>
              <a:off x="77176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a:off x="78987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a:off x="80799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p:nvPr/>
          </p:nvSpPr>
          <p:spPr>
            <a:xfrm>
              <a:off x="82610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44424663"/>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Six Columns">
  <p:cSld name="Six Columns">
    <p:bg>
      <p:bgPr>
        <a:solidFill>
          <a:schemeClr val="dk2"/>
        </a:solidFill>
        <a:effectLst/>
      </p:bgPr>
    </p:bg>
    <p:spTree>
      <p:nvGrpSpPr>
        <p:cNvPr id="1" name="Shape 241"/>
        <p:cNvGrpSpPr/>
        <p:nvPr/>
      </p:nvGrpSpPr>
      <p:grpSpPr>
        <a:xfrm>
          <a:off x="0" y="0"/>
          <a:ext cx="0" cy="0"/>
          <a:chOff x="0" y="0"/>
          <a:chExt cx="0" cy="0"/>
        </a:xfrm>
      </p:grpSpPr>
      <p:sp>
        <p:nvSpPr>
          <p:cNvPr id="242" name="Google Shape;242;p22"/>
          <p:cNvSpPr txBox="1">
            <a:spLocks noGrp="1"/>
          </p:cNvSpPr>
          <p:nvPr>
            <p:ph type="title"/>
          </p:nvPr>
        </p:nvSpPr>
        <p:spPr>
          <a:xfrm>
            <a:off x="1633867"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3" name="Google Shape;243;p22"/>
          <p:cNvSpPr txBox="1">
            <a:spLocks noGrp="1"/>
          </p:cNvSpPr>
          <p:nvPr>
            <p:ph type="subTitle" idx="1"/>
          </p:nvPr>
        </p:nvSpPr>
        <p:spPr>
          <a:xfrm>
            <a:off x="1633872"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4" name="Google Shape;244;p22"/>
          <p:cNvSpPr txBox="1">
            <a:spLocks noGrp="1"/>
          </p:cNvSpPr>
          <p:nvPr>
            <p:ph type="title" idx="2"/>
          </p:nvPr>
        </p:nvSpPr>
        <p:spPr>
          <a:xfrm>
            <a:off x="4826700"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5" name="Google Shape;245;p22"/>
          <p:cNvSpPr txBox="1">
            <a:spLocks noGrp="1"/>
          </p:cNvSpPr>
          <p:nvPr>
            <p:ph type="subTitle" idx="3"/>
          </p:nvPr>
        </p:nvSpPr>
        <p:spPr>
          <a:xfrm>
            <a:off x="4826701"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6" name="Google Shape;246;p22"/>
          <p:cNvSpPr txBox="1">
            <a:spLocks noGrp="1"/>
          </p:cNvSpPr>
          <p:nvPr>
            <p:ph type="title" idx="4"/>
          </p:nvPr>
        </p:nvSpPr>
        <p:spPr>
          <a:xfrm>
            <a:off x="8019735"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7" name="Google Shape;247;p22"/>
          <p:cNvSpPr txBox="1">
            <a:spLocks noGrp="1"/>
          </p:cNvSpPr>
          <p:nvPr>
            <p:ph type="subTitle" idx="5"/>
          </p:nvPr>
        </p:nvSpPr>
        <p:spPr>
          <a:xfrm>
            <a:off x="8019733"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8" name="Google Shape;248;p22"/>
          <p:cNvSpPr txBox="1">
            <a:spLocks noGrp="1"/>
          </p:cNvSpPr>
          <p:nvPr>
            <p:ph type="title" idx="6"/>
          </p:nvPr>
        </p:nvSpPr>
        <p:spPr>
          <a:xfrm>
            <a:off x="1633867"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9" name="Google Shape;249;p22"/>
          <p:cNvSpPr txBox="1">
            <a:spLocks noGrp="1"/>
          </p:cNvSpPr>
          <p:nvPr>
            <p:ph type="subTitle" idx="7"/>
          </p:nvPr>
        </p:nvSpPr>
        <p:spPr>
          <a:xfrm>
            <a:off x="1633872"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0" name="Google Shape;250;p22"/>
          <p:cNvSpPr txBox="1">
            <a:spLocks noGrp="1"/>
          </p:cNvSpPr>
          <p:nvPr>
            <p:ph type="title" idx="8"/>
          </p:nvPr>
        </p:nvSpPr>
        <p:spPr>
          <a:xfrm>
            <a:off x="4826700"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1" name="Google Shape;251;p22"/>
          <p:cNvSpPr txBox="1">
            <a:spLocks noGrp="1"/>
          </p:cNvSpPr>
          <p:nvPr>
            <p:ph type="subTitle" idx="9"/>
          </p:nvPr>
        </p:nvSpPr>
        <p:spPr>
          <a:xfrm>
            <a:off x="4826701"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52" name="Google Shape;252;p22"/>
          <p:cNvSpPr txBox="1">
            <a:spLocks noGrp="1"/>
          </p:cNvSpPr>
          <p:nvPr>
            <p:ph type="title" idx="13"/>
          </p:nvPr>
        </p:nvSpPr>
        <p:spPr>
          <a:xfrm>
            <a:off x="8019735"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3" name="Google Shape;253;p22"/>
          <p:cNvSpPr txBox="1">
            <a:spLocks noGrp="1"/>
          </p:cNvSpPr>
          <p:nvPr>
            <p:ph type="subTitle" idx="14"/>
          </p:nvPr>
        </p:nvSpPr>
        <p:spPr>
          <a:xfrm>
            <a:off x="8019733"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4" name="Google Shape;254;p22"/>
          <p:cNvSpPr txBox="1">
            <a:spLocks noGrp="1"/>
          </p:cNvSpPr>
          <p:nvPr>
            <p:ph type="title" idx="15"/>
          </p:nvPr>
        </p:nvSpPr>
        <p:spPr>
          <a:xfrm>
            <a:off x="3104133" y="1349100"/>
            <a:ext cx="5991200" cy="8376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5" name="Google Shape;255;p22"/>
          <p:cNvSpPr/>
          <p:nvPr/>
        </p:nvSpPr>
        <p:spPr>
          <a:xfrm flipH="1">
            <a:off x="1088249" y="1088001"/>
            <a:ext cx="1095051"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256" name="Google Shape;256;p22"/>
          <p:cNvGrpSpPr/>
          <p:nvPr/>
        </p:nvGrpSpPr>
        <p:grpSpPr>
          <a:xfrm>
            <a:off x="9804333" y="1087741"/>
            <a:ext cx="1298920" cy="1300647"/>
            <a:chOff x="7353250" y="815805"/>
            <a:chExt cx="974190" cy="975485"/>
          </a:xfrm>
        </p:grpSpPr>
        <p:sp>
          <p:nvSpPr>
            <p:cNvPr id="257" name="Google Shape;257;p22"/>
            <p:cNvSpPr/>
            <p:nvPr/>
          </p:nvSpPr>
          <p:spPr>
            <a:xfrm rot="-5400000">
              <a:off x="7919443" y="1383293"/>
              <a:ext cx="408532" cy="407463"/>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22"/>
            <p:cNvSpPr/>
            <p:nvPr/>
          </p:nvSpPr>
          <p:spPr>
            <a:xfrm rot="-5400000">
              <a:off x="7918898" y="817071"/>
              <a:ext cx="409621" cy="407463"/>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22"/>
            <p:cNvSpPr/>
            <p:nvPr/>
          </p:nvSpPr>
          <p:spPr>
            <a:xfrm rot="-5400000">
              <a:off x="7352715" y="816340"/>
              <a:ext cx="408532" cy="407463"/>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9388187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hree Columns 2">
  <p:cSld name="Three Columns 2">
    <p:bg>
      <p:bgPr>
        <a:solidFill>
          <a:schemeClr val="dk2"/>
        </a:solidFill>
        <a:effectLst/>
      </p:bgPr>
    </p:bg>
    <p:spTree>
      <p:nvGrpSpPr>
        <p:cNvPr id="1" name="Shape 260"/>
        <p:cNvGrpSpPr/>
        <p:nvPr/>
      </p:nvGrpSpPr>
      <p:grpSpPr>
        <a:xfrm>
          <a:off x="0" y="0"/>
          <a:ext cx="0" cy="0"/>
          <a:chOff x="0" y="0"/>
          <a:chExt cx="0" cy="0"/>
        </a:xfrm>
      </p:grpSpPr>
      <p:sp>
        <p:nvSpPr>
          <p:cNvPr id="261" name="Google Shape;261;p23"/>
          <p:cNvSpPr/>
          <p:nvPr/>
        </p:nvSpPr>
        <p:spPr>
          <a:xfrm>
            <a:off x="544130"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2" name="Google Shape;262;p23"/>
          <p:cNvSpPr txBox="1">
            <a:spLocks noGrp="1"/>
          </p:cNvSpPr>
          <p:nvPr>
            <p:ph type="title"/>
          </p:nvPr>
        </p:nvSpPr>
        <p:spPr>
          <a:xfrm>
            <a:off x="1965943"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3" name="Google Shape;263;p23"/>
          <p:cNvSpPr txBox="1">
            <a:spLocks noGrp="1"/>
          </p:cNvSpPr>
          <p:nvPr>
            <p:ph type="subTitle" idx="1"/>
          </p:nvPr>
        </p:nvSpPr>
        <p:spPr>
          <a:xfrm>
            <a:off x="1965943"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 name="Google Shape;264;p23"/>
          <p:cNvSpPr txBox="1">
            <a:spLocks noGrp="1"/>
          </p:cNvSpPr>
          <p:nvPr>
            <p:ph type="title" idx="2"/>
          </p:nvPr>
        </p:nvSpPr>
        <p:spPr>
          <a:xfrm>
            <a:off x="4862300" y="2982313"/>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5" name="Google Shape;265;p23"/>
          <p:cNvSpPr txBox="1">
            <a:spLocks noGrp="1"/>
          </p:cNvSpPr>
          <p:nvPr>
            <p:ph type="subTitle" idx="3"/>
          </p:nvPr>
        </p:nvSpPr>
        <p:spPr>
          <a:xfrm>
            <a:off x="4862300" y="3354584"/>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6" name="Google Shape;266;p23"/>
          <p:cNvSpPr txBox="1">
            <a:spLocks noGrp="1"/>
          </p:cNvSpPr>
          <p:nvPr>
            <p:ph type="title" idx="4"/>
          </p:nvPr>
        </p:nvSpPr>
        <p:spPr>
          <a:xfrm>
            <a:off x="7769667"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7" name="Google Shape;267;p23"/>
          <p:cNvSpPr txBox="1">
            <a:spLocks noGrp="1"/>
          </p:cNvSpPr>
          <p:nvPr>
            <p:ph type="subTitle" idx="5"/>
          </p:nvPr>
        </p:nvSpPr>
        <p:spPr>
          <a:xfrm>
            <a:off x="7769667"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8" name="Google Shape;268;p23"/>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69" name="Google Shape;269;p23"/>
          <p:cNvSpPr txBox="1">
            <a:spLocks noGrp="1"/>
          </p:cNvSpPr>
          <p:nvPr>
            <p:ph type="title" idx="6"/>
          </p:nvPr>
        </p:nvSpPr>
        <p:spPr>
          <a:xfrm>
            <a:off x="5983100" y="544000"/>
            <a:ext cx="5664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0" name="Google Shape;270;p23"/>
          <p:cNvSpPr/>
          <p:nvPr/>
        </p:nvSpPr>
        <p:spPr>
          <a:xfrm>
            <a:off x="11103967" y="5219000"/>
            <a:ext cx="543200" cy="1095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968358736"/>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Four Columns">
  <p:cSld name="Four Columns">
    <p:bg>
      <p:bgPr>
        <a:solidFill>
          <a:schemeClr val="dk2"/>
        </a:solidFill>
        <a:effectLst/>
      </p:bgPr>
    </p:bg>
    <p:spTree>
      <p:nvGrpSpPr>
        <p:cNvPr id="1" name="Shape 271"/>
        <p:cNvGrpSpPr/>
        <p:nvPr/>
      </p:nvGrpSpPr>
      <p:grpSpPr>
        <a:xfrm>
          <a:off x="0" y="0"/>
          <a:ext cx="0" cy="0"/>
          <a:chOff x="0" y="0"/>
          <a:chExt cx="0" cy="0"/>
        </a:xfrm>
      </p:grpSpPr>
      <p:cxnSp>
        <p:nvCxnSpPr>
          <p:cNvPr id="272" name="Google Shape;272;p24"/>
          <p:cNvCxnSpPr/>
          <p:nvPr/>
        </p:nvCxnSpPr>
        <p:spPr>
          <a:xfrm>
            <a:off x="1632100" y="3425800"/>
            <a:ext cx="8924800" cy="0"/>
          </a:xfrm>
          <a:prstGeom prst="straightConnector1">
            <a:avLst/>
          </a:prstGeom>
          <a:noFill/>
          <a:ln w="38100" cap="flat" cmpd="sng">
            <a:solidFill>
              <a:schemeClr val="dk1"/>
            </a:solidFill>
            <a:prstDash val="solid"/>
            <a:round/>
            <a:headEnd type="none" w="med" len="med"/>
            <a:tailEnd type="none" w="med" len="med"/>
          </a:ln>
        </p:spPr>
      </p:cxnSp>
      <p:sp>
        <p:nvSpPr>
          <p:cNvPr id="273" name="Google Shape;273;p24"/>
          <p:cNvSpPr txBox="1">
            <a:spLocks noGrp="1"/>
          </p:cNvSpPr>
          <p:nvPr>
            <p:ph type="title"/>
          </p:nvPr>
        </p:nvSpPr>
        <p:spPr>
          <a:xfrm>
            <a:off x="3795100"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4" name="Google Shape;274;p24"/>
          <p:cNvSpPr txBox="1">
            <a:spLocks noGrp="1"/>
          </p:cNvSpPr>
          <p:nvPr>
            <p:ph type="subTitle" idx="1"/>
          </p:nvPr>
        </p:nvSpPr>
        <p:spPr>
          <a:xfrm>
            <a:off x="2110133"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5" name="Google Shape;275;p24"/>
          <p:cNvSpPr txBox="1">
            <a:spLocks noGrp="1"/>
          </p:cNvSpPr>
          <p:nvPr>
            <p:ph type="title" idx="2"/>
          </p:nvPr>
        </p:nvSpPr>
        <p:spPr>
          <a:xfrm>
            <a:off x="6706667"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6" name="Google Shape;276;p24"/>
          <p:cNvSpPr txBox="1">
            <a:spLocks noGrp="1"/>
          </p:cNvSpPr>
          <p:nvPr>
            <p:ph type="subTitle" idx="3"/>
          </p:nvPr>
        </p:nvSpPr>
        <p:spPr>
          <a:xfrm>
            <a:off x="8295067"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7" name="Google Shape;277;p24"/>
          <p:cNvSpPr txBox="1">
            <a:spLocks noGrp="1"/>
          </p:cNvSpPr>
          <p:nvPr>
            <p:ph type="title" idx="4"/>
          </p:nvPr>
        </p:nvSpPr>
        <p:spPr>
          <a:xfrm>
            <a:off x="6706667"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8" name="Google Shape;278;p24"/>
          <p:cNvSpPr txBox="1">
            <a:spLocks noGrp="1"/>
          </p:cNvSpPr>
          <p:nvPr>
            <p:ph type="subTitle" idx="5"/>
          </p:nvPr>
        </p:nvSpPr>
        <p:spPr>
          <a:xfrm>
            <a:off x="8295067"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9" name="Google Shape;279;p24"/>
          <p:cNvSpPr txBox="1">
            <a:spLocks noGrp="1"/>
          </p:cNvSpPr>
          <p:nvPr>
            <p:ph type="title" idx="6"/>
          </p:nvPr>
        </p:nvSpPr>
        <p:spPr>
          <a:xfrm>
            <a:off x="3795100"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0" name="Google Shape;280;p24"/>
          <p:cNvSpPr txBox="1">
            <a:spLocks noGrp="1"/>
          </p:cNvSpPr>
          <p:nvPr>
            <p:ph type="subTitle" idx="7"/>
          </p:nvPr>
        </p:nvSpPr>
        <p:spPr>
          <a:xfrm>
            <a:off x="2110133"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1" name="Google Shape;281;p24"/>
          <p:cNvSpPr txBox="1">
            <a:spLocks noGrp="1"/>
          </p:cNvSpPr>
          <p:nvPr>
            <p:ph type="title" idx="8"/>
          </p:nvPr>
        </p:nvSpPr>
        <p:spPr>
          <a:xfrm>
            <a:off x="4833133" y="3009500"/>
            <a:ext cx="2525600" cy="8388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2" name="Google Shape;282;p24"/>
          <p:cNvSpPr/>
          <p:nvPr/>
        </p:nvSpPr>
        <p:spPr>
          <a:xfrm>
            <a:off x="544114"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3" name="Google Shape;283;p24"/>
          <p:cNvSpPr/>
          <p:nvPr/>
        </p:nvSpPr>
        <p:spPr>
          <a:xfrm>
            <a:off x="10559981" y="544001"/>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4" name="Google Shape;284;p24"/>
          <p:cNvSpPr/>
          <p:nvPr/>
        </p:nvSpPr>
        <p:spPr>
          <a:xfrm rot="5400000">
            <a:off x="10688732" y="5351163"/>
            <a:ext cx="1643032"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93951486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Four Columns 1">
  <p:cSld name="Four Columns 1">
    <p:bg>
      <p:bgPr>
        <a:solidFill>
          <a:schemeClr val="dk2"/>
        </a:solidFill>
        <a:effectLst/>
      </p:bgPr>
    </p:bg>
    <p:spTree>
      <p:nvGrpSpPr>
        <p:cNvPr id="1" name="Shape 285"/>
        <p:cNvGrpSpPr/>
        <p:nvPr/>
      </p:nvGrpSpPr>
      <p:grpSpPr>
        <a:xfrm>
          <a:off x="0" y="0"/>
          <a:ext cx="0" cy="0"/>
          <a:chOff x="0" y="0"/>
          <a:chExt cx="0" cy="0"/>
        </a:xfrm>
      </p:grpSpPr>
      <p:sp>
        <p:nvSpPr>
          <p:cNvPr id="286" name="Google Shape;286;p25"/>
          <p:cNvSpPr txBox="1">
            <a:spLocks noGrp="1"/>
          </p:cNvSpPr>
          <p:nvPr>
            <p:ph type="title"/>
          </p:nvPr>
        </p:nvSpPr>
        <p:spPr>
          <a:xfrm>
            <a:off x="2213600" y="2686867"/>
            <a:ext cx="3261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7" name="Google Shape;287;p25"/>
          <p:cNvSpPr txBox="1">
            <a:spLocks noGrp="1"/>
          </p:cNvSpPr>
          <p:nvPr>
            <p:ph type="subTitle" idx="1"/>
          </p:nvPr>
        </p:nvSpPr>
        <p:spPr>
          <a:xfrm>
            <a:off x="2234033" y="3080812"/>
            <a:ext cx="32200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8" name="Google Shape;288;p25"/>
          <p:cNvSpPr txBox="1">
            <a:spLocks noGrp="1"/>
          </p:cNvSpPr>
          <p:nvPr>
            <p:ph type="title" idx="2"/>
          </p:nvPr>
        </p:nvSpPr>
        <p:spPr>
          <a:xfrm>
            <a:off x="2216483" y="4748928"/>
            <a:ext cx="3255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9" name="Google Shape;289;p25"/>
          <p:cNvSpPr txBox="1">
            <a:spLocks noGrp="1"/>
          </p:cNvSpPr>
          <p:nvPr>
            <p:ph type="subTitle" idx="3"/>
          </p:nvPr>
        </p:nvSpPr>
        <p:spPr>
          <a:xfrm>
            <a:off x="2213700"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0" name="Google Shape;290;p25"/>
          <p:cNvSpPr txBox="1">
            <a:spLocks noGrp="1"/>
          </p:cNvSpPr>
          <p:nvPr>
            <p:ph type="title" idx="4"/>
          </p:nvPr>
        </p:nvSpPr>
        <p:spPr>
          <a:xfrm>
            <a:off x="6714500" y="2686867"/>
            <a:ext cx="32728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1" name="Google Shape;291;p25"/>
          <p:cNvSpPr txBox="1">
            <a:spLocks noGrp="1"/>
          </p:cNvSpPr>
          <p:nvPr>
            <p:ph type="subTitle" idx="5"/>
          </p:nvPr>
        </p:nvSpPr>
        <p:spPr>
          <a:xfrm>
            <a:off x="6730433" y="3080812"/>
            <a:ext cx="32412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2" name="Google Shape;292;p25"/>
          <p:cNvSpPr txBox="1">
            <a:spLocks noGrp="1"/>
          </p:cNvSpPr>
          <p:nvPr>
            <p:ph type="title" idx="6"/>
          </p:nvPr>
        </p:nvSpPr>
        <p:spPr>
          <a:xfrm>
            <a:off x="6717393" y="4748928"/>
            <a:ext cx="3267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3" name="Google Shape;293;p25"/>
          <p:cNvSpPr txBox="1">
            <a:spLocks noGrp="1"/>
          </p:cNvSpPr>
          <p:nvPr>
            <p:ph type="subTitle" idx="7"/>
          </p:nvPr>
        </p:nvSpPr>
        <p:spPr>
          <a:xfrm>
            <a:off x="6720561"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4" name="Google Shape;294;p25"/>
          <p:cNvSpPr txBox="1">
            <a:spLocks noGrp="1"/>
          </p:cNvSpPr>
          <p:nvPr>
            <p:ph type="title" idx="8" hasCustomPrompt="1"/>
          </p:nvPr>
        </p:nvSpPr>
        <p:spPr>
          <a:xfrm>
            <a:off x="2977316"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5" name="Google Shape;295;p25"/>
          <p:cNvSpPr txBox="1">
            <a:spLocks noGrp="1"/>
          </p:cNvSpPr>
          <p:nvPr>
            <p:ph type="title" idx="9" hasCustomPrompt="1"/>
          </p:nvPr>
        </p:nvSpPr>
        <p:spPr>
          <a:xfrm>
            <a:off x="7484153"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6" name="Google Shape;296;p25"/>
          <p:cNvSpPr txBox="1">
            <a:spLocks noGrp="1"/>
          </p:cNvSpPr>
          <p:nvPr>
            <p:ph type="title" idx="13" hasCustomPrompt="1"/>
          </p:nvPr>
        </p:nvSpPr>
        <p:spPr>
          <a:xfrm>
            <a:off x="2977316" y="4344928"/>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7" name="Google Shape;297;p25"/>
          <p:cNvSpPr txBox="1">
            <a:spLocks noGrp="1"/>
          </p:cNvSpPr>
          <p:nvPr>
            <p:ph type="title" idx="14" hasCustomPrompt="1"/>
          </p:nvPr>
        </p:nvSpPr>
        <p:spPr>
          <a:xfrm>
            <a:off x="7484153" y="4344961"/>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8" name="Google Shape;298;p25"/>
          <p:cNvSpPr txBox="1">
            <a:spLocks noGrp="1"/>
          </p:cNvSpPr>
          <p:nvPr>
            <p:ph type="title" idx="15"/>
          </p:nvPr>
        </p:nvSpPr>
        <p:spPr>
          <a:xfrm>
            <a:off x="2186300" y="544000"/>
            <a:ext cx="45280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9" name="Google Shape;299;p25"/>
          <p:cNvSpPr/>
          <p:nvPr/>
        </p:nvSpPr>
        <p:spPr>
          <a:xfrm flipH="1">
            <a:off x="1088249" y="1088001"/>
            <a:ext cx="1095051" cy="171612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cxnSp>
        <p:nvCxnSpPr>
          <p:cNvPr id="300" name="Google Shape;300;p25"/>
          <p:cNvCxnSpPr/>
          <p:nvPr/>
        </p:nvCxnSpPr>
        <p:spPr>
          <a:xfrm rot="10800000">
            <a:off x="11108763" y="2783000"/>
            <a:ext cx="0" cy="3352400"/>
          </a:xfrm>
          <a:prstGeom prst="straightConnector1">
            <a:avLst/>
          </a:prstGeom>
          <a:noFill/>
          <a:ln w="38100" cap="flat" cmpd="sng">
            <a:solidFill>
              <a:schemeClr val="dk1"/>
            </a:solidFill>
            <a:prstDash val="solid"/>
            <a:round/>
            <a:headEnd type="none" w="med" len="med"/>
            <a:tailEnd type="none" w="med" len="med"/>
          </a:ln>
        </p:spPr>
      </p:cxnSp>
      <p:sp>
        <p:nvSpPr>
          <p:cNvPr id="301" name="Google Shape;301;p25"/>
          <p:cNvSpPr/>
          <p:nvPr/>
        </p:nvSpPr>
        <p:spPr>
          <a:xfrm>
            <a:off x="10561000" y="6040467"/>
            <a:ext cx="1086800" cy="273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11846712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hanks + Credits">
  <p:cSld name="Thanks + Credits">
    <p:bg>
      <p:bgPr>
        <a:solidFill>
          <a:schemeClr val="dk2"/>
        </a:solidFill>
        <a:effectLst/>
      </p:bgPr>
    </p:bg>
    <p:spTree>
      <p:nvGrpSpPr>
        <p:cNvPr id="1" name="Shape 302"/>
        <p:cNvGrpSpPr/>
        <p:nvPr/>
      </p:nvGrpSpPr>
      <p:grpSpPr>
        <a:xfrm>
          <a:off x="0" y="0"/>
          <a:ext cx="0" cy="0"/>
          <a:chOff x="0" y="0"/>
          <a:chExt cx="0" cy="0"/>
        </a:xfrm>
      </p:grpSpPr>
      <p:sp>
        <p:nvSpPr>
          <p:cNvPr id="303" name="Google Shape;303;p26"/>
          <p:cNvSpPr/>
          <p:nvPr/>
        </p:nvSpPr>
        <p:spPr>
          <a:xfrm>
            <a:off x="538433" y="4370867"/>
            <a:ext cx="11109600" cy="6624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04" name="Google Shape;304;p26"/>
          <p:cNvGrpSpPr/>
          <p:nvPr/>
        </p:nvGrpSpPr>
        <p:grpSpPr>
          <a:xfrm>
            <a:off x="1088096" y="1913325"/>
            <a:ext cx="10015661" cy="4482251"/>
            <a:chOff x="816077" y="1563100"/>
            <a:chExt cx="7511746" cy="2764546"/>
          </a:xfrm>
        </p:grpSpPr>
        <p:sp>
          <p:nvSpPr>
            <p:cNvPr id="305" name="Google Shape;305;p26"/>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06" name="Google Shape;306;p26"/>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307" name="Google Shape;307;p26"/>
          <p:cNvSpPr txBox="1">
            <a:spLocks noGrp="1"/>
          </p:cNvSpPr>
          <p:nvPr>
            <p:ph type="title"/>
          </p:nvPr>
        </p:nvSpPr>
        <p:spPr>
          <a:xfrm>
            <a:off x="3386967" y="1088000"/>
            <a:ext cx="5418000" cy="1641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8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08" name="Google Shape;308;p26"/>
          <p:cNvSpPr txBox="1">
            <a:spLocks noGrp="1"/>
          </p:cNvSpPr>
          <p:nvPr>
            <p:ph type="subTitle" idx="1"/>
          </p:nvPr>
        </p:nvSpPr>
        <p:spPr>
          <a:xfrm>
            <a:off x="4123835" y="2869031"/>
            <a:ext cx="3929200" cy="136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309" name="Google Shape;309;p26"/>
          <p:cNvSpPr txBox="1"/>
          <p:nvPr/>
        </p:nvSpPr>
        <p:spPr>
          <a:xfrm>
            <a:off x="3117000" y="5059327"/>
            <a:ext cx="5958000" cy="5340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200" kern="0">
                <a:solidFill>
                  <a:srgbClr val="000000"/>
                </a:solidFill>
                <a:latin typeface="Roboto"/>
                <a:ea typeface="Roboto"/>
                <a:cs typeface="Roboto"/>
                <a:sym typeface="Roboto"/>
              </a:rPr>
              <a:t>CREDITS: This presentation template was created by </a:t>
            </a:r>
            <a:r>
              <a:rPr lang="en" sz="1200" b="1" kern="0">
                <a:solidFill>
                  <a:srgbClr val="000000"/>
                </a:solidFill>
                <a:uFill>
                  <a:noFill/>
                </a:uFill>
                <a:latin typeface="Roboto"/>
                <a:ea typeface="Roboto"/>
                <a:cs typeface="Roboto"/>
                <a:sym typeface="Roboto"/>
                <a:hlinkClick r:id="rId2"/>
              </a:rPr>
              <a:t>Slidesgo</a:t>
            </a:r>
            <a:r>
              <a:rPr lang="en" sz="1200" kern="0">
                <a:solidFill>
                  <a:srgbClr val="000000"/>
                </a:solidFill>
                <a:latin typeface="Roboto"/>
                <a:ea typeface="Roboto"/>
                <a:cs typeface="Roboto"/>
                <a:sym typeface="Roboto"/>
              </a:rPr>
              <a:t>, including icons by </a:t>
            </a:r>
            <a:r>
              <a:rPr lang="en" sz="1200" b="1" kern="0">
                <a:solidFill>
                  <a:srgbClr val="000000"/>
                </a:solidFill>
                <a:uFill>
                  <a:noFill/>
                </a:uFill>
                <a:latin typeface="Roboto"/>
                <a:ea typeface="Roboto"/>
                <a:cs typeface="Roboto"/>
                <a:sym typeface="Roboto"/>
                <a:hlinkClick r:id="rId3"/>
              </a:rPr>
              <a:t>Flaticon</a:t>
            </a:r>
            <a:r>
              <a:rPr lang="en" sz="1200" kern="0">
                <a:solidFill>
                  <a:srgbClr val="000000"/>
                </a:solidFill>
                <a:latin typeface="Roboto"/>
                <a:ea typeface="Roboto"/>
                <a:cs typeface="Roboto"/>
                <a:sym typeface="Roboto"/>
              </a:rPr>
              <a:t>, infographics &amp; images by </a:t>
            </a:r>
            <a:r>
              <a:rPr lang="en" sz="1200" b="1" kern="0">
                <a:solidFill>
                  <a:srgbClr val="000000"/>
                </a:solidFill>
                <a:uFill>
                  <a:noFill/>
                </a:uFill>
                <a:latin typeface="Roboto"/>
                <a:ea typeface="Roboto"/>
                <a:cs typeface="Roboto"/>
                <a:sym typeface="Roboto"/>
                <a:hlinkClick r:id="rId4"/>
              </a:rPr>
              <a:t>Freepik</a:t>
            </a:r>
            <a:r>
              <a:rPr lang="en" sz="1200" kern="0">
                <a:solidFill>
                  <a:srgbClr val="000000"/>
                </a:solidFill>
                <a:latin typeface="Roboto"/>
                <a:ea typeface="Roboto"/>
                <a:cs typeface="Roboto"/>
                <a:sym typeface="Roboto"/>
              </a:rPr>
              <a:t> and illustrations by </a:t>
            </a:r>
            <a:r>
              <a:rPr lang="en" sz="1200" b="1" kern="0">
                <a:solidFill>
                  <a:srgbClr val="000000"/>
                </a:solidFill>
                <a:uFill>
                  <a:noFill/>
                </a:uFill>
                <a:latin typeface="Roboto"/>
                <a:ea typeface="Roboto"/>
                <a:cs typeface="Roboto"/>
                <a:sym typeface="Roboto"/>
                <a:hlinkClick r:id="rId5"/>
              </a:rPr>
              <a:t>Stories</a:t>
            </a: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b="1" kern="0">
              <a:solidFill>
                <a:srgbClr val="000000"/>
              </a:solidFill>
              <a:latin typeface="Roboto"/>
              <a:ea typeface="Roboto"/>
              <a:cs typeface="Roboto"/>
              <a:sym typeface="Roboto"/>
            </a:endParaRPr>
          </a:p>
        </p:txBody>
      </p:sp>
    </p:spTree>
    <p:extLst>
      <p:ext uri="{BB962C8B-B14F-4D97-AF65-F5344CB8AC3E}">
        <p14:creationId xmlns:p14="http://schemas.microsoft.com/office/powerpoint/2010/main" val="2704053950"/>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Background">
  <p:cSld name="Background">
    <p:bg>
      <p:bgPr>
        <a:solidFill>
          <a:schemeClr val="dk2"/>
        </a:solidFill>
        <a:effectLst/>
      </p:bgPr>
    </p:bg>
    <p:spTree>
      <p:nvGrpSpPr>
        <p:cNvPr id="1" name="Shape 310"/>
        <p:cNvGrpSpPr/>
        <p:nvPr/>
      </p:nvGrpSpPr>
      <p:grpSpPr>
        <a:xfrm>
          <a:off x="0" y="0"/>
          <a:ext cx="0" cy="0"/>
          <a:chOff x="0" y="0"/>
          <a:chExt cx="0" cy="0"/>
        </a:xfrm>
      </p:grpSpPr>
    </p:spTree>
    <p:extLst>
      <p:ext uri="{BB962C8B-B14F-4D97-AF65-F5344CB8AC3E}">
        <p14:creationId xmlns:p14="http://schemas.microsoft.com/office/powerpoint/2010/main" val="13944832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Only Title 1">
  <p:cSld name="Only Title 1">
    <p:bg>
      <p:bgPr>
        <a:solidFill>
          <a:schemeClr val="dk2"/>
        </a:solidFill>
        <a:effectLst/>
      </p:bgPr>
    </p:bg>
    <p:spTree>
      <p:nvGrpSpPr>
        <p:cNvPr id="1" name="Shape 311"/>
        <p:cNvGrpSpPr/>
        <p:nvPr/>
      </p:nvGrpSpPr>
      <p:grpSpPr>
        <a:xfrm>
          <a:off x="0" y="0"/>
          <a:ext cx="0" cy="0"/>
          <a:chOff x="0" y="0"/>
          <a:chExt cx="0" cy="0"/>
        </a:xfrm>
      </p:grpSpPr>
      <p:sp>
        <p:nvSpPr>
          <p:cNvPr id="312" name="Google Shape;312;p28"/>
          <p:cNvSpPr txBox="1">
            <a:spLocks noGrp="1"/>
          </p:cNvSpPr>
          <p:nvPr>
            <p:ph type="title"/>
          </p:nvPr>
        </p:nvSpPr>
        <p:spPr>
          <a:xfrm>
            <a:off x="544100" y="544000"/>
            <a:ext cx="3233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3" name="Google Shape;313;p28"/>
          <p:cNvSpPr/>
          <p:nvPr/>
        </p:nvSpPr>
        <p:spPr>
          <a:xfrm>
            <a:off x="9466834" y="1088002"/>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4" name="Google Shape;314;p28"/>
          <p:cNvSpPr/>
          <p:nvPr/>
        </p:nvSpPr>
        <p:spPr>
          <a:xfrm rot="10800000">
            <a:off x="1088101" y="4130635"/>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42814213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Only Title 2">
  <p:cSld name="Only Title 2">
    <p:bg>
      <p:bgPr>
        <a:solidFill>
          <a:schemeClr val="dk2"/>
        </a:solidFill>
        <a:effectLst/>
      </p:bgPr>
    </p:bg>
    <p:spTree>
      <p:nvGrpSpPr>
        <p:cNvPr id="1" name="Shape 315"/>
        <p:cNvGrpSpPr/>
        <p:nvPr/>
      </p:nvGrpSpPr>
      <p:grpSpPr>
        <a:xfrm>
          <a:off x="0" y="0"/>
          <a:ext cx="0" cy="0"/>
          <a:chOff x="0" y="0"/>
          <a:chExt cx="0" cy="0"/>
        </a:xfrm>
      </p:grpSpPr>
      <p:sp>
        <p:nvSpPr>
          <p:cNvPr id="316" name="Google Shape;316;p29"/>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7" name="Google Shape;317;p29"/>
          <p:cNvSpPr txBox="1">
            <a:spLocks noGrp="1"/>
          </p:cNvSpPr>
          <p:nvPr>
            <p:ph type="title"/>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8" name="Google Shape;318;p29"/>
          <p:cNvSpPr/>
          <p:nvPr/>
        </p:nvSpPr>
        <p:spPr>
          <a:xfrm>
            <a:off x="544101" y="5770030"/>
            <a:ext cx="1642743"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7964608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Only Title 3">
  <p:cSld name="Only Title 3">
    <p:bg>
      <p:bgPr>
        <a:solidFill>
          <a:schemeClr val="dk2"/>
        </a:solidFill>
        <a:effectLst/>
      </p:bgPr>
    </p:bg>
    <p:spTree>
      <p:nvGrpSpPr>
        <p:cNvPr id="1" name="Shape 319"/>
        <p:cNvGrpSpPr/>
        <p:nvPr/>
      </p:nvGrpSpPr>
      <p:grpSpPr>
        <a:xfrm>
          <a:off x="0" y="0"/>
          <a:ext cx="0" cy="0"/>
          <a:chOff x="0" y="0"/>
          <a:chExt cx="0" cy="0"/>
        </a:xfrm>
      </p:grpSpPr>
      <p:sp>
        <p:nvSpPr>
          <p:cNvPr id="320" name="Google Shape;320;p30"/>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1" name="Google Shape;321;p30"/>
          <p:cNvSpPr txBox="1">
            <a:spLocks noGrp="1"/>
          </p:cNvSpPr>
          <p:nvPr>
            <p:ph type="title"/>
          </p:nvPr>
        </p:nvSpPr>
        <p:spPr>
          <a:xfrm>
            <a:off x="7866000" y="544000"/>
            <a:ext cx="37816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cxnSp>
        <p:nvCxnSpPr>
          <p:cNvPr id="322" name="Google Shape;322;p30"/>
          <p:cNvCxnSpPr/>
          <p:nvPr/>
        </p:nvCxnSpPr>
        <p:spPr>
          <a:xfrm>
            <a:off x="8004700" y="5777529"/>
            <a:ext cx="3096800" cy="0"/>
          </a:xfrm>
          <a:prstGeom prst="straightConnector1">
            <a:avLst/>
          </a:prstGeom>
          <a:noFill/>
          <a:ln w="38100" cap="flat" cmpd="sng">
            <a:solidFill>
              <a:schemeClr val="dk1"/>
            </a:solidFill>
            <a:prstDash val="solid"/>
            <a:round/>
            <a:headEnd type="none" w="med" len="med"/>
            <a:tailEnd type="none" w="med" len="med"/>
          </a:ln>
        </p:spPr>
      </p:cxnSp>
      <p:sp>
        <p:nvSpPr>
          <p:cNvPr id="323" name="Google Shape;323;p30"/>
          <p:cNvSpPr/>
          <p:nvPr/>
        </p:nvSpPr>
        <p:spPr>
          <a:xfrm>
            <a:off x="544126" y="5770034"/>
            <a:ext cx="2186801"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0592704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Only Title 4">
  <p:cSld name="Only Title 4">
    <p:bg>
      <p:bgPr>
        <a:solidFill>
          <a:schemeClr val="dk2"/>
        </a:solidFill>
        <a:effectLst/>
      </p:bgPr>
    </p:bg>
    <p:spTree>
      <p:nvGrpSpPr>
        <p:cNvPr id="1" name="Shape 324"/>
        <p:cNvGrpSpPr/>
        <p:nvPr/>
      </p:nvGrpSpPr>
      <p:grpSpPr>
        <a:xfrm>
          <a:off x="0" y="0"/>
          <a:ext cx="0" cy="0"/>
          <a:chOff x="0" y="0"/>
          <a:chExt cx="0" cy="0"/>
        </a:xfrm>
      </p:grpSpPr>
      <p:sp>
        <p:nvSpPr>
          <p:cNvPr id="325" name="Google Shape;325;p31"/>
          <p:cNvSpPr txBox="1">
            <a:spLocks noGrp="1"/>
          </p:cNvSpPr>
          <p:nvPr>
            <p:ph type="title"/>
          </p:nvPr>
        </p:nvSpPr>
        <p:spPr>
          <a:xfrm>
            <a:off x="2723767" y="1363700"/>
            <a:ext cx="6744400" cy="823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26" name="Google Shape;326;p31"/>
          <p:cNvSpPr/>
          <p:nvPr/>
        </p:nvSpPr>
        <p:spPr>
          <a:xfrm rot="10800000">
            <a:off x="1088104" y="552668"/>
            <a:ext cx="1748497" cy="122553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7" name="Google Shape;327;p31"/>
          <p:cNvSpPr/>
          <p:nvPr/>
        </p:nvSpPr>
        <p:spPr>
          <a:xfrm>
            <a:off x="9355393" y="1778201"/>
            <a:ext cx="1748497" cy="399149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8" name="Google Shape;328;p31"/>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31"/>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90634913"/>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Only Title 5">
  <p:cSld name="Only Title 5">
    <p:bg>
      <p:bgPr>
        <a:solidFill>
          <a:schemeClr val="dk2"/>
        </a:solidFill>
        <a:effectLst/>
      </p:bgPr>
    </p:bg>
    <p:spTree>
      <p:nvGrpSpPr>
        <p:cNvPr id="1" name="Shape 330"/>
        <p:cNvGrpSpPr/>
        <p:nvPr/>
      </p:nvGrpSpPr>
      <p:grpSpPr>
        <a:xfrm>
          <a:off x="0" y="0"/>
          <a:ext cx="0" cy="0"/>
          <a:chOff x="0" y="0"/>
          <a:chExt cx="0" cy="0"/>
        </a:xfrm>
      </p:grpSpPr>
      <p:sp>
        <p:nvSpPr>
          <p:cNvPr id="331" name="Google Shape;331;p32"/>
          <p:cNvSpPr txBox="1">
            <a:spLocks noGrp="1"/>
          </p:cNvSpPr>
          <p:nvPr>
            <p:ph type="title"/>
          </p:nvPr>
        </p:nvSpPr>
        <p:spPr>
          <a:xfrm>
            <a:off x="2728133" y="1091600"/>
            <a:ext cx="67360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32" name="Google Shape;332;p32"/>
          <p:cNvSpPr/>
          <p:nvPr/>
        </p:nvSpPr>
        <p:spPr>
          <a:xfrm flipH="1">
            <a:off x="1088273" y="10880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33" name="Google Shape;333;p32"/>
          <p:cNvSpPr/>
          <p:nvPr/>
        </p:nvSpPr>
        <p:spPr>
          <a:xfrm rot="10800000" flipH="1">
            <a:off x="10559973" y="34292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84573749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8774009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96293586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4821387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76191596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74959691"/>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2717668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30210353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83823148"/>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98936291"/>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384630319"/>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34455203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20035067"/>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5249152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285086734"/>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66867521"/>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40682588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54373403"/>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1580098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6011002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0079458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397574269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3759653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338950875"/>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0201548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296299936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76322071"/>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7080221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10217136"/>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1815400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43429149"/>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5924074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771990476"/>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92988920"/>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6972085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30556497"/>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6946581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94674925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9081118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15921386"/>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1668588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81926885"/>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183862748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10"/>
        <p:cNvGrpSpPr/>
        <p:nvPr/>
      </p:nvGrpSpPr>
      <p:grpSpPr>
        <a:xfrm>
          <a:off x="0" y="0"/>
          <a:ext cx="0" cy="0"/>
          <a:chOff x="0" y="0"/>
          <a:chExt cx="0" cy="0"/>
        </a:xfrm>
      </p:grpSpPr>
      <p:cxnSp>
        <p:nvCxnSpPr>
          <p:cNvPr id="11" name="Google Shape;11;p2"/>
          <p:cNvCxnSpPr/>
          <p:nvPr/>
        </p:nvCxnSpPr>
        <p:spPr>
          <a:xfrm rot="10800000">
            <a:off x="10834996" y="1977600"/>
            <a:ext cx="0" cy="3938400"/>
          </a:xfrm>
          <a:prstGeom prst="straightConnector1">
            <a:avLst/>
          </a:prstGeom>
          <a:noFill/>
          <a:ln w="38100" cap="flat" cmpd="sng">
            <a:solidFill>
              <a:schemeClr val="dk1"/>
            </a:solidFill>
            <a:prstDash val="solid"/>
            <a:round/>
            <a:headEnd type="none" w="med" len="med"/>
            <a:tailEnd type="none" w="med" len="med"/>
          </a:ln>
        </p:spPr>
      </p:cxnSp>
      <p:sp>
        <p:nvSpPr>
          <p:cNvPr id="12" name="Google Shape;12;p2"/>
          <p:cNvSpPr txBox="1">
            <a:spLocks noGrp="1"/>
          </p:cNvSpPr>
          <p:nvPr>
            <p:ph type="ctrTitle"/>
          </p:nvPr>
        </p:nvSpPr>
        <p:spPr>
          <a:xfrm>
            <a:off x="3048733" y="1980440"/>
            <a:ext cx="6094400" cy="809600"/>
          </a:xfrm>
          <a:prstGeom prst="rect">
            <a:avLst/>
          </a:prstGeom>
          <a:solidFill>
            <a:schemeClr val="lt2"/>
          </a:solidFill>
          <a:ln>
            <a:noFill/>
          </a:ln>
        </p:spPr>
        <p:txBody>
          <a:bodyPr spcFirstLastPara="1" wrap="square" lIns="91425" tIns="91425" rIns="91425" bIns="91425" anchor="ctr" anchorCtr="0">
            <a:noAutofit/>
          </a:bodyPr>
          <a:lstStyle>
            <a:lvl1pPr lvl="0" algn="ctr">
              <a:spcBef>
                <a:spcPts val="0"/>
              </a:spcBef>
              <a:spcAft>
                <a:spcPts val="0"/>
              </a:spcAft>
              <a:buSzPts val="3300"/>
              <a:buNone/>
              <a:defRPr sz="4400"/>
            </a:lvl1pPr>
            <a:lvl2pPr lvl="1" algn="ctr">
              <a:lnSpc>
                <a:spcPct val="80000"/>
              </a:lnSpc>
              <a:spcBef>
                <a:spcPts val="0"/>
              </a:spcBef>
              <a:spcAft>
                <a:spcPts val="0"/>
              </a:spcAft>
              <a:buClr>
                <a:schemeClr val="accent4"/>
              </a:buClr>
              <a:buSzPts val="3500"/>
              <a:buNone/>
              <a:defRPr sz="4667">
                <a:solidFill>
                  <a:schemeClr val="accent4"/>
                </a:solidFill>
              </a:defRPr>
            </a:lvl2pPr>
            <a:lvl3pPr lvl="2" algn="ctr">
              <a:lnSpc>
                <a:spcPct val="80000"/>
              </a:lnSpc>
              <a:spcBef>
                <a:spcPts val="0"/>
              </a:spcBef>
              <a:spcAft>
                <a:spcPts val="0"/>
              </a:spcAft>
              <a:buClr>
                <a:schemeClr val="accent4"/>
              </a:buClr>
              <a:buSzPts val="3500"/>
              <a:buNone/>
              <a:defRPr sz="4667">
                <a:solidFill>
                  <a:schemeClr val="accent4"/>
                </a:solidFill>
              </a:defRPr>
            </a:lvl3pPr>
            <a:lvl4pPr lvl="3" algn="ctr">
              <a:lnSpc>
                <a:spcPct val="80000"/>
              </a:lnSpc>
              <a:spcBef>
                <a:spcPts val="0"/>
              </a:spcBef>
              <a:spcAft>
                <a:spcPts val="0"/>
              </a:spcAft>
              <a:buClr>
                <a:schemeClr val="accent4"/>
              </a:buClr>
              <a:buSzPts val="3500"/>
              <a:buNone/>
              <a:defRPr sz="4667">
                <a:solidFill>
                  <a:schemeClr val="accent4"/>
                </a:solidFill>
              </a:defRPr>
            </a:lvl4pPr>
            <a:lvl5pPr lvl="4" algn="ctr">
              <a:lnSpc>
                <a:spcPct val="80000"/>
              </a:lnSpc>
              <a:spcBef>
                <a:spcPts val="0"/>
              </a:spcBef>
              <a:spcAft>
                <a:spcPts val="0"/>
              </a:spcAft>
              <a:buClr>
                <a:schemeClr val="accent4"/>
              </a:buClr>
              <a:buSzPts val="3500"/>
              <a:buNone/>
              <a:defRPr sz="4667">
                <a:solidFill>
                  <a:schemeClr val="accent4"/>
                </a:solidFill>
              </a:defRPr>
            </a:lvl5pPr>
            <a:lvl6pPr lvl="5" algn="ctr">
              <a:lnSpc>
                <a:spcPct val="80000"/>
              </a:lnSpc>
              <a:spcBef>
                <a:spcPts val="0"/>
              </a:spcBef>
              <a:spcAft>
                <a:spcPts val="0"/>
              </a:spcAft>
              <a:buClr>
                <a:schemeClr val="accent4"/>
              </a:buClr>
              <a:buSzPts val="3500"/>
              <a:buNone/>
              <a:defRPr sz="4667">
                <a:solidFill>
                  <a:schemeClr val="accent4"/>
                </a:solidFill>
              </a:defRPr>
            </a:lvl6pPr>
            <a:lvl7pPr lvl="6" algn="ctr">
              <a:lnSpc>
                <a:spcPct val="80000"/>
              </a:lnSpc>
              <a:spcBef>
                <a:spcPts val="0"/>
              </a:spcBef>
              <a:spcAft>
                <a:spcPts val="0"/>
              </a:spcAft>
              <a:buClr>
                <a:schemeClr val="accent4"/>
              </a:buClr>
              <a:buSzPts val="3500"/>
              <a:buNone/>
              <a:defRPr sz="4667">
                <a:solidFill>
                  <a:schemeClr val="accent4"/>
                </a:solidFill>
              </a:defRPr>
            </a:lvl7pPr>
            <a:lvl8pPr lvl="7" algn="ctr">
              <a:lnSpc>
                <a:spcPct val="80000"/>
              </a:lnSpc>
              <a:spcBef>
                <a:spcPts val="0"/>
              </a:spcBef>
              <a:spcAft>
                <a:spcPts val="0"/>
              </a:spcAft>
              <a:buClr>
                <a:schemeClr val="accent4"/>
              </a:buClr>
              <a:buSzPts val="3500"/>
              <a:buNone/>
              <a:defRPr sz="4667">
                <a:solidFill>
                  <a:schemeClr val="accent4"/>
                </a:solidFill>
              </a:defRPr>
            </a:lvl8pPr>
            <a:lvl9pPr lvl="8" algn="ctr">
              <a:lnSpc>
                <a:spcPct val="80000"/>
              </a:lnSpc>
              <a:spcBef>
                <a:spcPts val="0"/>
              </a:spcBef>
              <a:spcAft>
                <a:spcPts val="0"/>
              </a:spcAft>
              <a:buClr>
                <a:schemeClr val="accent4"/>
              </a:buClr>
              <a:buSzPts val="3500"/>
              <a:buNone/>
              <a:defRPr sz="4667">
                <a:solidFill>
                  <a:schemeClr val="accent4"/>
                </a:solidFill>
              </a:defRPr>
            </a:lvl9pPr>
          </a:lstStyle>
          <a:p>
            <a:endParaRPr/>
          </a:p>
        </p:txBody>
      </p:sp>
      <p:sp>
        <p:nvSpPr>
          <p:cNvPr id="13" name="Google Shape;13;p2"/>
          <p:cNvSpPr/>
          <p:nvPr/>
        </p:nvSpPr>
        <p:spPr>
          <a:xfrm>
            <a:off x="1088101" y="1088001"/>
            <a:ext cx="5007839" cy="4406199"/>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4" name="Google Shape;14;p2"/>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txBox="1">
            <a:spLocks noGrp="1"/>
          </p:cNvSpPr>
          <p:nvPr>
            <p:ph type="subTitle" idx="1"/>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84532496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solidFill>
          <a:schemeClr val="dk2"/>
        </a:solidFill>
        <a:effectLst/>
      </p:bgPr>
    </p:bg>
    <p:spTree>
      <p:nvGrpSpPr>
        <p:cNvPr id="1" name="Shape 17"/>
        <p:cNvGrpSpPr/>
        <p:nvPr/>
      </p:nvGrpSpPr>
      <p:grpSpPr>
        <a:xfrm>
          <a:off x="0" y="0"/>
          <a:ext cx="0" cy="0"/>
          <a:chOff x="0" y="0"/>
          <a:chExt cx="0" cy="0"/>
        </a:xfrm>
      </p:grpSpPr>
      <p:sp>
        <p:nvSpPr>
          <p:cNvPr id="18" name="Google Shape;18;p3"/>
          <p:cNvSpPr txBox="1">
            <a:spLocks noGrp="1"/>
          </p:cNvSpPr>
          <p:nvPr>
            <p:ph type="title"/>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9" name="Google Shape;19;p3"/>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20" name="Google Shape;20;p3"/>
          <p:cNvSpPr/>
          <p:nvPr/>
        </p:nvSpPr>
        <p:spPr>
          <a:xfrm>
            <a:off x="544067"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 name="Google Shape;21;p3"/>
          <p:cNvSpPr txBox="1">
            <a:spLocks noGrp="1"/>
          </p:cNvSpPr>
          <p:nvPr>
            <p:ph type="title" idx="2" hasCustomPrompt="1"/>
          </p:nvPr>
        </p:nvSpPr>
        <p:spPr>
          <a:xfrm>
            <a:off x="100087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22" name="Google Shape;22;p3"/>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3" name="Google Shape;23;p3"/>
          <p:cNvSpPr/>
          <p:nvPr/>
        </p:nvSpPr>
        <p:spPr>
          <a:xfrm rot="10800000" flipH="1">
            <a:off x="8847568"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84956848"/>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solidFill>
          <a:schemeClr val="dk2"/>
        </a:solidFill>
        <a:effectLst/>
      </p:bgPr>
    </p:bg>
    <p:spTree>
      <p:nvGrpSpPr>
        <p:cNvPr id="1" name="Shape 24"/>
        <p:cNvGrpSpPr/>
        <p:nvPr/>
      </p:nvGrpSpPr>
      <p:grpSpPr>
        <a:xfrm>
          <a:off x="0" y="0"/>
          <a:ext cx="0" cy="0"/>
          <a:chOff x="0" y="0"/>
          <a:chExt cx="0" cy="0"/>
        </a:xfrm>
      </p:grpSpPr>
      <p:sp>
        <p:nvSpPr>
          <p:cNvPr id="25" name="Google Shape;25;p4"/>
          <p:cNvSpPr txBox="1">
            <a:spLocks noGrp="1"/>
          </p:cNvSpPr>
          <p:nvPr>
            <p:ph type="body" idx="1"/>
          </p:nvPr>
        </p:nvSpPr>
        <p:spPr>
          <a:xfrm>
            <a:off x="1273667" y="2036657"/>
            <a:ext cx="9651600" cy="39280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Clr>
                <a:schemeClr val="accent4"/>
              </a:buClr>
              <a:buSzPts val="1400"/>
              <a:buFont typeface="Lato"/>
              <a:buChar char="●"/>
              <a:defRPr sz="1467">
                <a:solidFill>
                  <a:schemeClr val="dk1"/>
                </a:solidFill>
              </a:defRPr>
            </a:lvl1pPr>
            <a:lvl2pPr marL="1219170" lvl="1"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2pPr>
            <a:lvl3pPr marL="1828754" lvl="2"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3pPr>
            <a:lvl4pPr marL="2438339" lvl="3"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4pPr>
            <a:lvl5pPr marL="3047924" lvl="4"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5pPr>
            <a:lvl6pPr marL="3657509" lvl="5"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6pPr>
            <a:lvl7pPr marL="4267093" lvl="6"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7pPr>
            <a:lvl8pPr marL="4876678" lvl="7"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8pPr>
            <a:lvl9pPr marL="5486263" lvl="8" indent="-423323" rtl="0">
              <a:lnSpc>
                <a:spcPct val="100000"/>
              </a:lnSpc>
              <a:spcBef>
                <a:spcPts val="2133"/>
              </a:spcBef>
              <a:spcAft>
                <a:spcPts val="2133"/>
              </a:spcAft>
              <a:buClr>
                <a:srgbClr val="555555"/>
              </a:buClr>
              <a:buSzPts val="1400"/>
              <a:buFont typeface="Lato"/>
              <a:buChar char="■"/>
              <a:defRPr>
                <a:solidFill>
                  <a:schemeClr val="dk1"/>
                </a:solidFill>
                <a:latin typeface="Open Sans"/>
                <a:ea typeface="Open Sans"/>
                <a:cs typeface="Open Sans"/>
                <a:sym typeface="Open Sans"/>
              </a:defRPr>
            </a:lvl9pPr>
          </a:lstStyle>
          <a:p>
            <a:endParaRPr/>
          </a:p>
        </p:txBody>
      </p:sp>
      <p:sp>
        <p:nvSpPr>
          <p:cNvPr id="26" name="Google Shape;26;p4"/>
          <p:cNvSpPr txBox="1">
            <a:spLocks noGrp="1"/>
          </p:cNvSpPr>
          <p:nvPr>
            <p:ph type="title"/>
          </p:nvPr>
        </p:nvSpPr>
        <p:spPr>
          <a:xfrm>
            <a:off x="5057400" y="544000"/>
            <a:ext cx="6590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 name="Google Shape;27;p4"/>
          <p:cNvSpPr/>
          <p:nvPr/>
        </p:nvSpPr>
        <p:spPr>
          <a:xfrm>
            <a:off x="1088100" y="4042700"/>
            <a:ext cx="1222275" cy="1727333"/>
          </a:xfrm>
          <a:custGeom>
            <a:avLst/>
            <a:gdLst/>
            <a:ahLst/>
            <a:cxnLst/>
            <a:rect l="l" t="t" r="r" b="b"/>
            <a:pathLst>
              <a:path w="34034" h="51820" extrusionOk="0">
                <a:moveTo>
                  <a:pt x="0" y="0"/>
                </a:moveTo>
                <a:lnTo>
                  <a:pt x="0" y="51820"/>
                </a:lnTo>
                <a:lnTo>
                  <a:pt x="34034" y="51820"/>
                </a:lnTo>
              </a:path>
            </a:pathLst>
          </a:custGeom>
          <a:noFill/>
          <a:ln w="38100" cap="flat" cmpd="sng">
            <a:solidFill>
              <a:schemeClr val="dk1"/>
            </a:solidFill>
            <a:prstDash val="solid"/>
            <a:round/>
            <a:headEnd type="none" w="med" len="med"/>
            <a:tailEnd type="none" w="med" len="med"/>
          </a:ln>
        </p:spPr>
      </p:sp>
      <p:sp>
        <p:nvSpPr>
          <p:cNvPr id="28" name="Google Shape;28;p4"/>
          <p:cNvSpPr/>
          <p:nvPr/>
        </p:nvSpPr>
        <p:spPr>
          <a:xfrm>
            <a:off x="10008767" y="6038600"/>
            <a:ext cx="1642743"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654774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solidFill>
          <a:schemeClr val="dk2"/>
        </a:solidFill>
        <a:effectLst/>
      </p:bgPr>
    </p:bg>
    <p:spTree>
      <p:nvGrpSpPr>
        <p:cNvPr id="1" name="Shape 35"/>
        <p:cNvGrpSpPr/>
        <p:nvPr/>
      </p:nvGrpSpPr>
      <p:grpSpPr>
        <a:xfrm>
          <a:off x="0" y="0"/>
          <a:ext cx="0" cy="0"/>
          <a:chOff x="0" y="0"/>
          <a:chExt cx="0" cy="0"/>
        </a:xfrm>
      </p:grpSpPr>
      <p:sp>
        <p:nvSpPr>
          <p:cNvPr id="36" name="Google Shape;36;p6"/>
          <p:cNvSpPr/>
          <p:nvPr/>
        </p:nvSpPr>
        <p:spPr>
          <a:xfrm>
            <a:off x="2183298" y="1088000"/>
            <a:ext cx="8920604" cy="46819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7" name="Google Shape;37;p6"/>
          <p:cNvSpPr txBox="1">
            <a:spLocks noGrp="1"/>
          </p:cNvSpPr>
          <p:nvPr>
            <p:ph type="title"/>
          </p:nvPr>
        </p:nvSpPr>
        <p:spPr>
          <a:xfrm>
            <a:off x="544100" y="544000"/>
            <a:ext cx="44544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129339077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chemeClr val="dk2"/>
        </a:solidFill>
        <a:effectLst/>
      </p:bgPr>
    </p:bg>
    <p:spTree>
      <p:nvGrpSpPr>
        <p:cNvPr id="1" name="Shape 38"/>
        <p:cNvGrpSpPr/>
        <p:nvPr/>
      </p:nvGrpSpPr>
      <p:grpSpPr>
        <a:xfrm>
          <a:off x="0" y="0"/>
          <a:ext cx="0" cy="0"/>
          <a:chOff x="0" y="0"/>
          <a:chExt cx="0" cy="0"/>
        </a:xfrm>
      </p:grpSpPr>
      <p:sp>
        <p:nvSpPr>
          <p:cNvPr id="39" name="Google Shape;39;p7"/>
          <p:cNvSpPr/>
          <p:nvPr/>
        </p:nvSpPr>
        <p:spPr>
          <a:xfrm>
            <a:off x="10008761" y="1088001"/>
            <a:ext cx="1095051" cy="56020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40" name="Google Shape;40;p7"/>
          <p:cNvGrpSpPr/>
          <p:nvPr/>
        </p:nvGrpSpPr>
        <p:grpSpPr>
          <a:xfrm rot="5400000">
            <a:off x="9807082" y="4473100"/>
            <a:ext cx="2263060" cy="330733"/>
            <a:chOff x="6139511" y="1163125"/>
            <a:chExt cx="1697295" cy="248050"/>
          </a:xfrm>
        </p:grpSpPr>
        <p:grpSp>
          <p:nvGrpSpPr>
            <p:cNvPr id="41" name="Google Shape;41;p7"/>
            <p:cNvGrpSpPr/>
            <p:nvPr/>
          </p:nvGrpSpPr>
          <p:grpSpPr>
            <a:xfrm>
              <a:off x="6139511" y="1344275"/>
              <a:ext cx="1697295" cy="66900"/>
              <a:chOff x="6140686" y="267550"/>
              <a:chExt cx="1697295" cy="66900"/>
            </a:xfrm>
          </p:grpSpPr>
          <p:sp>
            <p:nvSpPr>
              <p:cNvPr id="42" name="Google Shape;42;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9" name="Google Shape;49;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0" name="Google Shape;50;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1" name="Google Shape;51;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52" name="Google Shape;52;p7"/>
            <p:cNvGrpSpPr/>
            <p:nvPr/>
          </p:nvGrpSpPr>
          <p:grpSpPr>
            <a:xfrm>
              <a:off x="6139511" y="1163125"/>
              <a:ext cx="1697295" cy="66900"/>
              <a:chOff x="6140686" y="267550"/>
              <a:chExt cx="1697295" cy="66900"/>
            </a:xfrm>
          </p:grpSpPr>
          <p:sp>
            <p:nvSpPr>
              <p:cNvPr id="53" name="Google Shape;53;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sp>
        <p:nvSpPr>
          <p:cNvPr id="63" name="Google Shape;63;p7"/>
          <p:cNvSpPr/>
          <p:nvPr/>
        </p:nvSpPr>
        <p:spPr>
          <a:xfrm rot="-5400000">
            <a:off x="2613925" y="3751002"/>
            <a:ext cx="4250040" cy="88315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64" name="Google Shape;64;p7"/>
          <p:cNvSpPr txBox="1">
            <a:spLocks noGrp="1"/>
          </p:cNvSpPr>
          <p:nvPr>
            <p:ph type="subTitle" idx="1"/>
          </p:nvPr>
        </p:nvSpPr>
        <p:spPr>
          <a:xfrm>
            <a:off x="6702049" y="3621056"/>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None/>
              <a:defRPr sz="2133">
                <a:solidFill>
                  <a:schemeClr val="dk1"/>
                </a:solidFill>
              </a:defRPr>
            </a:lvl1pPr>
            <a:lvl2pPr lvl="1" algn="ctr" rtl="0">
              <a:lnSpc>
                <a:spcPct val="100000"/>
              </a:lnSpc>
              <a:spcBef>
                <a:spcPts val="0"/>
              </a:spcBef>
              <a:spcAft>
                <a:spcPts val="0"/>
              </a:spcAft>
              <a:buClr>
                <a:schemeClr val="dk1"/>
              </a:buClr>
              <a:buSzPts val="1200"/>
              <a:buNone/>
              <a:defRPr sz="1600"/>
            </a:lvl2pPr>
            <a:lvl3pPr lvl="2" algn="ctr" rtl="0">
              <a:lnSpc>
                <a:spcPct val="100000"/>
              </a:lnSpc>
              <a:spcBef>
                <a:spcPts val="0"/>
              </a:spcBef>
              <a:spcAft>
                <a:spcPts val="0"/>
              </a:spcAft>
              <a:buClr>
                <a:schemeClr val="dk1"/>
              </a:buClr>
              <a:buSzPts val="1200"/>
              <a:buNone/>
              <a:defRPr sz="1600"/>
            </a:lvl3pPr>
            <a:lvl4pPr lvl="3" algn="ctr" rtl="0">
              <a:lnSpc>
                <a:spcPct val="100000"/>
              </a:lnSpc>
              <a:spcBef>
                <a:spcPts val="0"/>
              </a:spcBef>
              <a:spcAft>
                <a:spcPts val="0"/>
              </a:spcAft>
              <a:buClr>
                <a:schemeClr val="dk1"/>
              </a:buClr>
              <a:buSzPts val="1200"/>
              <a:buNone/>
              <a:defRPr sz="1600"/>
            </a:lvl4pPr>
            <a:lvl5pPr lvl="4" algn="ctr" rtl="0">
              <a:lnSpc>
                <a:spcPct val="100000"/>
              </a:lnSpc>
              <a:spcBef>
                <a:spcPts val="0"/>
              </a:spcBef>
              <a:spcAft>
                <a:spcPts val="0"/>
              </a:spcAft>
              <a:buClr>
                <a:schemeClr val="dk1"/>
              </a:buClr>
              <a:buSzPts val="1200"/>
              <a:buNone/>
              <a:defRPr sz="1600"/>
            </a:lvl5pPr>
            <a:lvl6pPr lvl="5" algn="ctr" rtl="0">
              <a:lnSpc>
                <a:spcPct val="100000"/>
              </a:lnSpc>
              <a:spcBef>
                <a:spcPts val="0"/>
              </a:spcBef>
              <a:spcAft>
                <a:spcPts val="0"/>
              </a:spcAft>
              <a:buClr>
                <a:schemeClr val="dk1"/>
              </a:buClr>
              <a:buSzPts val="1200"/>
              <a:buNone/>
              <a:defRPr sz="1600"/>
            </a:lvl6pPr>
            <a:lvl7pPr lvl="6" algn="ctr" rtl="0">
              <a:lnSpc>
                <a:spcPct val="100000"/>
              </a:lnSpc>
              <a:spcBef>
                <a:spcPts val="0"/>
              </a:spcBef>
              <a:spcAft>
                <a:spcPts val="0"/>
              </a:spcAft>
              <a:buClr>
                <a:schemeClr val="dk1"/>
              </a:buClr>
              <a:buSzPts val="1200"/>
              <a:buNone/>
              <a:defRPr sz="1600"/>
            </a:lvl7pPr>
            <a:lvl8pPr lvl="7" algn="ctr" rtl="0">
              <a:lnSpc>
                <a:spcPct val="100000"/>
              </a:lnSpc>
              <a:spcBef>
                <a:spcPts val="0"/>
              </a:spcBef>
              <a:spcAft>
                <a:spcPts val="0"/>
              </a:spcAft>
              <a:buClr>
                <a:schemeClr val="dk1"/>
              </a:buClr>
              <a:buSzPts val="1200"/>
              <a:buNone/>
              <a:defRPr sz="1600"/>
            </a:lvl8pPr>
            <a:lvl9pPr lvl="8" algn="ctr" rtl="0">
              <a:lnSpc>
                <a:spcPct val="100000"/>
              </a:lnSpc>
              <a:spcBef>
                <a:spcPts val="0"/>
              </a:spcBef>
              <a:spcAft>
                <a:spcPts val="0"/>
              </a:spcAft>
              <a:buClr>
                <a:schemeClr val="dk1"/>
              </a:buClr>
              <a:buSzPts val="1200"/>
              <a:buNone/>
              <a:defRPr sz="1600"/>
            </a:lvl9pPr>
          </a:lstStyle>
          <a:p>
            <a:endParaRPr/>
          </a:p>
        </p:txBody>
      </p:sp>
      <p:sp>
        <p:nvSpPr>
          <p:cNvPr id="65" name="Google Shape;65;p7"/>
          <p:cNvSpPr txBox="1">
            <a:spLocks noGrp="1"/>
          </p:cNvSpPr>
          <p:nvPr>
            <p:ph type="title"/>
          </p:nvPr>
        </p:nvSpPr>
        <p:spPr>
          <a:xfrm>
            <a:off x="6694920" y="3220684"/>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6" name="Google Shape;66;p7"/>
          <p:cNvSpPr txBox="1">
            <a:spLocks noGrp="1"/>
          </p:cNvSpPr>
          <p:nvPr>
            <p:ph type="subTitle" idx="2"/>
          </p:nvPr>
        </p:nvSpPr>
        <p:spPr>
          <a:xfrm>
            <a:off x="6702155" y="4505419"/>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67" name="Google Shape;67;p7"/>
          <p:cNvSpPr txBox="1">
            <a:spLocks noGrp="1"/>
          </p:cNvSpPr>
          <p:nvPr>
            <p:ph type="title" idx="3"/>
          </p:nvPr>
        </p:nvSpPr>
        <p:spPr>
          <a:xfrm>
            <a:off x="6694917" y="4105045"/>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8" name="Google Shape;68;p7"/>
          <p:cNvSpPr txBox="1">
            <a:spLocks noGrp="1"/>
          </p:cNvSpPr>
          <p:nvPr>
            <p:ph type="title" idx="4"/>
          </p:nvPr>
        </p:nvSpPr>
        <p:spPr>
          <a:xfrm>
            <a:off x="5174067" y="1356767"/>
            <a:ext cx="50696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 name="Google Shape;69;p7"/>
          <p:cNvSpPr txBox="1">
            <a:spLocks noGrp="1"/>
          </p:cNvSpPr>
          <p:nvPr>
            <p:ph type="subTitle" idx="5"/>
          </p:nvPr>
        </p:nvSpPr>
        <p:spPr>
          <a:xfrm>
            <a:off x="6702155" y="5389760"/>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70" name="Google Shape;70;p7"/>
          <p:cNvSpPr txBox="1">
            <a:spLocks noGrp="1"/>
          </p:cNvSpPr>
          <p:nvPr>
            <p:ph type="title" idx="6"/>
          </p:nvPr>
        </p:nvSpPr>
        <p:spPr>
          <a:xfrm>
            <a:off x="6694917" y="4989387"/>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1" name="Google Shape;71;p7"/>
          <p:cNvSpPr/>
          <p:nvPr/>
        </p:nvSpPr>
        <p:spPr>
          <a:xfrm>
            <a:off x="1428953" y="6039567"/>
            <a:ext cx="2193895" cy="27446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914433386"/>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72"/>
        <p:cNvGrpSpPr/>
        <p:nvPr/>
      </p:nvGrpSpPr>
      <p:grpSpPr>
        <a:xfrm>
          <a:off x="0" y="0"/>
          <a:ext cx="0" cy="0"/>
          <a:chOff x="0" y="0"/>
          <a:chExt cx="0" cy="0"/>
        </a:xfrm>
      </p:grpSpPr>
      <p:sp>
        <p:nvSpPr>
          <p:cNvPr id="73" name="Google Shape;73;p8"/>
          <p:cNvSpPr/>
          <p:nvPr/>
        </p:nvSpPr>
        <p:spPr>
          <a:xfrm>
            <a:off x="0" y="0"/>
            <a:ext cx="12192000" cy="6858000"/>
          </a:xfrm>
          <a:prstGeom prst="rect">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txBox="1">
            <a:spLocks noGrp="1"/>
          </p:cNvSpPr>
          <p:nvPr>
            <p:ph type="title"/>
          </p:nvPr>
        </p:nvSpPr>
        <p:spPr>
          <a:xfrm>
            <a:off x="7344892" y="780533"/>
            <a:ext cx="3912000" cy="2920000"/>
          </a:xfrm>
          <a:prstGeom prst="rect">
            <a:avLst/>
          </a:prstGeom>
          <a:noFill/>
        </p:spPr>
        <p:txBody>
          <a:bodyPr spcFirstLastPara="1" wrap="square" lIns="91425" tIns="91425" rIns="91425" bIns="91425" anchor="ctr" anchorCtr="0">
            <a:noAutofit/>
          </a:bodyPr>
          <a:lstStyle>
            <a:lvl1pPr lvl="0" algn="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5" name="Google Shape;75;p8"/>
          <p:cNvSpPr/>
          <p:nvPr/>
        </p:nvSpPr>
        <p:spPr>
          <a:xfrm rot="-5400000">
            <a:off x="-82783" y="1170631"/>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76" name="Google Shape;76;p8"/>
          <p:cNvSpPr/>
          <p:nvPr/>
        </p:nvSpPr>
        <p:spPr>
          <a:xfrm rot="10800000" flipH="1">
            <a:off x="8763317" y="4678864"/>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06239051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chemeClr val="dk2"/>
        </a:solidFill>
        <a:effectLst/>
      </p:bgPr>
    </p:bg>
    <p:spTree>
      <p:nvGrpSpPr>
        <p:cNvPr id="1" name="Shape 77"/>
        <p:cNvGrpSpPr/>
        <p:nvPr/>
      </p:nvGrpSpPr>
      <p:grpSpPr>
        <a:xfrm>
          <a:off x="0" y="0"/>
          <a:ext cx="0" cy="0"/>
          <a:chOff x="0" y="0"/>
          <a:chExt cx="0" cy="0"/>
        </a:xfrm>
      </p:grpSpPr>
      <p:sp>
        <p:nvSpPr>
          <p:cNvPr id="78" name="Google Shape;78;p9"/>
          <p:cNvSpPr/>
          <p:nvPr/>
        </p:nvSpPr>
        <p:spPr>
          <a:xfrm>
            <a:off x="1628767" y="1639200"/>
            <a:ext cx="8931200" cy="35796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txBox="1">
            <a:spLocks noGrp="1"/>
          </p:cNvSpPr>
          <p:nvPr>
            <p:ph type="subTitle" idx="1"/>
          </p:nvPr>
        </p:nvSpPr>
        <p:spPr>
          <a:xfrm>
            <a:off x="2109367" y="3309251"/>
            <a:ext cx="3506000" cy="15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0" name="Google Shape;80;p9"/>
          <p:cNvSpPr txBox="1">
            <a:spLocks noGrp="1"/>
          </p:cNvSpPr>
          <p:nvPr>
            <p:ph type="title"/>
          </p:nvPr>
        </p:nvSpPr>
        <p:spPr>
          <a:xfrm>
            <a:off x="2109367" y="1980727"/>
            <a:ext cx="3506000" cy="1454000"/>
          </a:xfrm>
          <a:prstGeom prst="rect">
            <a:avLst/>
          </a:prstGeom>
          <a:no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1" name="Google Shape;81;p9"/>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4087343227"/>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Caption">
  <p:cSld name="Caption">
    <p:bg>
      <p:bgPr>
        <a:solidFill>
          <a:schemeClr val="dk2"/>
        </a:solidFill>
        <a:effectLst/>
      </p:bgPr>
    </p:bg>
    <p:spTree>
      <p:nvGrpSpPr>
        <p:cNvPr id="1" name="Shape 82"/>
        <p:cNvGrpSpPr/>
        <p:nvPr/>
      </p:nvGrpSpPr>
      <p:grpSpPr>
        <a:xfrm>
          <a:off x="0" y="0"/>
          <a:ext cx="0" cy="0"/>
          <a:chOff x="0" y="0"/>
          <a:chExt cx="0" cy="0"/>
        </a:xfrm>
      </p:grpSpPr>
      <p:sp>
        <p:nvSpPr>
          <p:cNvPr id="83" name="Google Shape;83;p10"/>
          <p:cNvSpPr txBox="1">
            <a:spLocks noGrp="1"/>
          </p:cNvSpPr>
          <p:nvPr>
            <p:ph type="body" idx="1"/>
          </p:nvPr>
        </p:nvSpPr>
        <p:spPr>
          <a:xfrm>
            <a:off x="2953133" y="2476200"/>
            <a:ext cx="6285600" cy="19056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Clr>
                <a:schemeClr val="accent2"/>
              </a:buClr>
              <a:buSzPts val="4000"/>
              <a:buFont typeface="Montserrat"/>
              <a:buNone/>
              <a:defRPr sz="5333" b="1">
                <a:solidFill>
                  <a:schemeClr val="dk1"/>
                </a:solidFill>
                <a:latin typeface="Montserrat"/>
                <a:ea typeface="Montserrat"/>
                <a:cs typeface="Montserrat"/>
                <a:sym typeface="Montserrat"/>
              </a:defRPr>
            </a:lvl1pPr>
          </a:lstStyle>
          <a:p>
            <a:endParaRPr/>
          </a:p>
        </p:txBody>
      </p:sp>
    </p:spTree>
    <p:extLst>
      <p:ext uri="{BB962C8B-B14F-4D97-AF65-F5344CB8AC3E}">
        <p14:creationId xmlns:p14="http://schemas.microsoft.com/office/powerpoint/2010/main" val="2071674859"/>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dk2"/>
        </a:solidFill>
        <a:effectLst/>
      </p:bgPr>
    </p:bg>
    <p:spTree>
      <p:nvGrpSpPr>
        <p:cNvPr id="1" name="Shape 84"/>
        <p:cNvGrpSpPr/>
        <p:nvPr/>
      </p:nvGrpSpPr>
      <p:grpSpPr>
        <a:xfrm>
          <a:off x="0" y="0"/>
          <a:ext cx="0" cy="0"/>
          <a:chOff x="0" y="0"/>
          <a:chExt cx="0" cy="0"/>
        </a:xfrm>
      </p:grpSpPr>
      <p:sp>
        <p:nvSpPr>
          <p:cNvPr id="85" name="Google Shape;85;p11"/>
          <p:cNvSpPr txBox="1">
            <a:spLocks noGrp="1"/>
          </p:cNvSpPr>
          <p:nvPr>
            <p:ph type="title" hasCustomPrompt="1"/>
          </p:nvPr>
        </p:nvSpPr>
        <p:spPr>
          <a:xfrm>
            <a:off x="1628800" y="2607600"/>
            <a:ext cx="8934800" cy="1642800"/>
          </a:xfrm>
          <a:prstGeom prst="rect">
            <a:avLst/>
          </a:prstGeom>
          <a:solidFill>
            <a:schemeClr val="accent3"/>
          </a:solidFill>
          <a:ln>
            <a:noFill/>
          </a:ln>
        </p:spPr>
        <p:txBody>
          <a:bodyPr spcFirstLastPara="1" wrap="square" lIns="91425" tIns="91425" rIns="91425" bIns="91425" anchor="ctr" anchorCtr="0">
            <a:noAutofit/>
          </a:bodyPr>
          <a:lstStyle>
            <a:lvl1pPr lvl="0" algn="ctr">
              <a:spcBef>
                <a:spcPts val="0"/>
              </a:spcBef>
              <a:spcAft>
                <a:spcPts val="0"/>
              </a:spcAft>
              <a:buSzPts val="7200"/>
              <a:buNone/>
              <a:defRPr sz="9600"/>
            </a:lvl1pPr>
            <a:lvl2pPr lvl="1" algn="ctr">
              <a:spcBef>
                <a:spcPts val="0"/>
              </a:spcBef>
              <a:spcAft>
                <a:spcPts val="0"/>
              </a:spcAft>
              <a:buSzPts val="7200"/>
              <a:buNone/>
              <a:defRPr sz="9600"/>
            </a:lvl2pPr>
            <a:lvl3pPr lvl="2" algn="ctr">
              <a:spcBef>
                <a:spcPts val="0"/>
              </a:spcBef>
              <a:spcAft>
                <a:spcPts val="0"/>
              </a:spcAft>
              <a:buSzPts val="7200"/>
              <a:buNone/>
              <a:defRPr sz="9600"/>
            </a:lvl3pPr>
            <a:lvl4pPr lvl="3" algn="ctr">
              <a:spcBef>
                <a:spcPts val="0"/>
              </a:spcBef>
              <a:spcAft>
                <a:spcPts val="0"/>
              </a:spcAft>
              <a:buSzPts val="7200"/>
              <a:buNone/>
              <a:defRPr sz="9600"/>
            </a:lvl4pPr>
            <a:lvl5pPr lvl="4" algn="ctr">
              <a:spcBef>
                <a:spcPts val="0"/>
              </a:spcBef>
              <a:spcAft>
                <a:spcPts val="0"/>
              </a:spcAft>
              <a:buSzPts val="7200"/>
              <a:buNone/>
              <a:defRPr sz="9600"/>
            </a:lvl5pPr>
            <a:lvl6pPr lvl="5" algn="ctr">
              <a:spcBef>
                <a:spcPts val="0"/>
              </a:spcBef>
              <a:spcAft>
                <a:spcPts val="0"/>
              </a:spcAft>
              <a:buSzPts val="7200"/>
              <a:buNone/>
              <a:defRPr sz="9600"/>
            </a:lvl6pPr>
            <a:lvl7pPr lvl="6" algn="ctr">
              <a:spcBef>
                <a:spcPts val="0"/>
              </a:spcBef>
              <a:spcAft>
                <a:spcPts val="0"/>
              </a:spcAft>
              <a:buSzPts val="7200"/>
              <a:buNone/>
              <a:defRPr sz="9600"/>
            </a:lvl7pPr>
            <a:lvl8pPr lvl="7" algn="ctr">
              <a:spcBef>
                <a:spcPts val="0"/>
              </a:spcBef>
              <a:spcAft>
                <a:spcPts val="0"/>
              </a:spcAft>
              <a:buSzPts val="7200"/>
              <a:buNone/>
              <a:defRPr sz="9600"/>
            </a:lvl8pPr>
            <a:lvl9pPr lvl="8" algn="ctr">
              <a:spcBef>
                <a:spcPts val="0"/>
              </a:spcBef>
              <a:spcAft>
                <a:spcPts val="0"/>
              </a:spcAft>
              <a:buSzPts val="7200"/>
              <a:buNone/>
              <a:defRPr sz="9600"/>
            </a:lvl9pPr>
          </a:lstStyle>
          <a:p>
            <a:r>
              <a:t>xx%</a:t>
            </a:r>
          </a:p>
        </p:txBody>
      </p:sp>
      <p:sp>
        <p:nvSpPr>
          <p:cNvPr id="86" name="Google Shape;86;p11"/>
          <p:cNvSpPr txBox="1">
            <a:spLocks noGrp="1"/>
          </p:cNvSpPr>
          <p:nvPr>
            <p:ph type="subTitle" idx="1"/>
          </p:nvPr>
        </p:nvSpPr>
        <p:spPr>
          <a:xfrm>
            <a:off x="1446333" y="4287267"/>
            <a:ext cx="92992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7" name="Google Shape;87;p11"/>
          <p:cNvSpPr/>
          <p:nvPr/>
        </p:nvSpPr>
        <p:spPr>
          <a:xfrm>
            <a:off x="6379667" y="1088001"/>
            <a:ext cx="4724316"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88" name="Google Shape;88;p11"/>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9" name="Google Shape;89;p11"/>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90" name="Google Shape;90;p11"/>
          <p:cNvSpPr/>
          <p:nvPr/>
        </p:nvSpPr>
        <p:spPr>
          <a:xfrm flipH="1">
            <a:off x="544099" y="543998"/>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1" name="Google Shape;91;p11"/>
          <p:cNvGrpSpPr/>
          <p:nvPr/>
        </p:nvGrpSpPr>
        <p:grpSpPr>
          <a:xfrm>
            <a:off x="10773244" y="4714671"/>
            <a:ext cx="330733" cy="1055363"/>
            <a:chOff x="7674658" y="3536003"/>
            <a:chExt cx="248050" cy="791522"/>
          </a:xfrm>
        </p:grpSpPr>
        <p:sp>
          <p:nvSpPr>
            <p:cNvPr id="92" name="Google Shape;92;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2" name="Google Shape;102;p11"/>
          <p:cNvGrpSpPr/>
          <p:nvPr/>
        </p:nvGrpSpPr>
        <p:grpSpPr>
          <a:xfrm rot="5400000">
            <a:off x="1450411" y="1276870"/>
            <a:ext cx="330733" cy="1055363"/>
            <a:chOff x="7674658" y="3536003"/>
            <a:chExt cx="248050" cy="791522"/>
          </a:xfrm>
        </p:grpSpPr>
        <p:sp>
          <p:nvSpPr>
            <p:cNvPr id="103" name="Google Shape;103;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9" name="Google Shape;109;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0" name="Google Shape;110;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13" name="Google Shape;113;p11"/>
          <p:cNvGrpSpPr/>
          <p:nvPr/>
        </p:nvGrpSpPr>
        <p:grpSpPr>
          <a:xfrm rot="5400000">
            <a:off x="5930562" y="5076971"/>
            <a:ext cx="330733" cy="1055363"/>
            <a:chOff x="7674658" y="3536003"/>
            <a:chExt cx="248050" cy="791522"/>
          </a:xfrm>
        </p:grpSpPr>
        <p:sp>
          <p:nvSpPr>
            <p:cNvPr id="114" name="Google Shape;114;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9" name="Google Shape;119;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1253662594"/>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2"/>
        </a:solidFill>
        <a:effectLst/>
      </p:bgPr>
    </p:bg>
    <p:spTree>
      <p:nvGrpSpPr>
        <p:cNvPr id="1" name="Shape 124"/>
        <p:cNvGrpSpPr/>
        <p:nvPr/>
      </p:nvGrpSpPr>
      <p:grpSpPr>
        <a:xfrm>
          <a:off x="0" y="0"/>
          <a:ext cx="0" cy="0"/>
          <a:chOff x="0" y="0"/>
          <a:chExt cx="0" cy="0"/>
        </a:xfrm>
      </p:grpSpPr>
      <p:sp>
        <p:nvSpPr>
          <p:cNvPr id="125" name="Google Shape;125;p12"/>
          <p:cNvSpPr/>
          <p:nvPr/>
        </p:nvSpPr>
        <p:spPr>
          <a:xfrm>
            <a:off x="-7167" y="0"/>
            <a:ext cx="12199200" cy="68656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217235957"/>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chemeClr val="dk2"/>
        </a:solidFill>
        <a:effectLst/>
      </p:bgPr>
    </p:bg>
    <p:spTree>
      <p:nvGrpSpPr>
        <p:cNvPr id="1" name="Shape 126"/>
        <p:cNvGrpSpPr/>
        <p:nvPr/>
      </p:nvGrpSpPr>
      <p:grpSpPr>
        <a:xfrm>
          <a:off x="0" y="0"/>
          <a:ext cx="0" cy="0"/>
          <a:chOff x="0" y="0"/>
          <a:chExt cx="0" cy="0"/>
        </a:xfrm>
      </p:grpSpPr>
      <p:sp>
        <p:nvSpPr>
          <p:cNvPr id="127" name="Google Shape;127;p13"/>
          <p:cNvSpPr/>
          <p:nvPr/>
        </p:nvSpPr>
        <p:spPr>
          <a:xfrm>
            <a:off x="1088101" y="1049133"/>
            <a:ext cx="5007839" cy="4454760"/>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28" name="Google Shape;128;p13"/>
          <p:cNvSpPr txBox="1">
            <a:spLocks noGrp="1"/>
          </p:cNvSpPr>
          <p:nvPr>
            <p:ph type="title"/>
          </p:nvPr>
        </p:nvSpPr>
        <p:spPr>
          <a:xfrm>
            <a:off x="2813159" y="213896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29" name="Google Shape;129;p13"/>
          <p:cNvSpPr txBox="1">
            <a:spLocks noGrp="1"/>
          </p:cNvSpPr>
          <p:nvPr>
            <p:ph type="subTitle" idx="1"/>
          </p:nvPr>
        </p:nvSpPr>
        <p:spPr>
          <a:xfrm>
            <a:off x="2813159" y="2524945"/>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0" name="Google Shape;130;p13"/>
          <p:cNvSpPr txBox="1">
            <a:spLocks noGrp="1"/>
          </p:cNvSpPr>
          <p:nvPr>
            <p:ph type="title" idx="2"/>
          </p:nvPr>
        </p:nvSpPr>
        <p:spPr>
          <a:xfrm>
            <a:off x="2813175" y="3217184"/>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1" name="Google Shape;131;p13"/>
          <p:cNvSpPr txBox="1">
            <a:spLocks noGrp="1"/>
          </p:cNvSpPr>
          <p:nvPr>
            <p:ph type="subTitle" idx="3"/>
          </p:nvPr>
        </p:nvSpPr>
        <p:spPr>
          <a:xfrm>
            <a:off x="2813159" y="360408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2" name="Google Shape;132;p13"/>
          <p:cNvSpPr txBox="1">
            <a:spLocks noGrp="1"/>
          </p:cNvSpPr>
          <p:nvPr>
            <p:ph type="title" idx="4"/>
          </p:nvPr>
        </p:nvSpPr>
        <p:spPr>
          <a:xfrm>
            <a:off x="2813159" y="4295447"/>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3" name="Google Shape;133;p13"/>
          <p:cNvSpPr txBox="1">
            <a:spLocks noGrp="1"/>
          </p:cNvSpPr>
          <p:nvPr>
            <p:ph type="subTitle" idx="5"/>
          </p:nvPr>
        </p:nvSpPr>
        <p:spPr>
          <a:xfrm>
            <a:off x="2813159" y="468235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4" name="Google Shape;134;p13"/>
          <p:cNvSpPr txBox="1">
            <a:spLocks noGrp="1"/>
          </p:cNvSpPr>
          <p:nvPr>
            <p:ph type="title" idx="6"/>
          </p:nvPr>
        </p:nvSpPr>
        <p:spPr>
          <a:xfrm>
            <a:off x="7171492" y="2136395"/>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5" name="Google Shape;135;p13"/>
          <p:cNvSpPr txBox="1">
            <a:spLocks noGrp="1"/>
          </p:cNvSpPr>
          <p:nvPr>
            <p:ph type="subTitle" idx="7"/>
          </p:nvPr>
        </p:nvSpPr>
        <p:spPr>
          <a:xfrm>
            <a:off x="7171491" y="2523303"/>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6" name="Google Shape;136;p13"/>
          <p:cNvSpPr txBox="1">
            <a:spLocks noGrp="1"/>
          </p:cNvSpPr>
          <p:nvPr>
            <p:ph type="title" idx="8"/>
          </p:nvPr>
        </p:nvSpPr>
        <p:spPr>
          <a:xfrm>
            <a:off x="7171492" y="321718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7" name="Google Shape;137;p13"/>
          <p:cNvSpPr txBox="1">
            <a:spLocks noGrp="1"/>
          </p:cNvSpPr>
          <p:nvPr>
            <p:ph type="subTitle" idx="9"/>
          </p:nvPr>
        </p:nvSpPr>
        <p:spPr>
          <a:xfrm>
            <a:off x="7171492" y="3604085"/>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8" name="Google Shape;138;p13"/>
          <p:cNvSpPr txBox="1">
            <a:spLocks noGrp="1"/>
          </p:cNvSpPr>
          <p:nvPr>
            <p:ph type="title" idx="13"/>
          </p:nvPr>
        </p:nvSpPr>
        <p:spPr>
          <a:xfrm>
            <a:off x="7171492" y="4295449"/>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9" name="Google Shape;139;p13"/>
          <p:cNvSpPr txBox="1">
            <a:spLocks noGrp="1"/>
          </p:cNvSpPr>
          <p:nvPr>
            <p:ph type="subTitle" idx="14"/>
          </p:nvPr>
        </p:nvSpPr>
        <p:spPr>
          <a:xfrm>
            <a:off x="7171492" y="4682367"/>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0" name="Google Shape;140;p13"/>
          <p:cNvSpPr txBox="1">
            <a:spLocks noGrp="1"/>
          </p:cNvSpPr>
          <p:nvPr>
            <p:ph type="title" idx="15" hasCustomPrompt="1"/>
          </p:nvPr>
        </p:nvSpPr>
        <p:spPr>
          <a:xfrm>
            <a:off x="2081627" y="2365500"/>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1" name="Google Shape;141;p13"/>
          <p:cNvSpPr txBox="1">
            <a:spLocks noGrp="1"/>
          </p:cNvSpPr>
          <p:nvPr>
            <p:ph type="title" idx="16" hasCustomPrompt="1"/>
          </p:nvPr>
        </p:nvSpPr>
        <p:spPr>
          <a:xfrm>
            <a:off x="2081627" y="343812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2" name="Google Shape;142;p13"/>
          <p:cNvSpPr txBox="1">
            <a:spLocks noGrp="1"/>
          </p:cNvSpPr>
          <p:nvPr>
            <p:ph type="title" idx="17" hasCustomPrompt="1"/>
          </p:nvPr>
        </p:nvSpPr>
        <p:spPr>
          <a:xfrm>
            <a:off x="20816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3" name="Google Shape;143;p13"/>
          <p:cNvSpPr txBox="1">
            <a:spLocks noGrp="1"/>
          </p:cNvSpPr>
          <p:nvPr>
            <p:ph type="title" idx="18" hasCustomPrompt="1"/>
          </p:nvPr>
        </p:nvSpPr>
        <p:spPr>
          <a:xfrm>
            <a:off x="6433227" y="2361667"/>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4" name="Google Shape;144;p13"/>
          <p:cNvSpPr txBox="1">
            <a:spLocks noGrp="1"/>
          </p:cNvSpPr>
          <p:nvPr>
            <p:ph type="title" idx="19" hasCustomPrompt="1"/>
          </p:nvPr>
        </p:nvSpPr>
        <p:spPr>
          <a:xfrm>
            <a:off x="6433227" y="3445492"/>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5" name="Google Shape;145;p13"/>
          <p:cNvSpPr txBox="1">
            <a:spLocks noGrp="1"/>
          </p:cNvSpPr>
          <p:nvPr>
            <p:ph type="title" idx="20" hasCustomPrompt="1"/>
          </p:nvPr>
        </p:nvSpPr>
        <p:spPr>
          <a:xfrm>
            <a:off x="64332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6" name="Google Shape;146;p13"/>
          <p:cNvSpPr txBox="1">
            <a:spLocks noGrp="1"/>
          </p:cNvSpPr>
          <p:nvPr>
            <p:ph type="title" idx="21"/>
          </p:nvPr>
        </p:nvSpPr>
        <p:spPr>
          <a:xfrm>
            <a:off x="544100" y="544000"/>
            <a:ext cx="62068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7" name="Google Shape;147;p13"/>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3"/>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350930968"/>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149"/>
        <p:cNvGrpSpPr/>
        <p:nvPr/>
      </p:nvGrpSpPr>
      <p:grpSpPr>
        <a:xfrm>
          <a:off x="0" y="0"/>
          <a:ext cx="0" cy="0"/>
          <a:chOff x="0" y="0"/>
          <a:chExt cx="0" cy="0"/>
        </a:xfrm>
      </p:grpSpPr>
      <p:sp>
        <p:nvSpPr>
          <p:cNvPr id="150" name="Google Shape;150;p14"/>
          <p:cNvSpPr/>
          <p:nvPr/>
        </p:nvSpPr>
        <p:spPr>
          <a:xfrm flipH="1">
            <a:off x="10008699"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4"/>
          <p:cNvSpPr txBox="1">
            <a:spLocks noGrp="1"/>
          </p:cNvSpPr>
          <p:nvPr>
            <p:ph type="title" hasCustomPrompt="1"/>
          </p:nvPr>
        </p:nvSpPr>
        <p:spPr>
          <a:xfrm flipH="1">
            <a:off x="544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52" name="Google Shape;152;p14"/>
          <p:cNvSpPr/>
          <p:nvPr/>
        </p:nvSpPr>
        <p:spPr>
          <a:xfrm>
            <a:off x="8494300"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3" name="Google Shape;153;p14"/>
          <p:cNvSpPr/>
          <p:nvPr/>
        </p:nvSpPr>
        <p:spPr>
          <a:xfrm rot="10800000">
            <a:off x="1088094"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4" name="Google Shape;154;p14"/>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55" name="Google Shape;155;p14"/>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511803232"/>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156"/>
        <p:cNvGrpSpPr/>
        <p:nvPr/>
      </p:nvGrpSpPr>
      <p:grpSpPr>
        <a:xfrm>
          <a:off x="0" y="0"/>
          <a:ext cx="0" cy="0"/>
          <a:chOff x="0" y="0"/>
          <a:chExt cx="0" cy="0"/>
        </a:xfrm>
      </p:grpSpPr>
      <p:sp>
        <p:nvSpPr>
          <p:cNvPr id="157" name="Google Shape;157;p15"/>
          <p:cNvSpPr/>
          <p:nvPr/>
        </p:nvSpPr>
        <p:spPr>
          <a:xfrm>
            <a:off x="6095934" y="1088001"/>
            <a:ext cx="4724316" cy="49504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8" name="Google Shape;158;p15"/>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5"/>
          <p:cNvSpPr txBox="1">
            <a:spLocks noGrp="1"/>
          </p:cNvSpPr>
          <p:nvPr>
            <p:ph type="title" hasCustomPrompt="1"/>
          </p:nvPr>
        </p:nvSpPr>
        <p:spPr>
          <a:xfrm flipH="1">
            <a:off x="5279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60" name="Google Shape;160;p15"/>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61" name="Google Shape;161;p15"/>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62" name="Google Shape;162;p15"/>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928097056"/>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Two Columns 1">
  <p:cSld name="Two Columns 1">
    <p:bg>
      <p:bgPr>
        <a:solidFill>
          <a:schemeClr val="dk2"/>
        </a:solidFill>
        <a:effectLst/>
      </p:bgPr>
    </p:bg>
    <p:spTree>
      <p:nvGrpSpPr>
        <p:cNvPr id="1" name="Shape 163"/>
        <p:cNvGrpSpPr/>
        <p:nvPr/>
      </p:nvGrpSpPr>
      <p:grpSpPr>
        <a:xfrm>
          <a:off x="0" y="0"/>
          <a:ext cx="0" cy="0"/>
          <a:chOff x="0" y="0"/>
          <a:chExt cx="0" cy="0"/>
        </a:xfrm>
      </p:grpSpPr>
      <p:sp>
        <p:nvSpPr>
          <p:cNvPr id="164" name="Google Shape;164;p16"/>
          <p:cNvSpPr/>
          <p:nvPr/>
        </p:nvSpPr>
        <p:spPr>
          <a:xfrm>
            <a:off x="544100" y="544000"/>
            <a:ext cx="5552000" cy="57700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5" name="Google Shape;165;p16"/>
          <p:cNvSpPr txBox="1">
            <a:spLocks noGrp="1"/>
          </p:cNvSpPr>
          <p:nvPr>
            <p:ph type="title"/>
          </p:nvPr>
        </p:nvSpPr>
        <p:spPr>
          <a:xfrm>
            <a:off x="2187567"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rgbClr val="FFFFFF"/>
              </a:buClr>
              <a:buSzPts val="3500"/>
              <a:buNone/>
              <a:defRPr sz="3333"/>
            </a:lvl1pPr>
            <a:lvl2pPr lvl="1" rtl="0">
              <a:spcBef>
                <a:spcPts val="0"/>
              </a:spcBef>
              <a:spcAft>
                <a:spcPts val="0"/>
              </a:spcAft>
              <a:buClr>
                <a:srgbClr val="FFFFFF"/>
              </a:buClr>
              <a:buSzPts val="2800"/>
              <a:buNone/>
              <a:defRPr>
                <a:solidFill>
                  <a:srgbClr val="FFFFFF"/>
                </a:solidFill>
              </a:defRPr>
            </a:lvl2pPr>
            <a:lvl3pPr lvl="2" rtl="0">
              <a:spcBef>
                <a:spcPts val="0"/>
              </a:spcBef>
              <a:spcAft>
                <a:spcPts val="0"/>
              </a:spcAft>
              <a:buClr>
                <a:srgbClr val="FFFFFF"/>
              </a:buClr>
              <a:buSzPts val="2800"/>
              <a:buNone/>
              <a:defRPr>
                <a:solidFill>
                  <a:srgbClr val="FFFFFF"/>
                </a:solidFill>
              </a:defRPr>
            </a:lvl3pPr>
            <a:lvl4pPr lvl="3" rtl="0">
              <a:spcBef>
                <a:spcPts val="0"/>
              </a:spcBef>
              <a:spcAft>
                <a:spcPts val="0"/>
              </a:spcAft>
              <a:buClr>
                <a:srgbClr val="FFFFFF"/>
              </a:buClr>
              <a:buSzPts val="2800"/>
              <a:buNone/>
              <a:defRPr>
                <a:solidFill>
                  <a:srgbClr val="FFFFFF"/>
                </a:solidFill>
              </a:defRPr>
            </a:lvl4pPr>
            <a:lvl5pPr lvl="4" rtl="0">
              <a:spcBef>
                <a:spcPts val="0"/>
              </a:spcBef>
              <a:spcAft>
                <a:spcPts val="0"/>
              </a:spcAft>
              <a:buClr>
                <a:srgbClr val="FFFFFF"/>
              </a:buClr>
              <a:buSzPts val="2800"/>
              <a:buNone/>
              <a:defRPr>
                <a:solidFill>
                  <a:srgbClr val="FFFFFF"/>
                </a:solidFill>
              </a:defRPr>
            </a:lvl5pPr>
            <a:lvl6pPr lvl="5" rtl="0">
              <a:spcBef>
                <a:spcPts val="0"/>
              </a:spcBef>
              <a:spcAft>
                <a:spcPts val="0"/>
              </a:spcAft>
              <a:buClr>
                <a:srgbClr val="FFFFFF"/>
              </a:buClr>
              <a:buSzPts val="2800"/>
              <a:buNone/>
              <a:defRPr>
                <a:solidFill>
                  <a:srgbClr val="FFFFFF"/>
                </a:solidFill>
              </a:defRPr>
            </a:lvl6pPr>
            <a:lvl7pPr lvl="6" rtl="0">
              <a:spcBef>
                <a:spcPts val="0"/>
              </a:spcBef>
              <a:spcAft>
                <a:spcPts val="0"/>
              </a:spcAft>
              <a:buClr>
                <a:srgbClr val="FFFFFF"/>
              </a:buClr>
              <a:buSzPts val="2800"/>
              <a:buNone/>
              <a:defRPr>
                <a:solidFill>
                  <a:srgbClr val="FFFFFF"/>
                </a:solidFill>
              </a:defRPr>
            </a:lvl7pPr>
            <a:lvl8pPr lvl="7" rtl="0">
              <a:spcBef>
                <a:spcPts val="0"/>
              </a:spcBef>
              <a:spcAft>
                <a:spcPts val="0"/>
              </a:spcAft>
              <a:buClr>
                <a:srgbClr val="FFFFFF"/>
              </a:buClr>
              <a:buSzPts val="2800"/>
              <a:buNone/>
              <a:defRPr>
                <a:solidFill>
                  <a:srgbClr val="FFFFFF"/>
                </a:solidFill>
              </a:defRPr>
            </a:lvl8pPr>
            <a:lvl9pPr lvl="8" rtl="0">
              <a:spcBef>
                <a:spcPts val="0"/>
              </a:spcBef>
              <a:spcAft>
                <a:spcPts val="0"/>
              </a:spcAft>
              <a:buClr>
                <a:srgbClr val="FFFFFF"/>
              </a:buClr>
              <a:buSzPts val="2800"/>
              <a:buNone/>
              <a:defRPr>
                <a:solidFill>
                  <a:srgbClr val="FFFFFF"/>
                </a:solidFill>
              </a:defRPr>
            </a:lvl9pPr>
          </a:lstStyle>
          <a:p>
            <a:endParaRPr/>
          </a:p>
        </p:txBody>
      </p:sp>
      <p:sp>
        <p:nvSpPr>
          <p:cNvPr id="166" name="Google Shape;166;p16"/>
          <p:cNvSpPr txBox="1">
            <a:spLocks noGrp="1"/>
          </p:cNvSpPr>
          <p:nvPr>
            <p:ph type="body" idx="1"/>
          </p:nvPr>
        </p:nvSpPr>
        <p:spPr>
          <a:xfrm>
            <a:off x="21923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SzPts val="1400"/>
              <a:buChar char="●"/>
              <a:defRPr sz="2133"/>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sp>
        <p:nvSpPr>
          <p:cNvPr id="167" name="Google Shape;167;p16"/>
          <p:cNvSpPr txBox="1">
            <a:spLocks noGrp="1"/>
          </p:cNvSpPr>
          <p:nvPr>
            <p:ph type="body" idx="2"/>
          </p:nvPr>
        </p:nvSpPr>
        <p:spPr>
          <a:xfrm>
            <a:off x="68818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Clr>
                <a:schemeClr val="dk1"/>
              </a:buClr>
              <a:buSzPts val="1400"/>
              <a:buChar char="●"/>
              <a:defRPr sz="2133">
                <a:solidFill>
                  <a:schemeClr val="dk1"/>
                </a:solidFill>
              </a:defRPr>
            </a:lvl1pPr>
            <a:lvl2pPr marL="1219170" lvl="1" indent="-457189" algn="r" rtl="0">
              <a:spcBef>
                <a:spcPts val="2133"/>
              </a:spcBef>
              <a:spcAft>
                <a:spcPts val="0"/>
              </a:spcAft>
              <a:buClr>
                <a:schemeClr val="dk1"/>
              </a:buClr>
              <a:buSzPts val="1800"/>
              <a:buChar char="○"/>
              <a:defRPr sz="2400">
                <a:solidFill>
                  <a:schemeClr val="dk1"/>
                </a:solidFill>
              </a:defRPr>
            </a:lvl2pPr>
            <a:lvl3pPr marL="1828754" lvl="2" indent="-457189" algn="r" rtl="0">
              <a:spcBef>
                <a:spcPts val="2133"/>
              </a:spcBef>
              <a:spcAft>
                <a:spcPts val="0"/>
              </a:spcAft>
              <a:buClr>
                <a:schemeClr val="dk1"/>
              </a:buClr>
              <a:buSzPts val="1800"/>
              <a:buChar char="■"/>
              <a:defRPr sz="2400">
                <a:solidFill>
                  <a:schemeClr val="dk1"/>
                </a:solidFill>
              </a:defRPr>
            </a:lvl3pPr>
            <a:lvl4pPr marL="2438339" lvl="3" indent="-457189" algn="r" rtl="0">
              <a:spcBef>
                <a:spcPts val="2133"/>
              </a:spcBef>
              <a:spcAft>
                <a:spcPts val="0"/>
              </a:spcAft>
              <a:buClr>
                <a:schemeClr val="dk1"/>
              </a:buClr>
              <a:buSzPts val="1800"/>
              <a:buChar char="●"/>
              <a:defRPr sz="2400">
                <a:solidFill>
                  <a:schemeClr val="dk1"/>
                </a:solidFill>
              </a:defRPr>
            </a:lvl4pPr>
            <a:lvl5pPr marL="3047924" lvl="4" indent="-457189" algn="r" rtl="0">
              <a:spcBef>
                <a:spcPts val="2133"/>
              </a:spcBef>
              <a:spcAft>
                <a:spcPts val="0"/>
              </a:spcAft>
              <a:buClr>
                <a:schemeClr val="dk1"/>
              </a:buClr>
              <a:buSzPts val="1800"/>
              <a:buChar char="○"/>
              <a:defRPr sz="2400">
                <a:solidFill>
                  <a:schemeClr val="dk1"/>
                </a:solidFill>
              </a:defRPr>
            </a:lvl5pPr>
            <a:lvl6pPr marL="3657509" lvl="5" indent="-457189" algn="r" rtl="0">
              <a:spcBef>
                <a:spcPts val="2133"/>
              </a:spcBef>
              <a:spcAft>
                <a:spcPts val="0"/>
              </a:spcAft>
              <a:buClr>
                <a:schemeClr val="dk1"/>
              </a:buClr>
              <a:buSzPts val="1800"/>
              <a:buChar char="■"/>
              <a:defRPr sz="2400">
                <a:solidFill>
                  <a:schemeClr val="dk1"/>
                </a:solidFill>
              </a:defRPr>
            </a:lvl6pPr>
            <a:lvl7pPr marL="4267093" lvl="6" indent="-457189" algn="r" rtl="0">
              <a:spcBef>
                <a:spcPts val="2133"/>
              </a:spcBef>
              <a:spcAft>
                <a:spcPts val="0"/>
              </a:spcAft>
              <a:buClr>
                <a:schemeClr val="dk1"/>
              </a:buClr>
              <a:buSzPts val="1800"/>
              <a:buChar char="●"/>
              <a:defRPr sz="2400">
                <a:solidFill>
                  <a:schemeClr val="dk1"/>
                </a:solidFill>
              </a:defRPr>
            </a:lvl7pPr>
            <a:lvl8pPr marL="4876678" lvl="7" indent="-457189" algn="r" rtl="0">
              <a:spcBef>
                <a:spcPts val="2133"/>
              </a:spcBef>
              <a:spcAft>
                <a:spcPts val="0"/>
              </a:spcAft>
              <a:buClr>
                <a:schemeClr val="dk1"/>
              </a:buClr>
              <a:buSzPts val="1800"/>
              <a:buChar char="○"/>
              <a:defRPr sz="2400">
                <a:solidFill>
                  <a:schemeClr val="dk1"/>
                </a:solidFill>
              </a:defRPr>
            </a:lvl8pPr>
            <a:lvl9pPr marL="5486263" lvl="8" indent="-457189" algn="r" rtl="0">
              <a:spcBef>
                <a:spcPts val="2133"/>
              </a:spcBef>
              <a:spcAft>
                <a:spcPts val="2133"/>
              </a:spcAft>
              <a:buClr>
                <a:schemeClr val="dk1"/>
              </a:buClr>
              <a:buSzPts val="1800"/>
              <a:buChar char="■"/>
              <a:defRPr sz="2400">
                <a:solidFill>
                  <a:schemeClr val="dk1"/>
                </a:solidFill>
              </a:defRPr>
            </a:lvl9pPr>
          </a:lstStyle>
          <a:p>
            <a:endParaRPr/>
          </a:p>
        </p:txBody>
      </p:sp>
      <p:sp>
        <p:nvSpPr>
          <p:cNvPr id="168" name="Google Shape;168;p16"/>
          <p:cNvSpPr txBox="1">
            <a:spLocks noGrp="1"/>
          </p:cNvSpPr>
          <p:nvPr>
            <p:ph type="title" idx="3"/>
          </p:nvPr>
        </p:nvSpPr>
        <p:spPr>
          <a:xfrm>
            <a:off x="6877033"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5"/>
              </a:buClr>
              <a:buSzPts val="3500"/>
              <a:buNone/>
              <a:defRPr sz="3333"/>
            </a:lvl1pPr>
            <a:lvl2pPr lvl="1" algn="r" rtl="0">
              <a:spcBef>
                <a:spcPts val="0"/>
              </a:spcBef>
              <a:spcAft>
                <a:spcPts val="0"/>
              </a:spcAft>
              <a:buClr>
                <a:schemeClr val="accent5"/>
              </a:buClr>
              <a:buSzPts val="2800"/>
              <a:buNone/>
              <a:defRPr>
                <a:solidFill>
                  <a:schemeClr val="accent5"/>
                </a:solidFill>
              </a:defRPr>
            </a:lvl2pPr>
            <a:lvl3pPr lvl="2" algn="r" rtl="0">
              <a:spcBef>
                <a:spcPts val="0"/>
              </a:spcBef>
              <a:spcAft>
                <a:spcPts val="0"/>
              </a:spcAft>
              <a:buClr>
                <a:schemeClr val="accent5"/>
              </a:buClr>
              <a:buSzPts val="2800"/>
              <a:buNone/>
              <a:defRPr>
                <a:solidFill>
                  <a:schemeClr val="accent5"/>
                </a:solidFill>
              </a:defRPr>
            </a:lvl3pPr>
            <a:lvl4pPr lvl="3" algn="r" rtl="0">
              <a:spcBef>
                <a:spcPts val="0"/>
              </a:spcBef>
              <a:spcAft>
                <a:spcPts val="0"/>
              </a:spcAft>
              <a:buClr>
                <a:schemeClr val="accent5"/>
              </a:buClr>
              <a:buSzPts val="2800"/>
              <a:buNone/>
              <a:defRPr>
                <a:solidFill>
                  <a:schemeClr val="accent5"/>
                </a:solidFill>
              </a:defRPr>
            </a:lvl4pPr>
            <a:lvl5pPr lvl="4" algn="r" rtl="0">
              <a:spcBef>
                <a:spcPts val="0"/>
              </a:spcBef>
              <a:spcAft>
                <a:spcPts val="0"/>
              </a:spcAft>
              <a:buClr>
                <a:schemeClr val="accent5"/>
              </a:buClr>
              <a:buSzPts val="2800"/>
              <a:buNone/>
              <a:defRPr>
                <a:solidFill>
                  <a:schemeClr val="accent5"/>
                </a:solidFill>
              </a:defRPr>
            </a:lvl5pPr>
            <a:lvl6pPr lvl="5" algn="r" rtl="0">
              <a:spcBef>
                <a:spcPts val="0"/>
              </a:spcBef>
              <a:spcAft>
                <a:spcPts val="0"/>
              </a:spcAft>
              <a:buClr>
                <a:schemeClr val="accent5"/>
              </a:buClr>
              <a:buSzPts val="2800"/>
              <a:buNone/>
              <a:defRPr>
                <a:solidFill>
                  <a:schemeClr val="accent5"/>
                </a:solidFill>
              </a:defRPr>
            </a:lvl6pPr>
            <a:lvl7pPr lvl="6" algn="r" rtl="0">
              <a:spcBef>
                <a:spcPts val="0"/>
              </a:spcBef>
              <a:spcAft>
                <a:spcPts val="0"/>
              </a:spcAft>
              <a:buClr>
                <a:schemeClr val="accent5"/>
              </a:buClr>
              <a:buSzPts val="2800"/>
              <a:buNone/>
              <a:defRPr>
                <a:solidFill>
                  <a:schemeClr val="accent5"/>
                </a:solidFill>
              </a:defRPr>
            </a:lvl7pPr>
            <a:lvl8pPr lvl="7" algn="r" rtl="0">
              <a:spcBef>
                <a:spcPts val="0"/>
              </a:spcBef>
              <a:spcAft>
                <a:spcPts val="0"/>
              </a:spcAft>
              <a:buClr>
                <a:schemeClr val="accent5"/>
              </a:buClr>
              <a:buSzPts val="2800"/>
              <a:buNone/>
              <a:defRPr>
                <a:solidFill>
                  <a:schemeClr val="accent5"/>
                </a:solidFill>
              </a:defRPr>
            </a:lvl8pPr>
            <a:lvl9pPr lvl="8" algn="r" rtl="0">
              <a:spcBef>
                <a:spcPts val="0"/>
              </a:spcBef>
              <a:spcAft>
                <a:spcPts val="0"/>
              </a:spcAft>
              <a:buClr>
                <a:schemeClr val="accent5"/>
              </a:buClr>
              <a:buSzPts val="2800"/>
              <a:buNone/>
              <a:defRPr>
                <a:solidFill>
                  <a:schemeClr val="accent5"/>
                </a:solidFill>
              </a:defRPr>
            </a:lvl9pPr>
          </a:lstStyle>
          <a:p>
            <a:endParaRPr/>
          </a:p>
        </p:txBody>
      </p:sp>
      <p:sp>
        <p:nvSpPr>
          <p:cNvPr id="169" name="Google Shape;169;p16"/>
          <p:cNvSpPr txBox="1">
            <a:spLocks noGrp="1"/>
          </p:cNvSpPr>
          <p:nvPr>
            <p:ph type="title" idx="4"/>
          </p:nvPr>
        </p:nvSpPr>
        <p:spPr>
          <a:xfrm>
            <a:off x="4306467" y="1320249"/>
            <a:ext cx="35792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0" name="Google Shape;170;p16"/>
          <p:cNvSpPr/>
          <p:nvPr/>
        </p:nvSpPr>
        <p:spPr>
          <a:xfrm>
            <a:off x="1088100" y="1088001"/>
            <a:ext cx="5008016" cy="44142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71" name="Google Shape;171;p16"/>
          <p:cNvSpPr/>
          <p:nvPr/>
        </p:nvSpPr>
        <p:spPr>
          <a:xfrm rot="10800000">
            <a:off x="6084164" y="1349175"/>
            <a:ext cx="5019803" cy="44306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71888678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wo columns 2">
  <p:cSld name="Two columns 2">
    <p:bg>
      <p:bgPr>
        <a:solidFill>
          <a:schemeClr val="dk2"/>
        </a:solidFill>
        <a:effectLst/>
      </p:bgPr>
    </p:bg>
    <p:spTree>
      <p:nvGrpSpPr>
        <p:cNvPr id="1" name="Shape 172"/>
        <p:cNvGrpSpPr/>
        <p:nvPr/>
      </p:nvGrpSpPr>
      <p:grpSpPr>
        <a:xfrm>
          <a:off x="0" y="0"/>
          <a:ext cx="0" cy="0"/>
          <a:chOff x="0" y="0"/>
          <a:chExt cx="0" cy="0"/>
        </a:xfrm>
      </p:grpSpPr>
      <p:sp>
        <p:nvSpPr>
          <p:cNvPr id="173" name="Google Shape;173;p17"/>
          <p:cNvSpPr/>
          <p:nvPr/>
        </p:nvSpPr>
        <p:spPr>
          <a:xfrm>
            <a:off x="544101" y="6040501"/>
            <a:ext cx="2193895" cy="273529"/>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75" name="Google Shape;175;p17"/>
          <p:cNvSpPr txBox="1">
            <a:spLocks noGrp="1"/>
          </p:cNvSpPr>
          <p:nvPr>
            <p:ph type="title"/>
          </p:nvPr>
        </p:nvSpPr>
        <p:spPr>
          <a:xfrm>
            <a:off x="1976400"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6" name="Google Shape;176;p17"/>
          <p:cNvSpPr txBox="1">
            <a:spLocks noGrp="1"/>
          </p:cNvSpPr>
          <p:nvPr>
            <p:ph type="subTitle" idx="1"/>
          </p:nvPr>
        </p:nvSpPr>
        <p:spPr>
          <a:xfrm>
            <a:off x="2149600"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7" name="Google Shape;177;p17"/>
          <p:cNvSpPr txBox="1">
            <a:spLocks noGrp="1"/>
          </p:cNvSpPr>
          <p:nvPr>
            <p:ph type="title" idx="2"/>
          </p:nvPr>
        </p:nvSpPr>
        <p:spPr>
          <a:xfrm>
            <a:off x="6957761"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8" name="Google Shape;178;p17"/>
          <p:cNvSpPr txBox="1">
            <a:spLocks noGrp="1"/>
          </p:cNvSpPr>
          <p:nvPr>
            <p:ph type="subTitle" idx="3"/>
          </p:nvPr>
        </p:nvSpPr>
        <p:spPr>
          <a:xfrm>
            <a:off x="7130967"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9" name="Google Shape;179;p17"/>
          <p:cNvSpPr txBox="1">
            <a:spLocks noGrp="1"/>
          </p:cNvSpPr>
          <p:nvPr>
            <p:ph type="title" idx="4"/>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0" name="Google Shape;180;p17"/>
          <p:cNvSpPr/>
          <p:nvPr/>
        </p:nvSpPr>
        <p:spPr>
          <a:xfrm>
            <a:off x="544101" y="544001"/>
            <a:ext cx="1084641" cy="816095"/>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81" name="Google Shape;181;p17"/>
          <p:cNvCxnSpPr/>
          <p:nvPr/>
        </p:nvCxnSpPr>
        <p:spPr>
          <a:xfrm>
            <a:off x="11101433" y="2184200"/>
            <a:ext cx="0" cy="1241600"/>
          </a:xfrm>
          <a:prstGeom prst="straightConnector1">
            <a:avLst/>
          </a:prstGeom>
          <a:noFill/>
          <a:ln w="38100"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6364228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2"/>
        <p:cNvGrpSpPr/>
        <p:nvPr/>
      </p:nvGrpSpPr>
      <p:grpSpPr>
        <a:xfrm>
          <a:off x="0" y="0"/>
          <a:ext cx="0" cy="0"/>
          <a:chOff x="0" y="0"/>
          <a:chExt cx="0" cy="0"/>
        </a:xfrm>
      </p:grpSpPr>
      <p:sp>
        <p:nvSpPr>
          <p:cNvPr id="183" name="Google Shape;183;p18"/>
          <p:cNvSpPr txBox="1">
            <a:spLocks noGrp="1"/>
          </p:cNvSpPr>
          <p:nvPr>
            <p:ph type="title"/>
          </p:nvPr>
        </p:nvSpPr>
        <p:spPr>
          <a:xfrm>
            <a:off x="6934767" y="4124433"/>
            <a:ext cx="3074000" cy="543200"/>
          </a:xfrm>
          <a:prstGeom prst="rect">
            <a:avLst/>
          </a:prstGeom>
          <a:solidFill>
            <a:schemeClr val="accent3"/>
          </a:solidFill>
        </p:spPr>
        <p:txBody>
          <a:bodyPr spcFirstLastPara="1" wrap="square" lIns="91425" tIns="91425" rIns="91425" bIns="91425" anchor="ctr" anchorCtr="0">
            <a:noAutofit/>
          </a:bodyPr>
          <a:lstStyle>
            <a:lvl1pPr lvl="0" algn="ctr" rtl="0">
              <a:spcBef>
                <a:spcPts val="0"/>
              </a:spcBef>
              <a:spcAft>
                <a:spcPts val="0"/>
              </a:spcAft>
              <a:buNone/>
              <a:defRPr>
                <a:latin typeface="Roboto"/>
                <a:ea typeface="Roboto"/>
                <a:cs typeface="Roboto"/>
                <a:sym typeface="Roboto"/>
              </a:defRPr>
            </a:lvl1pPr>
            <a:lvl2pPr lvl="1" algn="ctr" rtl="0">
              <a:spcBef>
                <a:spcPts val="0"/>
              </a:spcBef>
              <a:spcAft>
                <a:spcPts val="0"/>
              </a:spcAft>
              <a:buNone/>
              <a:defRPr>
                <a:solidFill>
                  <a:schemeClr val="dk2"/>
                </a:solidFill>
                <a:latin typeface="Roboto"/>
                <a:ea typeface="Roboto"/>
                <a:cs typeface="Roboto"/>
                <a:sym typeface="Roboto"/>
              </a:defRPr>
            </a:lvl2pPr>
            <a:lvl3pPr lvl="2" algn="ctr" rtl="0">
              <a:spcBef>
                <a:spcPts val="0"/>
              </a:spcBef>
              <a:spcAft>
                <a:spcPts val="0"/>
              </a:spcAft>
              <a:buNone/>
              <a:defRPr>
                <a:solidFill>
                  <a:schemeClr val="dk2"/>
                </a:solidFill>
                <a:latin typeface="Roboto"/>
                <a:ea typeface="Roboto"/>
                <a:cs typeface="Roboto"/>
                <a:sym typeface="Roboto"/>
              </a:defRPr>
            </a:lvl3pPr>
            <a:lvl4pPr lvl="3" algn="ctr" rtl="0">
              <a:spcBef>
                <a:spcPts val="0"/>
              </a:spcBef>
              <a:spcAft>
                <a:spcPts val="0"/>
              </a:spcAft>
              <a:buNone/>
              <a:defRPr>
                <a:solidFill>
                  <a:schemeClr val="dk2"/>
                </a:solidFill>
                <a:latin typeface="Roboto"/>
                <a:ea typeface="Roboto"/>
                <a:cs typeface="Roboto"/>
                <a:sym typeface="Roboto"/>
              </a:defRPr>
            </a:lvl4pPr>
            <a:lvl5pPr lvl="4" algn="ctr" rtl="0">
              <a:spcBef>
                <a:spcPts val="0"/>
              </a:spcBef>
              <a:spcAft>
                <a:spcPts val="0"/>
              </a:spcAft>
              <a:buNone/>
              <a:defRPr>
                <a:solidFill>
                  <a:schemeClr val="dk2"/>
                </a:solidFill>
                <a:latin typeface="Roboto"/>
                <a:ea typeface="Roboto"/>
                <a:cs typeface="Roboto"/>
                <a:sym typeface="Roboto"/>
              </a:defRPr>
            </a:lvl5pPr>
            <a:lvl6pPr lvl="5" algn="ctr" rtl="0">
              <a:spcBef>
                <a:spcPts val="0"/>
              </a:spcBef>
              <a:spcAft>
                <a:spcPts val="0"/>
              </a:spcAft>
              <a:buNone/>
              <a:defRPr>
                <a:solidFill>
                  <a:schemeClr val="dk2"/>
                </a:solidFill>
                <a:latin typeface="Roboto"/>
                <a:ea typeface="Roboto"/>
                <a:cs typeface="Roboto"/>
                <a:sym typeface="Roboto"/>
              </a:defRPr>
            </a:lvl6pPr>
            <a:lvl7pPr lvl="6" algn="ctr" rtl="0">
              <a:spcBef>
                <a:spcPts val="0"/>
              </a:spcBef>
              <a:spcAft>
                <a:spcPts val="0"/>
              </a:spcAft>
              <a:buNone/>
              <a:defRPr>
                <a:solidFill>
                  <a:schemeClr val="dk2"/>
                </a:solidFill>
                <a:latin typeface="Roboto"/>
                <a:ea typeface="Roboto"/>
                <a:cs typeface="Roboto"/>
                <a:sym typeface="Roboto"/>
              </a:defRPr>
            </a:lvl7pPr>
            <a:lvl8pPr lvl="7" algn="ctr" rtl="0">
              <a:spcBef>
                <a:spcPts val="0"/>
              </a:spcBef>
              <a:spcAft>
                <a:spcPts val="0"/>
              </a:spcAft>
              <a:buNone/>
              <a:defRPr>
                <a:solidFill>
                  <a:schemeClr val="dk2"/>
                </a:solidFill>
                <a:latin typeface="Roboto"/>
                <a:ea typeface="Roboto"/>
                <a:cs typeface="Roboto"/>
                <a:sym typeface="Roboto"/>
              </a:defRPr>
            </a:lvl8pPr>
            <a:lvl9pPr lvl="8" algn="ctr" rtl="0">
              <a:spcBef>
                <a:spcPts val="0"/>
              </a:spcBef>
              <a:spcAft>
                <a:spcPts val="0"/>
              </a:spcAft>
              <a:buNone/>
              <a:defRPr>
                <a:solidFill>
                  <a:schemeClr val="dk2"/>
                </a:solidFill>
                <a:latin typeface="Roboto"/>
                <a:ea typeface="Roboto"/>
                <a:cs typeface="Roboto"/>
                <a:sym typeface="Roboto"/>
              </a:defRPr>
            </a:lvl9pPr>
          </a:lstStyle>
          <a:p>
            <a:endParaRPr/>
          </a:p>
        </p:txBody>
      </p:sp>
      <p:sp>
        <p:nvSpPr>
          <p:cNvPr id="184" name="Google Shape;184;p18"/>
          <p:cNvSpPr txBox="1">
            <a:spLocks noGrp="1"/>
          </p:cNvSpPr>
          <p:nvPr>
            <p:ph type="subTitle" idx="1"/>
          </p:nvPr>
        </p:nvSpPr>
        <p:spPr>
          <a:xfrm>
            <a:off x="1793600" y="2248308"/>
            <a:ext cx="8604800" cy="1775200"/>
          </a:xfrm>
          <a:prstGeom prst="rect">
            <a:avLst/>
          </a:prstGeom>
          <a:noFill/>
        </p:spPr>
        <p:txBody>
          <a:bodyPr spcFirstLastPara="1" wrap="square" lIns="91425" tIns="91425" rIns="91425" bIns="91425" anchor="ctr" anchorCtr="0">
            <a:noAutofit/>
          </a:bodyPr>
          <a:lstStyle>
            <a:lvl1pPr marR="304792" lvl="0" algn="ctr" rtl="0">
              <a:lnSpc>
                <a:spcPct val="100000"/>
              </a:lnSpc>
              <a:spcBef>
                <a:spcPts val="0"/>
              </a:spcBef>
              <a:spcAft>
                <a:spcPts val="0"/>
              </a:spcAft>
              <a:buClr>
                <a:schemeClr val="dk1"/>
              </a:buClr>
              <a:buSzPts val="1400"/>
              <a:buNone/>
              <a:defRPr sz="3333" b="1">
                <a:latin typeface="Maven Pro"/>
                <a:ea typeface="Maven Pro"/>
                <a:cs typeface="Maven Pro"/>
                <a:sym typeface="Maven Pro"/>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5" name="Google Shape;185;p18"/>
          <p:cNvSpPr txBox="1">
            <a:spLocks noGrp="1"/>
          </p:cNvSpPr>
          <p:nvPr>
            <p:ph type="subTitle" idx="2"/>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6" name="Google Shape;186;p18"/>
          <p:cNvSpPr/>
          <p:nvPr/>
        </p:nvSpPr>
        <p:spPr>
          <a:xfrm rot="5400000">
            <a:off x="7430068" y="2095008"/>
            <a:ext cx="2344504" cy="500582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38465988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wo numbers">
  <p:cSld name="Two numbers">
    <p:bg>
      <p:bgPr>
        <a:solidFill>
          <a:schemeClr val="dk2"/>
        </a:solidFill>
        <a:effectLst/>
      </p:bgPr>
    </p:bg>
    <p:spTree>
      <p:nvGrpSpPr>
        <p:cNvPr id="1" name="Shape 187"/>
        <p:cNvGrpSpPr/>
        <p:nvPr/>
      </p:nvGrpSpPr>
      <p:grpSpPr>
        <a:xfrm>
          <a:off x="0" y="0"/>
          <a:ext cx="0" cy="0"/>
          <a:chOff x="0" y="0"/>
          <a:chExt cx="0" cy="0"/>
        </a:xfrm>
      </p:grpSpPr>
      <p:sp>
        <p:nvSpPr>
          <p:cNvPr id="188" name="Google Shape;188;p19"/>
          <p:cNvSpPr/>
          <p:nvPr/>
        </p:nvSpPr>
        <p:spPr>
          <a:xfrm>
            <a:off x="6095991" y="1088000"/>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89" name="Google Shape;189;p19"/>
          <p:cNvSpPr/>
          <p:nvPr/>
        </p:nvSpPr>
        <p:spPr>
          <a:xfrm rot="10800000">
            <a:off x="1088091" y="548233"/>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0" name="Google Shape;190;p19"/>
          <p:cNvSpPr/>
          <p:nvPr/>
        </p:nvSpPr>
        <p:spPr>
          <a:xfrm>
            <a:off x="554533" y="539073"/>
            <a:ext cx="1628800" cy="2628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19"/>
          <p:cNvSpPr txBox="1">
            <a:spLocks noGrp="1"/>
          </p:cNvSpPr>
          <p:nvPr>
            <p:ph type="title"/>
          </p:nvPr>
        </p:nvSpPr>
        <p:spPr>
          <a:xfrm>
            <a:off x="2723767" y="1913300"/>
            <a:ext cx="67444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2" name="Google Shape;192;p19"/>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9"/>
          <p:cNvSpPr txBox="1">
            <a:spLocks noGrp="1"/>
          </p:cNvSpPr>
          <p:nvPr>
            <p:ph type="title" idx="2" hasCustomPrompt="1"/>
          </p:nvPr>
        </p:nvSpPr>
        <p:spPr>
          <a:xfrm>
            <a:off x="6295700"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4" name="Google Shape;194;p19"/>
          <p:cNvSpPr txBox="1">
            <a:spLocks noGrp="1"/>
          </p:cNvSpPr>
          <p:nvPr>
            <p:ph type="subTitle" idx="1"/>
          </p:nvPr>
        </p:nvSpPr>
        <p:spPr>
          <a:xfrm>
            <a:off x="62525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95" name="Google Shape;195;p19"/>
          <p:cNvSpPr txBox="1">
            <a:spLocks noGrp="1"/>
          </p:cNvSpPr>
          <p:nvPr>
            <p:ph type="title" idx="3" hasCustomPrompt="1"/>
          </p:nvPr>
        </p:nvSpPr>
        <p:spPr>
          <a:xfrm>
            <a:off x="1818167"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6" name="Google Shape;196;p19"/>
          <p:cNvSpPr txBox="1">
            <a:spLocks noGrp="1"/>
          </p:cNvSpPr>
          <p:nvPr>
            <p:ph type="subTitle" idx="4"/>
          </p:nvPr>
        </p:nvSpPr>
        <p:spPr>
          <a:xfrm>
            <a:off x="17751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dk1"/>
                </a:solidFill>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515253161"/>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chemeClr val="dk2"/>
        </a:solidFill>
        <a:effectLst/>
      </p:bgPr>
    </p:bg>
    <p:spTree>
      <p:nvGrpSpPr>
        <p:cNvPr id="1" name="Shape 197"/>
        <p:cNvGrpSpPr/>
        <p:nvPr/>
      </p:nvGrpSpPr>
      <p:grpSpPr>
        <a:xfrm>
          <a:off x="0" y="0"/>
          <a:ext cx="0" cy="0"/>
          <a:chOff x="0" y="0"/>
          <a:chExt cx="0" cy="0"/>
        </a:xfrm>
      </p:grpSpPr>
      <p:sp>
        <p:nvSpPr>
          <p:cNvPr id="198" name="Google Shape;198;p20"/>
          <p:cNvSpPr/>
          <p:nvPr/>
        </p:nvSpPr>
        <p:spPr>
          <a:xfrm rot="5400000" flipH="1">
            <a:off x="8052887" y="-869862"/>
            <a:ext cx="1095051" cy="501813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9" name="Google Shape;199;p20"/>
          <p:cNvSpPr txBox="1">
            <a:spLocks noGrp="1"/>
          </p:cNvSpPr>
          <p:nvPr>
            <p:ph type="title"/>
          </p:nvPr>
        </p:nvSpPr>
        <p:spPr>
          <a:xfrm>
            <a:off x="3554500" y="2404733"/>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0" name="Google Shape;200;p20"/>
          <p:cNvSpPr txBox="1">
            <a:spLocks noGrp="1"/>
          </p:cNvSpPr>
          <p:nvPr>
            <p:ph type="subTitle" idx="1"/>
          </p:nvPr>
        </p:nvSpPr>
        <p:spPr>
          <a:xfrm>
            <a:off x="5252232" y="2253933"/>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1" name="Google Shape;201;p20"/>
          <p:cNvSpPr txBox="1">
            <a:spLocks noGrp="1"/>
          </p:cNvSpPr>
          <p:nvPr>
            <p:ph type="title" idx="2"/>
          </p:nvPr>
        </p:nvSpPr>
        <p:spPr>
          <a:xfrm>
            <a:off x="3554535" y="3389900"/>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2" name="Google Shape;202;p20"/>
          <p:cNvSpPr txBox="1">
            <a:spLocks noGrp="1"/>
          </p:cNvSpPr>
          <p:nvPr>
            <p:ph type="subTitle" idx="3"/>
          </p:nvPr>
        </p:nvSpPr>
        <p:spPr>
          <a:xfrm>
            <a:off x="5252315" y="3239100"/>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3" name="Google Shape;203;p20"/>
          <p:cNvSpPr txBox="1">
            <a:spLocks noGrp="1"/>
          </p:cNvSpPr>
          <p:nvPr>
            <p:ph type="title" idx="4"/>
          </p:nvPr>
        </p:nvSpPr>
        <p:spPr>
          <a:xfrm>
            <a:off x="3554503" y="4375067"/>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4" name="Google Shape;204;p20"/>
          <p:cNvSpPr txBox="1">
            <a:spLocks noGrp="1"/>
          </p:cNvSpPr>
          <p:nvPr>
            <p:ph type="subTitle" idx="5"/>
          </p:nvPr>
        </p:nvSpPr>
        <p:spPr>
          <a:xfrm>
            <a:off x="5252217" y="4224267"/>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5" name="Google Shape;205;p20"/>
          <p:cNvSpPr txBox="1">
            <a:spLocks noGrp="1"/>
          </p:cNvSpPr>
          <p:nvPr>
            <p:ph type="title" idx="6"/>
          </p:nvPr>
        </p:nvSpPr>
        <p:spPr>
          <a:xfrm>
            <a:off x="544100" y="544000"/>
            <a:ext cx="8351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6" name="Google Shape;206;p20"/>
          <p:cNvSpPr/>
          <p:nvPr/>
        </p:nvSpPr>
        <p:spPr>
          <a:xfrm rot="-5400000">
            <a:off x="5538240" y="209930"/>
            <a:ext cx="1113131" cy="1001341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034646472"/>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hree Columns 1">
  <p:cSld name="Three Columns 1">
    <p:bg>
      <p:bgPr>
        <a:solidFill>
          <a:schemeClr val="dk2"/>
        </a:solidFill>
        <a:effectLst/>
      </p:bgPr>
    </p:bg>
    <p:spTree>
      <p:nvGrpSpPr>
        <p:cNvPr id="1" name="Shape 207"/>
        <p:cNvGrpSpPr/>
        <p:nvPr/>
      </p:nvGrpSpPr>
      <p:grpSpPr>
        <a:xfrm>
          <a:off x="0" y="0"/>
          <a:ext cx="0" cy="0"/>
          <a:chOff x="0" y="0"/>
          <a:chExt cx="0" cy="0"/>
        </a:xfrm>
      </p:grpSpPr>
      <p:grpSp>
        <p:nvGrpSpPr>
          <p:cNvPr id="208" name="Google Shape;208;p21"/>
          <p:cNvGrpSpPr/>
          <p:nvPr/>
        </p:nvGrpSpPr>
        <p:grpSpPr>
          <a:xfrm>
            <a:off x="1088103" y="2084133"/>
            <a:ext cx="10015661" cy="3686061"/>
            <a:chOff x="816077" y="1563100"/>
            <a:chExt cx="7511746" cy="2764546"/>
          </a:xfrm>
        </p:grpSpPr>
        <p:sp>
          <p:nvSpPr>
            <p:cNvPr id="209" name="Google Shape;209;p21"/>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10" name="Google Shape;210;p21"/>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211" name="Google Shape;211;p21"/>
          <p:cNvSpPr/>
          <p:nvPr/>
        </p:nvSpPr>
        <p:spPr>
          <a:xfrm>
            <a:off x="544100" y="3429033"/>
            <a:ext cx="11104000" cy="28848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2" name="Google Shape;212;p21"/>
          <p:cNvSpPr txBox="1">
            <a:spLocks noGrp="1"/>
          </p:cNvSpPr>
          <p:nvPr>
            <p:ph type="title" hasCustomPrompt="1"/>
          </p:nvPr>
        </p:nvSpPr>
        <p:spPr>
          <a:xfrm>
            <a:off x="1995367"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3" name="Google Shape;213;p21"/>
          <p:cNvSpPr txBox="1">
            <a:spLocks noGrp="1"/>
          </p:cNvSpPr>
          <p:nvPr>
            <p:ph type="subTitle" idx="1"/>
          </p:nvPr>
        </p:nvSpPr>
        <p:spPr>
          <a:xfrm>
            <a:off x="1974067"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4" name="Google Shape;214;p21"/>
          <p:cNvSpPr txBox="1">
            <a:spLocks noGrp="1"/>
          </p:cNvSpPr>
          <p:nvPr>
            <p:ph type="title" idx="2" hasCustomPrompt="1"/>
          </p:nvPr>
        </p:nvSpPr>
        <p:spPr>
          <a:xfrm>
            <a:off x="4941695"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5" name="Google Shape;215;p21"/>
          <p:cNvSpPr txBox="1">
            <a:spLocks noGrp="1"/>
          </p:cNvSpPr>
          <p:nvPr>
            <p:ph type="subTitle" idx="3"/>
          </p:nvPr>
        </p:nvSpPr>
        <p:spPr>
          <a:xfrm>
            <a:off x="492039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 name="Google Shape;216;p21"/>
          <p:cNvSpPr txBox="1">
            <a:spLocks noGrp="1"/>
          </p:cNvSpPr>
          <p:nvPr>
            <p:ph type="title" idx="4" hasCustomPrompt="1"/>
          </p:nvPr>
        </p:nvSpPr>
        <p:spPr>
          <a:xfrm>
            <a:off x="7888033"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7" name="Google Shape;217;p21"/>
          <p:cNvSpPr txBox="1">
            <a:spLocks noGrp="1"/>
          </p:cNvSpPr>
          <p:nvPr>
            <p:ph type="subTitle" idx="5"/>
          </p:nvPr>
        </p:nvSpPr>
        <p:spPr>
          <a:xfrm>
            <a:off x="786673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8" name="Google Shape;218;p21"/>
          <p:cNvSpPr txBox="1">
            <a:spLocks noGrp="1"/>
          </p:cNvSpPr>
          <p:nvPr>
            <p:ph type="title" idx="6"/>
          </p:nvPr>
        </p:nvSpPr>
        <p:spPr>
          <a:xfrm>
            <a:off x="3386967" y="1349100"/>
            <a:ext cx="5418000" cy="14628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19" name="Google Shape;219;p21"/>
          <p:cNvGrpSpPr/>
          <p:nvPr/>
        </p:nvGrpSpPr>
        <p:grpSpPr>
          <a:xfrm>
            <a:off x="1104433" y="922634"/>
            <a:ext cx="1055367" cy="330733"/>
            <a:chOff x="828324" y="691975"/>
            <a:chExt cx="791525" cy="248050"/>
          </a:xfrm>
        </p:grpSpPr>
        <p:sp>
          <p:nvSpPr>
            <p:cNvPr id="220" name="Google Shape;220;p21"/>
            <p:cNvSpPr/>
            <p:nvPr/>
          </p:nvSpPr>
          <p:spPr>
            <a:xfrm>
              <a:off x="828324"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21"/>
            <p:cNvSpPr/>
            <p:nvPr/>
          </p:nvSpPr>
          <p:spPr>
            <a:xfrm>
              <a:off x="100947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2" name="Google Shape;222;p21"/>
            <p:cNvSpPr/>
            <p:nvPr/>
          </p:nvSpPr>
          <p:spPr>
            <a:xfrm>
              <a:off x="1190646"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1"/>
            <p:cNvSpPr/>
            <p:nvPr/>
          </p:nvSpPr>
          <p:spPr>
            <a:xfrm>
              <a:off x="137179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1"/>
            <p:cNvSpPr/>
            <p:nvPr/>
          </p:nvSpPr>
          <p:spPr>
            <a:xfrm>
              <a:off x="1552949"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1"/>
            <p:cNvSpPr/>
            <p:nvPr/>
          </p:nvSpPr>
          <p:spPr>
            <a:xfrm>
              <a:off x="828324"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6" name="Google Shape;226;p21"/>
            <p:cNvSpPr/>
            <p:nvPr/>
          </p:nvSpPr>
          <p:spPr>
            <a:xfrm>
              <a:off x="100947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7" name="Google Shape;227;p21"/>
            <p:cNvSpPr/>
            <p:nvPr/>
          </p:nvSpPr>
          <p:spPr>
            <a:xfrm>
              <a:off x="1190646"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21"/>
            <p:cNvSpPr/>
            <p:nvPr/>
          </p:nvSpPr>
          <p:spPr>
            <a:xfrm>
              <a:off x="137179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21"/>
            <p:cNvSpPr/>
            <p:nvPr/>
          </p:nvSpPr>
          <p:spPr>
            <a:xfrm>
              <a:off x="1552949"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0" name="Google Shape;230;p21"/>
          <p:cNvGrpSpPr/>
          <p:nvPr/>
        </p:nvGrpSpPr>
        <p:grpSpPr>
          <a:xfrm>
            <a:off x="10048611" y="922634"/>
            <a:ext cx="1055363" cy="330733"/>
            <a:chOff x="7536458" y="691975"/>
            <a:chExt cx="791522" cy="248050"/>
          </a:xfrm>
        </p:grpSpPr>
        <p:sp>
          <p:nvSpPr>
            <p:cNvPr id="231" name="Google Shape;231;p21"/>
            <p:cNvSpPr/>
            <p:nvPr/>
          </p:nvSpPr>
          <p:spPr>
            <a:xfrm>
              <a:off x="7536458"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21"/>
            <p:cNvSpPr/>
            <p:nvPr/>
          </p:nvSpPr>
          <p:spPr>
            <a:xfrm>
              <a:off x="77176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21"/>
            <p:cNvSpPr/>
            <p:nvPr/>
          </p:nvSpPr>
          <p:spPr>
            <a:xfrm>
              <a:off x="78987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21"/>
            <p:cNvSpPr/>
            <p:nvPr/>
          </p:nvSpPr>
          <p:spPr>
            <a:xfrm>
              <a:off x="80799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5" name="Google Shape;235;p21"/>
            <p:cNvSpPr/>
            <p:nvPr/>
          </p:nvSpPr>
          <p:spPr>
            <a:xfrm>
              <a:off x="82610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6" name="Google Shape;236;p21"/>
            <p:cNvSpPr/>
            <p:nvPr/>
          </p:nvSpPr>
          <p:spPr>
            <a:xfrm>
              <a:off x="7536458"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21"/>
            <p:cNvSpPr/>
            <p:nvPr/>
          </p:nvSpPr>
          <p:spPr>
            <a:xfrm>
              <a:off x="77176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a:off x="78987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a:off x="80799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p:nvPr/>
          </p:nvSpPr>
          <p:spPr>
            <a:xfrm>
              <a:off x="82610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778696803"/>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Six Columns">
  <p:cSld name="Six Columns">
    <p:bg>
      <p:bgPr>
        <a:solidFill>
          <a:schemeClr val="dk2"/>
        </a:solidFill>
        <a:effectLst/>
      </p:bgPr>
    </p:bg>
    <p:spTree>
      <p:nvGrpSpPr>
        <p:cNvPr id="1" name="Shape 241"/>
        <p:cNvGrpSpPr/>
        <p:nvPr/>
      </p:nvGrpSpPr>
      <p:grpSpPr>
        <a:xfrm>
          <a:off x="0" y="0"/>
          <a:ext cx="0" cy="0"/>
          <a:chOff x="0" y="0"/>
          <a:chExt cx="0" cy="0"/>
        </a:xfrm>
      </p:grpSpPr>
      <p:sp>
        <p:nvSpPr>
          <p:cNvPr id="242" name="Google Shape;242;p22"/>
          <p:cNvSpPr txBox="1">
            <a:spLocks noGrp="1"/>
          </p:cNvSpPr>
          <p:nvPr>
            <p:ph type="title"/>
          </p:nvPr>
        </p:nvSpPr>
        <p:spPr>
          <a:xfrm>
            <a:off x="1633867"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3" name="Google Shape;243;p22"/>
          <p:cNvSpPr txBox="1">
            <a:spLocks noGrp="1"/>
          </p:cNvSpPr>
          <p:nvPr>
            <p:ph type="subTitle" idx="1"/>
          </p:nvPr>
        </p:nvSpPr>
        <p:spPr>
          <a:xfrm>
            <a:off x="1633872"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4" name="Google Shape;244;p22"/>
          <p:cNvSpPr txBox="1">
            <a:spLocks noGrp="1"/>
          </p:cNvSpPr>
          <p:nvPr>
            <p:ph type="title" idx="2"/>
          </p:nvPr>
        </p:nvSpPr>
        <p:spPr>
          <a:xfrm>
            <a:off x="4826700"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5" name="Google Shape;245;p22"/>
          <p:cNvSpPr txBox="1">
            <a:spLocks noGrp="1"/>
          </p:cNvSpPr>
          <p:nvPr>
            <p:ph type="subTitle" idx="3"/>
          </p:nvPr>
        </p:nvSpPr>
        <p:spPr>
          <a:xfrm>
            <a:off x="4826701"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6" name="Google Shape;246;p22"/>
          <p:cNvSpPr txBox="1">
            <a:spLocks noGrp="1"/>
          </p:cNvSpPr>
          <p:nvPr>
            <p:ph type="title" idx="4"/>
          </p:nvPr>
        </p:nvSpPr>
        <p:spPr>
          <a:xfrm>
            <a:off x="8019735"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7" name="Google Shape;247;p22"/>
          <p:cNvSpPr txBox="1">
            <a:spLocks noGrp="1"/>
          </p:cNvSpPr>
          <p:nvPr>
            <p:ph type="subTitle" idx="5"/>
          </p:nvPr>
        </p:nvSpPr>
        <p:spPr>
          <a:xfrm>
            <a:off x="8019733"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8" name="Google Shape;248;p22"/>
          <p:cNvSpPr txBox="1">
            <a:spLocks noGrp="1"/>
          </p:cNvSpPr>
          <p:nvPr>
            <p:ph type="title" idx="6"/>
          </p:nvPr>
        </p:nvSpPr>
        <p:spPr>
          <a:xfrm>
            <a:off x="1633867"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9" name="Google Shape;249;p22"/>
          <p:cNvSpPr txBox="1">
            <a:spLocks noGrp="1"/>
          </p:cNvSpPr>
          <p:nvPr>
            <p:ph type="subTitle" idx="7"/>
          </p:nvPr>
        </p:nvSpPr>
        <p:spPr>
          <a:xfrm>
            <a:off x="1633872"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0" name="Google Shape;250;p22"/>
          <p:cNvSpPr txBox="1">
            <a:spLocks noGrp="1"/>
          </p:cNvSpPr>
          <p:nvPr>
            <p:ph type="title" idx="8"/>
          </p:nvPr>
        </p:nvSpPr>
        <p:spPr>
          <a:xfrm>
            <a:off x="4826700"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1" name="Google Shape;251;p22"/>
          <p:cNvSpPr txBox="1">
            <a:spLocks noGrp="1"/>
          </p:cNvSpPr>
          <p:nvPr>
            <p:ph type="subTitle" idx="9"/>
          </p:nvPr>
        </p:nvSpPr>
        <p:spPr>
          <a:xfrm>
            <a:off x="4826701"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52" name="Google Shape;252;p22"/>
          <p:cNvSpPr txBox="1">
            <a:spLocks noGrp="1"/>
          </p:cNvSpPr>
          <p:nvPr>
            <p:ph type="title" idx="13"/>
          </p:nvPr>
        </p:nvSpPr>
        <p:spPr>
          <a:xfrm>
            <a:off x="8019735"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3" name="Google Shape;253;p22"/>
          <p:cNvSpPr txBox="1">
            <a:spLocks noGrp="1"/>
          </p:cNvSpPr>
          <p:nvPr>
            <p:ph type="subTitle" idx="14"/>
          </p:nvPr>
        </p:nvSpPr>
        <p:spPr>
          <a:xfrm>
            <a:off x="8019733"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4" name="Google Shape;254;p22"/>
          <p:cNvSpPr txBox="1">
            <a:spLocks noGrp="1"/>
          </p:cNvSpPr>
          <p:nvPr>
            <p:ph type="title" idx="15"/>
          </p:nvPr>
        </p:nvSpPr>
        <p:spPr>
          <a:xfrm>
            <a:off x="3104133" y="1349100"/>
            <a:ext cx="5991200" cy="8376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5" name="Google Shape;255;p22"/>
          <p:cNvSpPr/>
          <p:nvPr/>
        </p:nvSpPr>
        <p:spPr>
          <a:xfrm flipH="1">
            <a:off x="1088249" y="1088001"/>
            <a:ext cx="1095051"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256" name="Google Shape;256;p22"/>
          <p:cNvGrpSpPr/>
          <p:nvPr/>
        </p:nvGrpSpPr>
        <p:grpSpPr>
          <a:xfrm>
            <a:off x="9804333" y="1087741"/>
            <a:ext cx="1298920" cy="1300647"/>
            <a:chOff x="7353250" y="815805"/>
            <a:chExt cx="974190" cy="975485"/>
          </a:xfrm>
        </p:grpSpPr>
        <p:sp>
          <p:nvSpPr>
            <p:cNvPr id="257" name="Google Shape;257;p22"/>
            <p:cNvSpPr/>
            <p:nvPr/>
          </p:nvSpPr>
          <p:spPr>
            <a:xfrm rot="-5400000">
              <a:off x="7919443" y="1383293"/>
              <a:ext cx="408532" cy="407463"/>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22"/>
            <p:cNvSpPr/>
            <p:nvPr/>
          </p:nvSpPr>
          <p:spPr>
            <a:xfrm rot="-5400000">
              <a:off x="7918898" y="817071"/>
              <a:ext cx="409621" cy="407463"/>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22"/>
            <p:cNvSpPr/>
            <p:nvPr/>
          </p:nvSpPr>
          <p:spPr>
            <a:xfrm rot="-5400000">
              <a:off x="7352715" y="816340"/>
              <a:ext cx="408532" cy="407463"/>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1406695803"/>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hree Columns 2">
  <p:cSld name="Three Columns 2">
    <p:bg>
      <p:bgPr>
        <a:solidFill>
          <a:schemeClr val="dk2"/>
        </a:solidFill>
        <a:effectLst/>
      </p:bgPr>
    </p:bg>
    <p:spTree>
      <p:nvGrpSpPr>
        <p:cNvPr id="1" name="Shape 260"/>
        <p:cNvGrpSpPr/>
        <p:nvPr/>
      </p:nvGrpSpPr>
      <p:grpSpPr>
        <a:xfrm>
          <a:off x="0" y="0"/>
          <a:ext cx="0" cy="0"/>
          <a:chOff x="0" y="0"/>
          <a:chExt cx="0" cy="0"/>
        </a:xfrm>
      </p:grpSpPr>
      <p:sp>
        <p:nvSpPr>
          <p:cNvPr id="261" name="Google Shape;261;p23"/>
          <p:cNvSpPr/>
          <p:nvPr/>
        </p:nvSpPr>
        <p:spPr>
          <a:xfrm>
            <a:off x="544130"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2" name="Google Shape;262;p23"/>
          <p:cNvSpPr txBox="1">
            <a:spLocks noGrp="1"/>
          </p:cNvSpPr>
          <p:nvPr>
            <p:ph type="title"/>
          </p:nvPr>
        </p:nvSpPr>
        <p:spPr>
          <a:xfrm>
            <a:off x="1965943"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3" name="Google Shape;263;p23"/>
          <p:cNvSpPr txBox="1">
            <a:spLocks noGrp="1"/>
          </p:cNvSpPr>
          <p:nvPr>
            <p:ph type="subTitle" idx="1"/>
          </p:nvPr>
        </p:nvSpPr>
        <p:spPr>
          <a:xfrm>
            <a:off x="1965943"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 name="Google Shape;264;p23"/>
          <p:cNvSpPr txBox="1">
            <a:spLocks noGrp="1"/>
          </p:cNvSpPr>
          <p:nvPr>
            <p:ph type="title" idx="2"/>
          </p:nvPr>
        </p:nvSpPr>
        <p:spPr>
          <a:xfrm>
            <a:off x="4862300" y="2982313"/>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5" name="Google Shape;265;p23"/>
          <p:cNvSpPr txBox="1">
            <a:spLocks noGrp="1"/>
          </p:cNvSpPr>
          <p:nvPr>
            <p:ph type="subTitle" idx="3"/>
          </p:nvPr>
        </p:nvSpPr>
        <p:spPr>
          <a:xfrm>
            <a:off x="4862300" y="3354584"/>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6" name="Google Shape;266;p23"/>
          <p:cNvSpPr txBox="1">
            <a:spLocks noGrp="1"/>
          </p:cNvSpPr>
          <p:nvPr>
            <p:ph type="title" idx="4"/>
          </p:nvPr>
        </p:nvSpPr>
        <p:spPr>
          <a:xfrm>
            <a:off x="7769667"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7" name="Google Shape;267;p23"/>
          <p:cNvSpPr txBox="1">
            <a:spLocks noGrp="1"/>
          </p:cNvSpPr>
          <p:nvPr>
            <p:ph type="subTitle" idx="5"/>
          </p:nvPr>
        </p:nvSpPr>
        <p:spPr>
          <a:xfrm>
            <a:off x="7769667"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8" name="Google Shape;268;p23"/>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69" name="Google Shape;269;p23"/>
          <p:cNvSpPr txBox="1">
            <a:spLocks noGrp="1"/>
          </p:cNvSpPr>
          <p:nvPr>
            <p:ph type="title" idx="6"/>
          </p:nvPr>
        </p:nvSpPr>
        <p:spPr>
          <a:xfrm>
            <a:off x="5983100" y="544000"/>
            <a:ext cx="5664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0" name="Google Shape;270;p23"/>
          <p:cNvSpPr/>
          <p:nvPr/>
        </p:nvSpPr>
        <p:spPr>
          <a:xfrm>
            <a:off x="11103967" y="5219000"/>
            <a:ext cx="543200" cy="1095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290601336"/>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Four Columns">
  <p:cSld name="Four Columns">
    <p:bg>
      <p:bgPr>
        <a:solidFill>
          <a:schemeClr val="dk2"/>
        </a:solidFill>
        <a:effectLst/>
      </p:bgPr>
    </p:bg>
    <p:spTree>
      <p:nvGrpSpPr>
        <p:cNvPr id="1" name="Shape 271"/>
        <p:cNvGrpSpPr/>
        <p:nvPr/>
      </p:nvGrpSpPr>
      <p:grpSpPr>
        <a:xfrm>
          <a:off x="0" y="0"/>
          <a:ext cx="0" cy="0"/>
          <a:chOff x="0" y="0"/>
          <a:chExt cx="0" cy="0"/>
        </a:xfrm>
      </p:grpSpPr>
      <p:cxnSp>
        <p:nvCxnSpPr>
          <p:cNvPr id="272" name="Google Shape;272;p24"/>
          <p:cNvCxnSpPr/>
          <p:nvPr/>
        </p:nvCxnSpPr>
        <p:spPr>
          <a:xfrm>
            <a:off x="1632100" y="3425800"/>
            <a:ext cx="8924800" cy="0"/>
          </a:xfrm>
          <a:prstGeom prst="straightConnector1">
            <a:avLst/>
          </a:prstGeom>
          <a:noFill/>
          <a:ln w="38100" cap="flat" cmpd="sng">
            <a:solidFill>
              <a:schemeClr val="dk1"/>
            </a:solidFill>
            <a:prstDash val="solid"/>
            <a:round/>
            <a:headEnd type="none" w="med" len="med"/>
            <a:tailEnd type="none" w="med" len="med"/>
          </a:ln>
        </p:spPr>
      </p:cxnSp>
      <p:sp>
        <p:nvSpPr>
          <p:cNvPr id="273" name="Google Shape;273;p24"/>
          <p:cNvSpPr txBox="1">
            <a:spLocks noGrp="1"/>
          </p:cNvSpPr>
          <p:nvPr>
            <p:ph type="title"/>
          </p:nvPr>
        </p:nvSpPr>
        <p:spPr>
          <a:xfrm>
            <a:off x="3795100"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4" name="Google Shape;274;p24"/>
          <p:cNvSpPr txBox="1">
            <a:spLocks noGrp="1"/>
          </p:cNvSpPr>
          <p:nvPr>
            <p:ph type="subTitle" idx="1"/>
          </p:nvPr>
        </p:nvSpPr>
        <p:spPr>
          <a:xfrm>
            <a:off x="2110133"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5" name="Google Shape;275;p24"/>
          <p:cNvSpPr txBox="1">
            <a:spLocks noGrp="1"/>
          </p:cNvSpPr>
          <p:nvPr>
            <p:ph type="title" idx="2"/>
          </p:nvPr>
        </p:nvSpPr>
        <p:spPr>
          <a:xfrm>
            <a:off x="6706667"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6" name="Google Shape;276;p24"/>
          <p:cNvSpPr txBox="1">
            <a:spLocks noGrp="1"/>
          </p:cNvSpPr>
          <p:nvPr>
            <p:ph type="subTitle" idx="3"/>
          </p:nvPr>
        </p:nvSpPr>
        <p:spPr>
          <a:xfrm>
            <a:off x="8295067"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7" name="Google Shape;277;p24"/>
          <p:cNvSpPr txBox="1">
            <a:spLocks noGrp="1"/>
          </p:cNvSpPr>
          <p:nvPr>
            <p:ph type="title" idx="4"/>
          </p:nvPr>
        </p:nvSpPr>
        <p:spPr>
          <a:xfrm>
            <a:off x="6706667"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8" name="Google Shape;278;p24"/>
          <p:cNvSpPr txBox="1">
            <a:spLocks noGrp="1"/>
          </p:cNvSpPr>
          <p:nvPr>
            <p:ph type="subTitle" idx="5"/>
          </p:nvPr>
        </p:nvSpPr>
        <p:spPr>
          <a:xfrm>
            <a:off x="8295067"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9" name="Google Shape;279;p24"/>
          <p:cNvSpPr txBox="1">
            <a:spLocks noGrp="1"/>
          </p:cNvSpPr>
          <p:nvPr>
            <p:ph type="title" idx="6"/>
          </p:nvPr>
        </p:nvSpPr>
        <p:spPr>
          <a:xfrm>
            <a:off x="3795100"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0" name="Google Shape;280;p24"/>
          <p:cNvSpPr txBox="1">
            <a:spLocks noGrp="1"/>
          </p:cNvSpPr>
          <p:nvPr>
            <p:ph type="subTitle" idx="7"/>
          </p:nvPr>
        </p:nvSpPr>
        <p:spPr>
          <a:xfrm>
            <a:off x="2110133"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1" name="Google Shape;281;p24"/>
          <p:cNvSpPr txBox="1">
            <a:spLocks noGrp="1"/>
          </p:cNvSpPr>
          <p:nvPr>
            <p:ph type="title" idx="8"/>
          </p:nvPr>
        </p:nvSpPr>
        <p:spPr>
          <a:xfrm>
            <a:off x="4833133" y="3009500"/>
            <a:ext cx="2525600" cy="8388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2" name="Google Shape;282;p24"/>
          <p:cNvSpPr/>
          <p:nvPr/>
        </p:nvSpPr>
        <p:spPr>
          <a:xfrm>
            <a:off x="544114"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3" name="Google Shape;283;p24"/>
          <p:cNvSpPr/>
          <p:nvPr/>
        </p:nvSpPr>
        <p:spPr>
          <a:xfrm>
            <a:off x="10559981" y="544001"/>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4" name="Google Shape;284;p24"/>
          <p:cNvSpPr/>
          <p:nvPr/>
        </p:nvSpPr>
        <p:spPr>
          <a:xfrm rot="5400000">
            <a:off x="10688732" y="5351163"/>
            <a:ext cx="1643032"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8502370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Four Columns 1">
  <p:cSld name="Four Columns 1">
    <p:bg>
      <p:bgPr>
        <a:solidFill>
          <a:schemeClr val="dk2"/>
        </a:solidFill>
        <a:effectLst/>
      </p:bgPr>
    </p:bg>
    <p:spTree>
      <p:nvGrpSpPr>
        <p:cNvPr id="1" name="Shape 285"/>
        <p:cNvGrpSpPr/>
        <p:nvPr/>
      </p:nvGrpSpPr>
      <p:grpSpPr>
        <a:xfrm>
          <a:off x="0" y="0"/>
          <a:ext cx="0" cy="0"/>
          <a:chOff x="0" y="0"/>
          <a:chExt cx="0" cy="0"/>
        </a:xfrm>
      </p:grpSpPr>
      <p:sp>
        <p:nvSpPr>
          <p:cNvPr id="286" name="Google Shape;286;p25"/>
          <p:cNvSpPr txBox="1">
            <a:spLocks noGrp="1"/>
          </p:cNvSpPr>
          <p:nvPr>
            <p:ph type="title"/>
          </p:nvPr>
        </p:nvSpPr>
        <p:spPr>
          <a:xfrm>
            <a:off x="2213600" y="2686867"/>
            <a:ext cx="3261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7" name="Google Shape;287;p25"/>
          <p:cNvSpPr txBox="1">
            <a:spLocks noGrp="1"/>
          </p:cNvSpPr>
          <p:nvPr>
            <p:ph type="subTitle" idx="1"/>
          </p:nvPr>
        </p:nvSpPr>
        <p:spPr>
          <a:xfrm>
            <a:off x="2234033" y="3080812"/>
            <a:ext cx="32200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8" name="Google Shape;288;p25"/>
          <p:cNvSpPr txBox="1">
            <a:spLocks noGrp="1"/>
          </p:cNvSpPr>
          <p:nvPr>
            <p:ph type="title" idx="2"/>
          </p:nvPr>
        </p:nvSpPr>
        <p:spPr>
          <a:xfrm>
            <a:off x="2216483" y="4748928"/>
            <a:ext cx="3255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9" name="Google Shape;289;p25"/>
          <p:cNvSpPr txBox="1">
            <a:spLocks noGrp="1"/>
          </p:cNvSpPr>
          <p:nvPr>
            <p:ph type="subTitle" idx="3"/>
          </p:nvPr>
        </p:nvSpPr>
        <p:spPr>
          <a:xfrm>
            <a:off x="2213700"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0" name="Google Shape;290;p25"/>
          <p:cNvSpPr txBox="1">
            <a:spLocks noGrp="1"/>
          </p:cNvSpPr>
          <p:nvPr>
            <p:ph type="title" idx="4"/>
          </p:nvPr>
        </p:nvSpPr>
        <p:spPr>
          <a:xfrm>
            <a:off x="6714500" y="2686867"/>
            <a:ext cx="32728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1" name="Google Shape;291;p25"/>
          <p:cNvSpPr txBox="1">
            <a:spLocks noGrp="1"/>
          </p:cNvSpPr>
          <p:nvPr>
            <p:ph type="subTitle" idx="5"/>
          </p:nvPr>
        </p:nvSpPr>
        <p:spPr>
          <a:xfrm>
            <a:off x="6730433" y="3080812"/>
            <a:ext cx="32412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2" name="Google Shape;292;p25"/>
          <p:cNvSpPr txBox="1">
            <a:spLocks noGrp="1"/>
          </p:cNvSpPr>
          <p:nvPr>
            <p:ph type="title" idx="6"/>
          </p:nvPr>
        </p:nvSpPr>
        <p:spPr>
          <a:xfrm>
            <a:off x="6717393" y="4748928"/>
            <a:ext cx="3267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3" name="Google Shape;293;p25"/>
          <p:cNvSpPr txBox="1">
            <a:spLocks noGrp="1"/>
          </p:cNvSpPr>
          <p:nvPr>
            <p:ph type="subTitle" idx="7"/>
          </p:nvPr>
        </p:nvSpPr>
        <p:spPr>
          <a:xfrm>
            <a:off x="6720561"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4" name="Google Shape;294;p25"/>
          <p:cNvSpPr txBox="1">
            <a:spLocks noGrp="1"/>
          </p:cNvSpPr>
          <p:nvPr>
            <p:ph type="title" idx="8" hasCustomPrompt="1"/>
          </p:nvPr>
        </p:nvSpPr>
        <p:spPr>
          <a:xfrm>
            <a:off x="2977316"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5" name="Google Shape;295;p25"/>
          <p:cNvSpPr txBox="1">
            <a:spLocks noGrp="1"/>
          </p:cNvSpPr>
          <p:nvPr>
            <p:ph type="title" idx="9" hasCustomPrompt="1"/>
          </p:nvPr>
        </p:nvSpPr>
        <p:spPr>
          <a:xfrm>
            <a:off x="7484153"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6" name="Google Shape;296;p25"/>
          <p:cNvSpPr txBox="1">
            <a:spLocks noGrp="1"/>
          </p:cNvSpPr>
          <p:nvPr>
            <p:ph type="title" idx="13" hasCustomPrompt="1"/>
          </p:nvPr>
        </p:nvSpPr>
        <p:spPr>
          <a:xfrm>
            <a:off x="2977316" y="4344928"/>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7" name="Google Shape;297;p25"/>
          <p:cNvSpPr txBox="1">
            <a:spLocks noGrp="1"/>
          </p:cNvSpPr>
          <p:nvPr>
            <p:ph type="title" idx="14" hasCustomPrompt="1"/>
          </p:nvPr>
        </p:nvSpPr>
        <p:spPr>
          <a:xfrm>
            <a:off x="7484153" y="4344961"/>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8" name="Google Shape;298;p25"/>
          <p:cNvSpPr txBox="1">
            <a:spLocks noGrp="1"/>
          </p:cNvSpPr>
          <p:nvPr>
            <p:ph type="title" idx="15"/>
          </p:nvPr>
        </p:nvSpPr>
        <p:spPr>
          <a:xfrm>
            <a:off x="2186300" y="544000"/>
            <a:ext cx="45280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9" name="Google Shape;299;p25"/>
          <p:cNvSpPr/>
          <p:nvPr/>
        </p:nvSpPr>
        <p:spPr>
          <a:xfrm flipH="1">
            <a:off x="1088249" y="1088001"/>
            <a:ext cx="1095051" cy="171612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cxnSp>
        <p:nvCxnSpPr>
          <p:cNvPr id="300" name="Google Shape;300;p25"/>
          <p:cNvCxnSpPr/>
          <p:nvPr/>
        </p:nvCxnSpPr>
        <p:spPr>
          <a:xfrm rot="10800000">
            <a:off x="11108763" y="2783000"/>
            <a:ext cx="0" cy="3352400"/>
          </a:xfrm>
          <a:prstGeom prst="straightConnector1">
            <a:avLst/>
          </a:prstGeom>
          <a:noFill/>
          <a:ln w="38100" cap="flat" cmpd="sng">
            <a:solidFill>
              <a:schemeClr val="dk1"/>
            </a:solidFill>
            <a:prstDash val="solid"/>
            <a:round/>
            <a:headEnd type="none" w="med" len="med"/>
            <a:tailEnd type="none" w="med" len="med"/>
          </a:ln>
        </p:spPr>
      </p:cxnSp>
      <p:sp>
        <p:nvSpPr>
          <p:cNvPr id="301" name="Google Shape;301;p25"/>
          <p:cNvSpPr/>
          <p:nvPr/>
        </p:nvSpPr>
        <p:spPr>
          <a:xfrm>
            <a:off x="10561000" y="6040467"/>
            <a:ext cx="1086800" cy="273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868343566"/>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hanks + Credits">
  <p:cSld name="Thanks + Credits">
    <p:bg>
      <p:bgPr>
        <a:solidFill>
          <a:schemeClr val="dk2"/>
        </a:solidFill>
        <a:effectLst/>
      </p:bgPr>
    </p:bg>
    <p:spTree>
      <p:nvGrpSpPr>
        <p:cNvPr id="1" name="Shape 302"/>
        <p:cNvGrpSpPr/>
        <p:nvPr/>
      </p:nvGrpSpPr>
      <p:grpSpPr>
        <a:xfrm>
          <a:off x="0" y="0"/>
          <a:ext cx="0" cy="0"/>
          <a:chOff x="0" y="0"/>
          <a:chExt cx="0" cy="0"/>
        </a:xfrm>
      </p:grpSpPr>
      <p:sp>
        <p:nvSpPr>
          <p:cNvPr id="303" name="Google Shape;303;p26"/>
          <p:cNvSpPr/>
          <p:nvPr/>
        </p:nvSpPr>
        <p:spPr>
          <a:xfrm>
            <a:off x="538433" y="4370867"/>
            <a:ext cx="11109600" cy="6624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04" name="Google Shape;304;p26"/>
          <p:cNvGrpSpPr/>
          <p:nvPr/>
        </p:nvGrpSpPr>
        <p:grpSpPr>
          <a:xfrm>
            <a:off x="1088096" y="1913325"/>
            <a:ext cx="10015661" cy="4482251"/>
            <a:chOff x="816077" y="1563100"/>
            <a:chExt cx="7511746" cy="2764546"/>
          </a:xfrm>
        </p:grpSpPr>
        <p:sp>
          <p:nvSpPr>
            <p:cNvPr id="305" name="Google Shape;305;p26"/>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06" name="Google Shape;306;p26"/>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307" name="Google Shape;307;p26"/>
          <p:cNvSpPr txBox="1">
            <a:spLocks noGrp="1"/>
          </p:cNvSpPr>
          <p:nvPr>
            <p:ph type="title"/>
          </p:nvPr>
        </p:nvSpPr>
        <p:spPr>
          <a:xfrm>
            <a:off x="3386967" y="1088000"/>
            <a:ext cx="5418000" cy="1641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8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08" name="Google Shape;308;p26"/>
          <p:cNvSpPr txBox="1">
            <a:spLocks noGrp="1"/>
          </p:cNvSpPr>
          <p:nvPr>
            <p:ph type="subTitle" idx="1"/>
          </p:nvPr>
        </p:nvSpPr>
        <p:spPr>
          <a:xfrm>
            <a:off x="4123835" y="2869031"/>
            <a:ext cx="3929200" cy="136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309" name="Google Shape;309;p26"/>
          <p:cNvSpPr txBox="1"/>
          <p:nvPr/>
        </p:nvSpPr>
        <p:spPr>
          <a:xfrm>
            <a:off x="3117000" y="5059327"/>
            <a:ext cx="5958000" cy="5340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200" kern="0">
                <a:solidFill>
                  <a:srgbClr val="000000"/>
                </a:solidFill>
                <a:latin typeface="Roboto"/>
                <a:ea typeface="Roboto"/>
                <a:cs typeface="Roboto"/>
                <a:sym typeface="Roboto"/>
              </a:rPr>
              <a:t>CREDITS: This presentation template was created by </a:t>
            </a:r>
            <a:r>
              <a:rPr lang="en" sz="1200" b="1" kern="0">
                <a:solidFill>
                  <a:srgbClr val="000000"/>
                </a:solidFill>
                <a:uFill>
                  <a:noFill/>
                </a:uFill>
                <a:latin typeface="Roboto"/>
                <a:ea typeface="Roboto"/>
                <a:cs typeface="Roboto"/>
                <a:sym typeface="Roboto"/>
                <a:hlinkClick r:id="rId2"/>
              </a:rPr>
              <a:t>Slidesgo</a:t>
            </a:r>
            <a:r>
              <a:rPr lang="en" sz="1200" kern="0">
                <a:solidFill>
                  <a:srgbClr val="000000"/>
                </a:solidFill>
                <a:latin typeface="Roboto"/>
                <a:ea typeface="Roboto"/>
                <a:cs typeface="Roboto"/>
                <a:sym typeface="Roboto"/>
              </a:rPr>
              <a:t>, including icons by </a:t>
            </a:r>
            <a:r>
              <a:rPr lang="en" sz="1200" b="1" kern="0">
                <a:solidFill>
                  <a:srgbClr val="000000"/>
                </a:solidFill>
                <a:uFill>
                  <a:noFill/>
                </a:uFill>
                <a:latin typeface="Roboto"/>
                <a:ea typeface="Roboto"/>
                <a:cs typeface="Roboto"/>
                <a:sym typeface="Roboto"/>
                <a:hlinkClick r:id="rId3"/>
              </a:rPr>
              <a:t>Flaticon</a:t>
            </a:r>
            <a:r>
              <a:rPr lang="en" sz="1200" kern="0">
                <a:solidFill>
                  <a:srgbClr val="000000"/>
                </a:solidFill>
                <a:latin typeface="Roboto"/>
                <a:ea typeface="Roboto"/>
                <a:cs typeface="Roboto"/>
                <a:sym typeface="Roboto"/>
              </a:rPr>
              <a:t>, infographics &amp; images by </a:t>
            </a:r>
            <a:r>
              <a:rPr lang="en" sz="1200" b="1" kern="0">
                <a:solidFill>
                  <a:srgbClr val="000000"/>
                </a:solidFill>
                <a:uFill>
                  <a:noFill/>
                </a:uFill>
                <a:latin typeface="Roboto"/>
                <a:ea typeface="Roboto"/>
                <a:cs typeface="Roboto"/>
                <a:sym typeface="Roboto"/>
                <a:hlinkClick r:id="rId4"/>
              </a:rPr>
              <a:t>Freepik</a:t>
            </a:r>
            <a:r>
              <a:rPr lang="en" sz="1200" kern="0">
                <a:solidFill>
                  <a:srgbClr val="000000"/>
                </a:solidFill>
                <a:latin typeface="Roboto"/>
                <a:ea typeface="Roboto"/>
                <a:cs typeface="Roboto"/>
                <a:sym typeface="Roboto"/>
              </a:rPr>
              <a:t> and illustrations by </a:t>
            </a:r>
            <a:r>
              <a:rPr lang="en" sz="1200" b="1" kern="0">
                <a:solidFill>
                  <a:srgbClr val="000000"/>
                </a:solidFill>
                <a:uFill>
                  <a:noFill/>
                </a:uFill>
                <a:latin typeface="Roboto"/>
                <a:ea typeface="Roboto"/>
                <a:cs typeface="Roboto"/>
                <a:sym typeface="Roboto"/>
                <a:hlinkClick r:id="rId5"/>
              </a:rPr>
              <a:t>Stories</a:t>
            </a: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b="1" kern="0">
              <a:solidFill>
                <a:srgbClr val="000000"/>
              </a:solidFill>
              <a:latin typeface="Roboto"/>
              <a:ea typeface="Roboto"/>
              <a:cs typeface="Roboto"/>
              <a:sym typeface="Roboto"/>
            </a:endParaRPr>
          </a:p>
        </p:txBody>
      </p:sp>
    </p:spTree>
    <p:extLst>
      <p:ext uri="{BB962C8B-B14F-4D97-AF65-F5344CB8AC3E}">
        <p14:creationId xmlns:p14="http://schemas.microsoft.com/office/powerpoint/2010/main" val="109445700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Background">
  <p:cSld name="Background">
    <p:bg>
      <p:bgPr>
        <a:solidFill>
          <a:schemeClr val="dk2"/>
        </a:solidFill>
        <a:effectLst/>
      </p:bgPr>
    </p:bg>
    <p:spTree>
      <p:nvGrpSpPr>
        <p:cNvPr id="1" name="Shape 310"/>
        <p:cNvGrpSpPr/>
        <p:nvPr/>
      </p:nvGrpSpPr>
      <p:grpSpPr>
        <a:xfrm>
          <a:off x="0" y="0"/>
          <a:ext cx="0" cy="0"/>
          <a:chOff x="0" y="0"/>
          <a:chExt cx="0" cy="0"/>
        </a:xfrm>
      </p:grpSpPr>
    </p:spTree>
    <p:extLst>
      <p:ext uri="{BB962C8B-B14F-4D97-AF65-F5344CB8AC3E}">
        <p14:creationId xmlns:p14="http://schemas.microsoft.com/office/powerpoint/2010/main" val="237610447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Only Title 1">
  <p:cSld name="Only Title 1">
    <p:bg>
      <p:bgPr>
        <a:solidFill>
          <a:schemeClr val="dk2"/>
        </a:solidFill>
        <a:effectLst/>
      </p:bgPr>
    </p:bg>
    <p:spTree>
      <p:nvGrpSpPr>
        <p:cNvPr id="1" name="Shape 311"/>
        <p:cNvGrpSpPr/>
        <p:nvPr/>
      </p:nvGrpSpPr>
      <p:grpSpPr>
        <a:xfrm>
          <a:off x="0" y="0"/>
          <a:ext cx="0" cy="0"/>
          <a:chOff x="0" y="0"/>
          <a:chExt cx="0" cy="0"/>
        </a:xfrm>
      </p:grpSpPr>
      <p:sp>
        <p:nvSpPr>
          <p:cNvPr id="312" name="Google Shape;312;p28"/>
          <p:cNvSpPr txBox="1">
            <a:spLocks noGrp="1"/>
          </p:cNvSpPr>
          <p:nvPr>
            <p:ph type="title"/>
          </p:nvPr>
        </p:nvSpPr>
        <p:spPr>
          <a:xfrm>
            <a:off x="544100" y="544000"/>
            <a:ext cx="3233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3" name="Google Shape;313;p28"/>
          <p:cNvSpPr/>
          <p:nvPr/>
        </p:nvSpPr>
        <p:spPr>
          <a:xfrm>
            <a:off x="9466834" y="1088002"/>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4" name="Google Shape;314;p28"/>
          <p:cNvSpPr/>
          <p:nvPr/>
        </p:nvSpPr>
        <p:spPr>
          <a:xfrm rot="10800000">
            <a:off x="1088101" y="4130635"/>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006022055"/>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Only Title 2">
  <p:cSld name="Only Title 2">
    <p:bg>
      <p:bgPr>
        <a:solidFill>
          <a:schemeClr val="dk2"/>
        </a:solidFill>
        <a:effectLst/>
      </p:bgPr>
    </p:bg>
    <p:spTree>
      <p:nvGrpSpPr>
        <p:cNvPr id="1" name="Shape 315"/>
        <p:cNvGrpSpPr/>
        <p:nvPr/>
      </p:nvGrpSpPr>
      <p:grpSpPr>
        <a:xfrm>
          <a:off x="0" y="0"/>
          <a:ext cx="0" cy="0"/>
          <a:chOff x="0" y="0"/>
          <a:chExt cx="0" cy="0"/>
        </a:xfrm>
      </p:grpSpPr>
      <p:sp>
        <p:nvSpPr>
          <p:cNvPr id="316" name="Google Shape;316;p29"/>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7" name="Google Shape;317;p29"/>
          <p:cNvSpPr txBox="1">
            <a:spLocks noGrp="1"/>
          </p:cNvSpPr>
          <p:nvPr>
            <p:ph type="title"/>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8" name="Google Shape;318;p29"/>
          <p:cNvSpPr/>
          <p:nvPr/>
        </p:nvSpPr>
        <p:spPr>
          <a:xfrm>
            <a:off x="544101" y="5770030"/>
            <a:ext cx="1642743"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6502201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Only Title 3">
  <p:cSld name="Only Title 3">
    <p:bg>
      <p:bgPr>
        <a:solidFill>
          <a:schemeClr val="dk2"/>
        </a:solidFill>
        <a:effectLst/>
      </p:bgPr>
    </p:bg>
    <p:spTree>
      <p:nvGrpSpPr>
        <p:cNvPr id="1" name="Shape 319"/>
        <p:cNvGrpSpPr/>
        <p:nvPr/>
      </p:nvGrpSpPr>
      <p:grpSpPr>
        <a:xfrm>
          <a:off x="0" y="0"/>
          <a:ext cx="0" cy="0"/>
          <a:chOff x="0" y="0"/>
          <a:chExt cx="0" cy="0"/>
        </a:xfrm>
      </p:grpSpPr>
      <p:sp>
        <p:nvSpPr>
          <p:cNvPr id="320" name="Google Shape;320;p30"/>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1" name="Google Shape;321;p30"/>
          <p:cNvSpPr txBox="1">
            <a:spLocks noGrp="1"/>
          </p:cNvSpPr>
          <p:nvPr>
            <p:ph type="title"/>
          </p:nvPr>
        </p:nvSpPr>
        <p:spPr>
          <a:xfrm>
            <a:off x="7866000" y="544000"/>
            <a:ext cx="37816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cxnSp>
        <p:nvCxnSpPr>
          <p:cNvPr id="322" name="Google Shape;322;p30"/>
          <p:cNvCxnSpPr/>
          <p:nvPr/>
        </p:nvCxnSpPr>
        <p:spPr>
          <a:xfrm>
            <a:off x="8004700" y="5777529"/>
            <a:ext cx="3096800" cy="0"/>
          </a:xfrm>
          <a:prstGeom prst="straightConnector1">
            <a:avLst/>
          </a:prstGeom>
          <a:noFill/>
          <a:ln w="38100" cap="flat" cmpd="sng">
            <a:solidFill>
              <a:schemeClr val="dk1"/>
            </a:solidFill>
            <a:prstDash val="solid"/>
            <a:round/>
            <a:headEnd type="none" w="med" len="med"/>
            <a:tailEnd type="none" w="med" len="med"/>
          </a:ln>
        </p:spPr>
      </p:cxnSp>
      <p:sp>
        <p:nvSpPr>
          <p:cNvPr id="323" name="Google Shape;323;p30"/>
          <p:cNvSpPr/>
          <p:nvPr/>
        </p:nvSpPr>
        <p:spPr>
          <a:xfrm>
            <a:off x="544126" y="5770034"/>
            <a:ext cx="2186801"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318716266"/>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Only Title 4">
  <p:cSld name="Only Title 4">
    <p:bg>
      <p:bgPr>
        <a:solidFill>
          <a:schemeClr val="dk2"/>
        </a:solidFill>
        <a:effectLst/>
      </p:bgPr>
    </p:bg>
    <p:spTree>
      <p:nvGrpSpPr>
        <p:cNvPr id="1" name="Shape 324"/>
        <p:cNvGrpSpPr/>
        <p:nvPr/>
      </p:nvGrpSpPr>
      <p:grpSpPr>
        <a:xfrm>
          <a:off x="0" y="0"/>
          <a:ext cx="0" cy="0"/>
          <a:chOff x="0" y="0"/>
          <a:chExt cx="0" cy="0"/>
        </a:xfrm>
      </p:grpSpPr>
      <p:sp>
        <p:nvSpPr>
          <p:cNvPr id="325" name="Google Shape;325;p31"/>
          <p:cNvSpPr txBox="1">
            <a:spLocks noGrp="1"/>
          </p:cNvSpPr>
          <p:nvPr>
            <p:ph type="title"/>
          </p:nvPr>
        </p:nvSpPr>
        <p:spPr>
          <a:xfrm>
            <a:off x="2723767" y="1363700"/>
            <a:ext cx="6744400" cy="823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26" name="Google Shape;326;p31"/>
          <p:cNvSpPr/>
          <p:nvPr/>
        </p:nvSpPr>
        <p:spPr>
          <a:xfrm rot="10800000">
            <a:off x="1088104" y="552668"/>
            <a:ext cx="1748497" cy="122553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7" name="Google Shape;327;p31"/>
          <p:cNvSpPr/>
          <p:nvPr/>
        </p:nvSpPr>
        <p:spPr>
          <a:xfrm>
            <a:off x="9355393" y="1778201"/>
            <a:ext cx="1748497" cy="399149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8" name="Google Shape;328;p31"/>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31"/>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37300661"/>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Only Title 5">
  <p:cSld name="Only Title 5">
    <p:bg>
      <p:bgPr>
        <a:solidFill>
          <a:schemeClr val="dk2"/>
        </a:solidFill>
        <a:effectLst/>
      </p:bgPr>
    </p:bg>
    <p:spTree>
      <p:nvGrpSpPr>
        <p:cNvPr id="1" name="Shape 330"/>
        <p:cNvGrpSpPr/>
        <p:nvPr/>
      </p:nvGrpSpPr>
      <p:grpSpPr>
        <a:xfrm>
          <a:off x="0" y="0"/>
          <a:ext cx="0" cy="0"/>
          <a:chOff x="0" y="0"/>
          <a:chExt cx="0" cy="0"/>
        </a:xfrm>
      </p:grpSpPr>
      <p:sp>
        <p:nvSpPr>
          <p:cNvPr id="331" name="Google Shape;331;p32"/>
          <p:cNvSpPr txBox="1">
            <a:spLocks noGrp="1"/>
          </p:cNvSpPr>
          <p:nvPr>
            <p:ph type="title"/>
          </p:nvPr>
        </p:nvSpPr>
        <p:spPr>
          <a:xfrm>
            <a:off x="2728133" y="1091600"/>
            <a:ext cx="67360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32" name="Google Shape;332;p32"/>
          <p:cNvSpPr/>
          <p:nvPr/>
        </p:nvSpPr>
        <p:spPr>
          <a:xfrm flipH="1">
            <a:off x="1088273" y="10880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33" name="Google Shape;333;p32"/>
          <p:cNvSpPr/>
          <p:nvPr/>
        </p:nvSpPr>
        <p:spPr>
          <a:xfrm rot="10800000" flipH="1">
            <a:off x="10559973" y="34292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92334224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Title and subtitle" type="title">
  <p:cSld name="Title and subtitle">
    <p:spTree>
      <p:nvGrpSpPr>
        <p:cNvPr id="1" name="Shape 9"/>
        <p:cNvGrpSpPr/>
        <p:nvPr/>
      </p:nvGrpSpPr>
      <p:grpSpPr>
        <a:xfrm>
          <a:off x="0" y="0"/>
          <a:ext cx="0" cy="0"/>
          <a:chOff x="0" y="0"/>
          <a:chExt cx="0" cy="0"/>
        </a:xfrm>
      </p:grpSpPr>
      <p:sp>
        <p:nvSpPr>
          <p:cNvPr id="10" name="Google Shape;10;p2"/>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 name="Google Shape;14;p2"/>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txBox="1">
            <a:spLocks noGrp="1"/>
          </p:cNvSpPr>
          <p:nvPr>
            <p:ph type="ctrTitle" idx="2"/>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526701049"/>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Quote slide 1">
  <p:cSld name="Quote slide 1">
    <p:spTree>
      <p:nvGrpSpPr>
        <p:cNvPr id="1" name="Shape 20"/>
        <p:cNvGrpSpPr/>
        <p:nvPr/>
      </p:nvGrpSpPr>
      <p:grpSpPr>
        <a:xfrm>
          <a:off x="0" y="0"/>
          <a:ext cx="0" cy="0"/>
          <a:chOff x="0" y="0"/>
          <a:chExt cx="0" cy="0"/>
        </a:xfrm>
      </p:grpSpPr>
      <p:sp>
        <p:nvSpPr>
          <p:cNvPr id="21" name="Google Shape;21;p3"/>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3"/>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3"/>
          <p:cNvSpPr txBox="1">
            <a:spLocks noGrp="1"/>
          </p:cNvSpPr>
          <p:nvPr>
            <p:ph type="ctrTitle"/>
          </p:nvPr>
        </p:nvSpPr>
        <p:spPr>
          <a:xfrm>
            <a:off x="2874600" y="2475000"/>
            <a:ext cx="67816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25" name="Google Shape;25;p3"/>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3"/>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3"/>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3"/>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3"/>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3"/>
          <p:cNvSpPr txBox="1">
            <a:spLocks noGrp="1"/>
          </p:cNvSpPr>
          <p:nvPr>
            <p:ph type="ctrTitle" idx="2"/>
          </p:nvPr>
        </p:nvSpPr>
        <p:spPr>
          <a:xfrm>
            <a:off x="2959467" y="4567651"/>
            <a:ext cx="6357600" cy="596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b="0"/>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244957560"/>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Title &amp; percentage slide">
  <p:cSld name="Title &amp; percentage slide">
    <p:spTree>
      <p:nvGrpSpPr>
        <p:cNvPr id="1" name="Shape 31"/>
        <p:cNvGrpSpPr/>
        <p:nvPr/>
      </p:nvGrpSpPr>
      <p:grpSpPr>
        <a:xfrm>
          <a:off x="0" y="0"/>
          <a:ext cx="0" cy="0"/>
          <a:chOff x="0" y="0"/>
          <a:chExt cx="0" cy="0"/>
        </a:xfrm>
      </p:grpSpPr>
      <p:sp>
        <p:nvSpPr>
          <p:cNvPr id="32" name="Google Shape;32;p4"/>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34" name="Google Shape;34;p4"/>
          <p:cNvSpPr txBox="1">
            <a:spLocks noGrp="1"/>
          </p:cNvSpPr>
          <p:nvPr>
            <p:ph type="ctrTitle"/>
          </p:nvPr>
        </p:nvSpPr>
        <p:spPr>
          <a:xfrm>
            <a:off x="4297500" y="633867"/>
            <a:ext cx="72464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35" name="Google Shape;35;p4"/>
          <p:cNvSpPr/>
          <p:nvPr/>
        </p:nvSpPr>
        <p:spPr>
          <a:xfrm rot="10800000">
            <a:off x="3960012"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358687267"/>
      </p:ext>
    </p:extLst>
  </p:cSld>
  <p:clrMapOvr>
    <a:masterClrMapping/>
  </p:clrMapOvr>
  <p:extLst>
    <p:ext uri="{DCECCB84-F9BA-43D5-87BE-67443E8EF086}">
      <p15:sldGuideLst xmlns:p15="http://schemas.microsoft.com/office/powerpoint/2012/main" xmlns="">
        <p15:guide id="1" pos="1871">
          <p15:clr>
            <a:srgbClr val="F9AD4C"/>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itle slide &amp; presentation photo 2">
  <p:cSld name="Title slide &amp; presentation photo 2">
    <p:spTree>
      <p:nvGrpSpPr>
        <p:cNvPr id="1" name="Shape 36"/>
        <p:cNvGrpSpPr/>
        <p:nvPr/>
      </p:nvGrpSpPr>
      <p:grpSpPr>
        <a:xfrm>
          <a:off x="0" y="0"/>
          <a:ext cx="0" cy="0"/>
          <a:chOff x="0" y="0"/>
          <a:chExt cx="0" cy="0"/>
        </a:xfrm>
      </p:grpSpPr>
      <p:sp>
        <p:nvSpPr>
          <p:cNvPr id="37" name="Google Shape;37;p5"/>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5"/>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5"/>
          <p:cNvSpPr/>
          <p:nvPr/>
        </p:nvSpPr>
        <p:spPr>
          <a:xfrm>
            <a:off x="3339247" y="940652"/>
            <a:ext cx="38277" cy="64787"/>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5"/>
          <p:cNvSpPr txBox="1">
            <a:spLocks noGrp="1"/>
          </p:cNvSpPr>
          <p:nvPr>
            <p:ph type="ctrTitle"/>
          </p:nvPr>
        </p:nvSpPr>
        <p:spPr>
          <a:xfrm>
            <a:off x="6096000" y="631533"/>
            <a:ext cx="4975200" cy="2524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46" name="Google Shape;46;p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47" name="Google Shape;47;p5"/>
          <p:cNvSpPr txBox="1">
            <a:spLocks noGrp="1"/>
          </p:cNvSpPr>
          <p:nvPr>
            <p:ph type="ctrTitle" idx="2"/>
          </p:nvPr>
        </p:nvSpPr>
        <p:spPr>
          <a:xfrm>
            <a:off x="6096000" y="3156133"/>
            <a:ext cx="5768800" cy="2208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400"/>
              <a:buFont typeface="Cabin"/>
              <a:buNone/>
              <a:defRPr sz="1867"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3344852784"/>
      </p:ext>
    </p:extLst>
  </p:cSld>
  <p:clrMapOvr>
    <a:masterClrMapping/>
  </p:clrMapOvr>
  <p:extLst>
    <p:ext uri="{DCECCB84-F9BA-43D5-87BE-67443E8EF086}">
      <p15:sldGuideLst xmlns:p15="http://schemas.microsoft.com/office/powerpoint/2012/main" xmlns="">
        <p15:guide id="1" pos="2880">
          <p15:clr>
            <a:srgbClr val="F9AD4C"/>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Headline &amp; subtitle slide 1">
  <p:cSld name="Headline &amp; subtitle slide 1">
    <p:bg>
      <p:bgPr>
        <a:solidFill>
          <a:srgbClr val="3E516C"/>
        </a:solid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title"/>
          </p:nvPr>
        </p:nvSpPr>
        <p:spPr>
          <a:xfrm>
            <a:off x="1416733" y="1739033"/>
            <a:ext cx="4074000" cy="14860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CCC3B"/>
              </a:buClr>
              <a:buSzPts val="2400"/>
              <a:buNone/>
              <a:defRPr>
                <a:solidFill>
                  <a:srgbClr val="FCCC3B"/>
                </a:solidFill>
              </a:defRPr>
            </a:lvl1pPr>
            <a:lvl2pPr lvl="1" rtl="0">
              <a:spcBef>
                <a:spcPts val="0"/>
              </a:spcBef>
              <a:spcAft>
                <a:spcPts val="0"/>
              </a:spcAft>
              <a:buClr>
                <a:srgbClr val="FCCC3B"/>
              </a:buClr>
              <a:buSzPts val="4000"/>
              <a:buNone/>
              <a:defRPr sz="5333">
                <a:solidFill>
                  <a:srgbClr val="FCCC3B"/>
                </a:solidFill>
              </a:defRPr>
            </a:lvl2pPr>
            <a:lvl3pPr lvl="2" rtl="0">
              <a:spcBef>
                <a:spcPts val="0"/>
              </a:spcBef>
              <a:spcAft>
                <a:spcPts val="0"/>
              </a:spcAft>
              <a:buClr>
                <a:srgbClr val="FCCC3B"/>
              </a:buClr>
              <a:buSzPts val="4000"/>
              <a:buNone/>
              <a:defRPr sz="5333">
                <a:solidFill>
                  <a:srgbClr val="FCCC3B"/>
                </a:solidFill>
              </a:defRPr>
            </a:lvl3pPr>
            <a:lvl4pPr lvl="3" rtl="0">
              <a:spcBef>
                <a:spcPts val="0"/>
              </a:spcBef>
              <a:spcAft>
                <a:spcPts val="0"/>
              </a:spcAft>
              <a:buClr>
                <a:srgbClr val="FCCC3B"/>
              </a:buClr>
              <a:buSzPts val="4000"/>
              <a:buNone/>
              <a:defRPr sz="5333">
                <a:solidFill>
                  <a:srgbClr val="FCCC3B"/>
                </a:solidFill>
              </a:defRPr>
            </a:lvl4pPr>
            <a:lvl5pPr lvl="4" rtl="0">
              <a:spcBef>
                <a:spcPts val="0"/>
              </a:spcBef>
              <a:spcAft>
                <a:spcPts val="0"/>
              </a:spcAft>
              <a:buClr>
                <a:srgbClr val="FCCC3B"/>
              </a:buClr>
              <a:buSzPts val="4000"/>
              <a:buNone/>
              <a:defRPr sz="5333">
                <a:solidFill>
                  <a:srgbClr val="FCCC3B"/>
                </a:solidFill>
              </a:defRPr>
            </a:lvl5pPr>
            <a:lvl6pPr lvl="5" rtl="0">
              <a:spcBef>
                <a:spcPts val="0"/>
              </a:spcBef>
              <a:spcAft>
                <a:spcPts val="0"/>
              </a:spcAft>
              <a:buClr>
                <a:srgbClr val="FCCC3B"/>
              </a:buClr>
              <a:buSzPts val="4000"/>
              <a:buNone/>
              <a:defRPr sz="5333">
                <a:solidFill>
                  <a:srgbClr val="FCCC3B"/>
                </a:solidFill>
              </a:defRPr>
            </a:lvl6pPr>
            <a:lvl7pPr lvl="6" rtl="0">
              <a:spcBef>
                <a:spcPts val="0"/>
              </a:spcBef>
              <a:spcAft>
                <a:spcPts val="0"/>
              </a:spcAft>
              <a:buClr>
                <a:srgbClr val="FCCC3B"/>
              </a:buClr>
              <a:buSzPts val="4000"/>
              <a:buNone/>
              <a:defRPr sz="5333">
                <a:solidFill>
                  <a:srgbClr val="FCCC3B"/>
                </a:solidFill>
              </a:defRPr>
            </a:lvl7pPr>
            <a:lvl8pPr lvl="7" rtl="0">
              <a:spcBef>
                <a:spcPts val="0"/>
              </a:spcBef>
              <a:spcAft>
                <a:spcPts val="0"/>
              </a:spcAft>
              <a:buClr>
                <a:srgbClr val="FCCC3B"/>
              </a:buClr>
              <a:buSzPts val="4000"/>
              <a:buNone/>
              <a:defRPr sz="5333">
                <a:solidFill>
                  <a:srgbClr val="FCCC3B"/>
                </a:solidFill>
              </a:defRPr>
            </a:lvl8pPr>
            <a:lvl9pPr lvl="8" rtl="0">
              <a:spcBef>
                <a:spcPts val="0"/>
              </a:spcBef>
              <a:spcAft>
                <a:spcPts val="0"/>
              </a:spcAft>
              <a:buClr>
                <a:srgbClr val="FCCC3B"/>
              </a:buClr>
              <a:buSzPts val="4000"/>
              <a:buNone/>
              <a:defRPr sz="5333">
                <a:solidFill>
                  <a:srgbClr val="FCCC3B"/>
                </a:solidFill>
              </a:defRPr>
            </a:lvl9pPr>
          </a:lstStyle>
          <a:p>
            <a:endParaRPr/>
          </a:p>
        </p:txBody>
      </p:sp>
      <p:sp>
        <p:nvSpPr>
          <p:cNvPr id="50" name="Google Shape;50;p6"/>
          <p:cNvSpPr txBox="1">
            <a:spLocks noGrp="1"/>
          </p:cNvSpPr>
          <p:nvPr>
            <p:ph type="subTitle" idx="1"/>
          </p:nvPr>
        </p:nvSpPr>
        <p:spPr>
          <a:xfrm>
            <a:off x="1416733" y="3350567"/>
            <a:ext cx="3272800" cy="1211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867">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51" name="Google Shape;51;p6"/>
          <p:cNvSpPr/>
          <p:nvPr/>
        </p:nvSpPr>
        <p:spPr>
          <a:xfrm rot="10800000">
            <a:off x="8422833" y="3394434"/>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263100" y="3443052"/>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447148643"/>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Title &amp; subtitle slide 1 1">
  <p:cSld name="Title &amp; subtitle slide 1 1">
    <p:bg>
      <p:bgPr>
        <a:solidFill>
          <a:srgbClr val="FFFFFF"/>
        </a:solidFill>
        <a:effectLst/>
      </p:bgPr>
    </p:bg>
    <p:spTree>
      <p:nvGrpSpPr>
        <p:cNvPr id="1" name="Shape 54"/>
        <p:cNvGrpSpPr/>
        <p:nvPr/>
      </p:nvGrpSpPr>
      <p:grpSpPr>
        <a:xfrm>
          <a:off x="0" y="0"/>
          <a:ext cx="0" cy="0"/>
          <a:chOff x="0" y="0"/>
          <a:chExt cx="0" cy="0"/>
        </a:xfrm>
      </p:grpSpPr>
      <p:sp>
        <p:nvSpPr>
          <p:cNvPr id="55" name="Google Shape;55;p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57" name="Google Shape;57;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7"/>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64" name="Google Shape;64;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7"/>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68" name="Google Shape;68;p7"/>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882815166"/>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Big title slide">
  <p:cSld name="Big title slide">
    <p:bg>
      <p:bgPr>
        <a:solidFill>
          <a:srgbClr val="E9AA1B"/>
        </a:solidFill>
        <a:effectLst/>
      </p:bgPr>
    </p:bg>
    <p:spTree>
      <p:nvGrpSpPr>
        <p:cNvPr id="1" name="Shape 69"/>
        <p:cNvGrpSpPr/>
        <p:nvPr/>
      </p:nvGrpSpPr>
      <p:grpSpPr>
        <a:xfrm>
          <a:off x="0" y="0"/>
          <a:ext cx="0" cy="0"/>
          <a:chOff x="0" y="0"/>
          <a:chExt cx="0" cy="0"/>
        </a:xfrm>
      </p:grpSpPr>
      <p:sp>
        <p:nvSpPr>
          <p:cNvPr id="70" name="Google Shape;70;p8"/>
          <p:cNvSpPr txBox="1">
            <a:spLocks noGrp="1"/>
          </p:cNvSpPr>
          <p:nvPr>
            <p:ph type="title"/>
          </p:nvPr>
        </p:nvSpPr>
        <p:spPr>
          <a:xfrm>
            <a:off x="2829600" y="2435867"/>
            <a:ext cx="6532800" cy="1251200"/>
          </a:xfrm>
          <a:prstGeom prst="rect">
            <a:avLst/>
          </a:prstGeom>
        </p:spPr>
        <p:txBody>
          <a:bodyPr spcFirstLastPara="1" wrap="square" lIns="91425" tIns="91425" rIns="91425" bIns="91425" anchor="b" anchorCtr="0">
            <a:noAutofit/>
          </a:bodyPr>
          <a:lstStyle>
            <a:lvl1pPr lvl="0" algn="ctr">
              <a:spcBef>
                <a:spcPts val="0"/>
              </a:spcBef>
              <a:spcAft>
                <a:spcPts val="0"/>
              </a:spcAft>
              <a:buNone/>
              <a:defRPr sz="4800">
                <a:solidFill>
                  <a:srgbClr val="FFFFFF"/>
                </a:solidFill>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a:endParaRPr/>
          </a:p>
        </p:txBody>
      </p:sp>
      <p:sp>
        <p:nvSpPr>
          <p:cNvPr id="71" name="Google Shape;71;p8"/>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8"/>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8"/>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8"/>
          <p:cNvSpPr txBox="1">
            <a:spLocks noGrp="1"/>
          </p:cNvSpPr>
          <p:nvPr>
            <p:ph type="subTitle" idx="1"/>
          </p:nvPr>
        </p:nvSpPr>
        <p:spPr>
          <a:xfrm>
            <a:off x="2829600" y="3687069"/>
            <a:ext cx="6532800" cy="16436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1867">
                <a:solidFill>
                  <a:srgbClr val="3E516C"/>
                </a:solidFill>
              </a:defRPr>
            </a:lvl1pPr>
            <a:lvl2pPr lvl="1" algn="ctr">
              <a:spcBef>
                <a:spcPts val="0"/>
              </a:spcBef>
              <a:spcAft>
                <a:spcPts val="0"/>
              </a:spcAft>
              <a:buNone/>
              <a:defRPr sz="4800" b="1">
                <a:solidFill>
                  <a:srgbClr val="FFFFFF"/>
                </a:solidFill>
                <a:latin typeface="Montserrat"/>
                <a:ea typeface="Montserrat"/>
                <a:cs typeface="Montserrat"/>
                <a:sym typeface="Montserrat"/>
              </a:defRPr>
            </a:lvl2pPr>
            <a:lvl3pPr lvl="2" algn="ctr">
              <a:spcBef>
                <a:spcPts val="0"/>
              </a:spcBef>
              <a:spcAft>
                <a:spcPts val="0"/>
              </a:spcAft>
              <a:buNone/>
              <a:defRPr sz="4800" b="1">
                <a:solidFill>
                  <a:srgbClr val="FFFFFF"/>
                </a:solidFill>
                <a:latin typeface="Montserrat"/>
                <a:ea typeface="Montserrat"/>
                <a:cs typeface="Montserrat"/>
                <a:sym typeface="Montserrat"/>
              </a:defRPr>
            </a:lvl3pPr>
            <a:lvl4pPr lvl="3" algn="ctr">
              <a:spcBef>
                <a:spcPts val="0"/>
              </a:spcBef>
              <a:spcAft>
                <a:spcPts val="0"/>
              </a:spcAft>
              <a:buNone/>
              <a:defRPr sz="4800" b="1">
                <a:solidFill>
                  <a:srgbClr val="FFFFFF"/>
                </a:solidFill>
                <a:latin typeface="Montserrat"/>
                <a:ea typeface="Montserrat"/>
                <a:cs typeface="Montserrat"/>
                <a:sym typeface="Montserrat"/>
              </a:defRPr>
            </a:lvl4pPr>
            <a:lvl5pPr lvl="4" algn="ctr">
              <a:spcBef>
                <a:spcPts val="0"/>
              </a:spcBef>
              <a:spcAft>
                <a:spcPts val="0"/>
              </a:spcAft>
              <a:buNone/>
              <a:defRPr sz="4800" b="1">
                <a:solidFill>
                  <a:srgbClr val="FFFFFF"/>
                </a:solidFill>
                <a:latin typeface="Montserrat"/>
                <a:ea typeface="Montserrat"/>
                <a:cs typeface="Montserrat"/>
                <a:sym typeface="Montserrat"/>
              </a:defRPr>
            </a:lvl5pPr>
            <a:lvl6pPr lvl="5" algn="ctr">
              <a:spcBef>
                <a:spcPts val="0"/>
              </a:spcBef>
              <a:spcAft>
                <a:spcPts val="0"/>
              </a:spcAft>
              <a:buNone/>
              <a:defRPr sz="4800" b="1">
                <a:solidFill>
                  <a:srgbClr val="FFFFFF"/>
                </a:solidFill>
                <a:latin typeface="Montserrat"/>
                <a:ea typeface="Montserrat"/>
                <a:cs typeface="Montserrat"/>
                <a:sym typeface="Montserrat"/>
              </a:defRPr>
            </a:lvl6pPr>
            <a:lvl7pPr lvl="6" algn="ctr">
              <a:spcBef>
                <a:spcPts val="0"/>
              </a:spcBef>
              <a:spcAft>
                <a:spcPts val="0"/>
              </a:spcAft>
              <a:buNone/>
              <a:defRPr sz="4800" b="1">
                <a:solidFill>
                  <a:srgbClr val="FFFFFF"/>
                </a:solidFill>
                <a:latin typeface="Montserrat"/>
                <a:ea typeface="Montserrat"/>
                <a:cs typeface="Montserrat"/>
                <a:sym typeface="Montserrat"/>
              </a:defRPr>
            </a:lvl7pPr>
            <a:lvl8pPr lvl="7" algn="ctr">
              <a:spcBef>
                <a:spcPts val="0"/>
              </a:spcBef>
              <a:spcAft>
                <a:spcPts val="0"/>
              </a:spcAft>
              <a:buNone/>
              <a:defRPr sz="4800" b="1">
                <a:solidFill>
                  <a:srgbClr val="FFFFFF"/>
                </a:solidFill>
                <a:latin typeface="Montserrat"/>
                <a:ea typeface="Montserrat"/>
                <a:cs typeface="Montserrat"/>
                <a:sym typeface="Montserrat"/>
              </a:defRPr>
            </a:lvl8pPr>
            <a:lvl9pPr lvl="8" algn="ctr">
              <a:spcBef>
                <a:spcPts val="0"/>
              </a:spcBef>
              <a:spcAft>
                <a:spcPts val="0"/>
              </a:spcAft>
              <a:buNone/>
              <a:defRPr sz="4800" b="1">
                <a:solidFill>
                  <a:srgbClr val="FFFFFF"/>
                </a:solidFill>
                <a:latin typeface="Montserrat"/>
                <a:ea typeface="Montserrat"/>
                <a:cs typeface="Montserrat"/>
                <a:sym typeface="Montserrat"/>
              </a:defRPr>
            </a:lvl9pPr>
          </a:lstStyle>
          <a:p>
            <a:endParaRPr/>
          </a:p>
        </p:txBody>
      </p:sp>
      <p:sp>
        <p:nvSpPr>
          <p:cNvPr id="78" name="Google Shape;78;p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45080230"/>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Numbers &amp; text">
  <p:cSld name="Numbers &amp; text">
    <p:bg>
      <p:bgPr>
        <a:solidFill>
          <a:srgbClr val="E9AA1B"/>
        </a:solidFill>
        <a:effectLst/>
      </p:bgPr>
    </p:bg>
    <p:spTree>
      <p:nvGrpSpPr>
        <p:cNvPr id="1" name="Shape 79"/>
        <p:cNvGrpSpPr/>
        <p:nvPr/>
      </p:nvGrpSpPr>
      <p:grpSpPr>
        <a:xfrm>
          <a:off x="0" y="0"/>
          <a:ext cx="0" cy="0"/>
          <a:chOff x="0" y="0"/>
          <a:chExt cx="0" cy="0"/>
        </a:xfrm>
      </p:grpSpPr>
      <p:sp>
        <p:nvSpPr>
          <p:cNvPr id="80" name="Google Shape;80;p9"/>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9"/>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9"/>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9"/>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87" name="Google Shape;87;p9"/>
          <p:cNvSpPr txBox="1">
            <a:spLocks noGrp="1"/>
          </p:cNvSpPr>
          <p:nvPr>
            <p:ph type="title" hasCustomPrompt="1"/>
          </p:nvPr>
        </p:nvSpPr>
        <p:spPr>
          <a:xfrm>
            <a:off x="419400" y="1084200"/>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8" name="Google Shape;88;p9"/>
          <p:cNvSpPr txBox="1">
            <a:spLocks noGrp="1"/>
          </p:cNvSpPr>
          <p:nvPr>
            <p:ph type="title" idx="2" hasCustomPrompt="1"/>
          </p:nvPr>
        </p:nvSpPr>
        <p:spPr>
          <a:xfrm>
            <a:off x="419400" y="26142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9" name="Google Shape;89;p9"/>
          <p:cNvSpPr txBox="1">
            <a:spLocks noGrp="1"/>
          </p:cNvSpPr>
          <p:nvPr>
            <p:ph type="title" idx="3" hasCustomPrompt="1"/>
          </p:nvPr>
        </p:nvSpPr>
        <p:spPr>
          <a:xfrm>
            <a:off x="419400" y="4195133"/>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90" name="Google Shape;90;p9"/>
          <p:cNvSpPr txBox="1">
            <a:spLocks noGrp="1"/>
          </p:cNvSpPr>
          <p:nvPr>
            <p:ph type="subTitle" idx="1"/>
          </p:nvPr>
        </p:nvSpPr>
        <p:spPr>
          <a:xfrm>
            <a:off x="1843833" y="2129400"/>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1" name="Google Shape;91;p9"/>
          <p:cNvSpPr txBox="1">
            <a:spLocks noGrp="1"/>
          </p:cNvSpPr>
          <p:nvPr>
            <p:ph type="subTitle" idx="4"/>
          </p:nvPr>
        </p:nvSpPr>
        <p:spPr>
          <a:xfrm>
            <a:off x="1843833" y="3659467"/>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2" name="Google Shape;92;p9"/>
          <p:cNvSpPr txBox="1">
            <a:spLocks noGrp="1"/>
          </p:cNvSpPr>
          <p:nvPr>
            <p:ph type="subTitle" idx="5"/>
          </p:nvPr>
        </p:nvSpPr>
        <p:spPr>
          <a:xfrm>
            <a:off x="1843833" y="5240333"/>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Tree>
    <p:extLst>
      <p:ext uri="{BB962C8B-B14F-4D97-AF65-F5344CB8AC3E}">
        <p14:creationId xmlns:p14="http://schemas.microsoft.com/office/powerpoint/2010/main" val="1132812719"/>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Big title slide 1 1">
  <p:cSld name="Big title slide 1 1">
    <p:bg>
      <p:bgPr>
        <a:solidFill>
          <a:srgbClr val="E9AA1B"/>
        </a:solidFill>
        <a:effectLst/>
      </p:bgPr>
    </p:bg>
    <p:spTree>
      <p:nvGrpSpPr>
        <p:cNvPr id="1" name="Shape 93"/>
        <p:cNvGrpSpPr/>
        <p:nvPr/>
      </p:nvGrpSpPr>
      <p:grpSpPr>
        <a:xfrm>
          <a:off x="0" y="0"/>
          <a:ext cx="0" cy="0"/>
          <a:chOff x="0" y="0"/>
          <a:chExt cx="0" cy="0"/>
        </a:xfrm>
      </p:grpSpPr>
      <p:sp>
        <p:nvSpPr>
          <p:cNvPr id="94" name="Google Shape;94;p10"/>
          <p:cNvSpPr txBox="1">
            <a:spLocks noGrp="1"/>
          </p:cNvSpPr>
          <p:nvPr>
            <p:ph type="title"/>
          </p:nvPr>
        </p:nvSpPr>
        <p:spPr>
          <a:xfrm>
            <a:off x="2829600" y="2803400"/>
            <a:ext cx="6532800" cy="1251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95" name="Google Shape;95;p10"/>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0"/>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0"/>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0"/>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0"/>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0"/>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729867994"/>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Content Title &amp; Summary" type="tx">
  <p:cSld name="Content Title &amp; Summary">
    <p:spTree>
      <p:nvGrpSpPr>
        <p:cNvPr id="1" name="Shape 102"/>
        <p:cNvGrpSpPr/>
        <p:nvPr/>
      </p:nvGrpSpPr>
      <p:grpSpPr>
        <a:xfrm>
          <a:off x="0" y="0"/>
          <a:ext cx="0" cy="0"/>
          <a:chOff x="0" y="0"/>
          <a:chExt cx="0" cy="0"/>
        </a:xfrm>
      </p:grpSpPr>
      <p:sp>
        <p:nvSpPr>
          <p:cNvPr id="103" name="Google Shape;103;p11"/>
          <p:cNvSpPr/>
          <p:nvPr/>
        </p:nvSpPr>
        <p:spPr>
          <a:xfrm flipH="1">
            <a:off x="-23966" y="15"/>
            <a:ext cx="12144527" cy="687750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a:off x="-23967" y="2781233"/>
            <a:ext cx="12255600" cy="2634400"/>
          </a:xfrm>
          <a:prstGeom prst="rect">
            <a:avLst/>
          </a:pr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txBox="1">
            <a:spLocks noGrp="1"/>
          </p:cNvSpPr>
          <p:nvPr>
            <p:ph type="subTitle" idx="1"/>
          </p:nvPr>
        </p:nvSpPr>
        <p:spPr>
          <a:xfrm>
            <a:off x="5235867" y="2358211"/>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6" name="Google Shape;106;p11"/>
          <p:cNvSpPr txBox="1">
            <a:spLocks noGrp="1"/>
          </p:cNvSpPr>
          <p:nvPr>
            <p:ph type="subTitle" idx="2"/>
          </p:nvPr>
        </p:nvSpPr>
        <p:spPr>
          <a:xfrm>
            <a:off x="1918833" y="2280677"/>
            <a:ext cx="2520400" cy="17188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14256"/>
                </a:solidFill>
                <a:latin typeface="Montserrat Light"/>
                <a:ea typeface="Montserrat Light"/>
                <a:cs typeface="Montserrat Light"/>
                <a:sym typeface="Montserrat Light"/>
              </a:defRPr>
            </a:lvl1pPr>
            <a:lvl2pPr lvl="1">
              <a:spcBef>
                <a:spcPts val="0"/>
              </a:spcBef>
              <a:spcAft>
                <a:spcPts val="0"/>
              </a:spcAft>
              <a:buNone/>
              <a:defRPr sz="1867">
                <a:solidFill>
                  <a:srgbClr val="314256"/>
                </a:solidFill>
                <a:latin typeface="Montserrat Light"/>
                <a:ea typeface="Montserrat Light"/>
                <a:cs typeface="Montserrat Light"/>
                <a:sym typeface="Montserrat Light"/>
              </a:defRPr>
            </a:lvl2pPr>
            <a:lvl3pPr lvl="2">
              <a:spcBef>
                <a:spcPts val="0"/>
              </a:spcBef>
              <a:spcAft>
                <a:spcPts val="0"/>
              </a:spcAft>
              <a:buNone/>
              <a:defRPr sz="1867">
                <a:solidFill>
                  <a:srgbClr val="314256"/>
                </a:solidFill>
                <a:latin typeface="Montserrat Light"/>
                <a:ea typeface="Montserrat Light"/>
                <a:cs typeface="Montserrat Light"/>
                <a:sym typeface="Montserrat Light"/>
              </a:defRPr>
            </a:lvl3pPr>
            <a:lvl4pPr lvl="3">
              <a:spcBef>
                <a:spcPts val="0"/>
              </a:spcBef>
              <a:spcAft>
                <a:spcPts val="0"/>
              </a:spcAft>
              <a:buNone/>
              <a:defRPr sz="1867">
                <a:solidFill>
                  <a:srgbClr val="314256"/>
                </a:solidFill>
                <a:latin typeface="Montserrat Light"/>
                <a:ea typeface="Montserrat Light"/>
                <a:cs typeface="Montserrat Light"/>
                <a:sym typeface="Montserrat Light"/>
              </a:defRPr>
            </a:lvl4pPr>
            <a:lvl5pPr lvl="4">
              <a:spcBef>
                <a:spcPts val="0"/>
              </a:spcBef>
              <a:spcAft>
                <a:spcPts val="0"/>
              </a:spcAft>
              <a:buNone/>
              <a:defRPr sz="1867">
                <a:solidFill>
                  <a:srgbClr val="314256"/>
                </a:solidFill>
                <a:latin typeface="Montserrat Light"/>
                <a:ea typeface="Montserrat Light"/>
                <a:cs typeface="Montserrat Light"/>
                <a:sym typeface="Montserrat Light"/>
              </a:defRPr>
            </a:lvl5pPr>
            <a:lvl6pPr lvl="5">
              <a:spcBef>
                <a:spcPts val="0"/>
              </a:spcBef>
              <a:spcAft>
                <a:spcPts val="0"/>
              </a:spcAft>
              <a:buNone/>
              <a:defRPr sz="1867">
                <a:solidFill>
                  <a:srgbClr val="314256"/>
                </a:solidFill>
                <a:latin typeface="Montserrat Light"/>
                <a:ea typeface="Montserrat Light"/>
                <a:cs typeface="Montserrat Light"/>
                <a:sym typeface="Montserrat Light"/>
              </a:defRPr>
            </a:lvl6pPr>
            <a:lvl7pPr lvl="6">
              <a:spcBef>
                <a:spcPts val="0"/>
              </a:spcBef>
              <a:spcAft>
                <a:spcPts val="0"/>
              </a:spcAft>
              <a:buNone/>
              <a:defRPr sz="1867">
                <a:solidFill>
                  <a:srgbClr val="314256"/>
                </a:solidFill>
                <a:latin typeface="Montserrat Light"/>
                <a:ea typeface="Montserrat Light"/>
                <a:cs typeface="Montserrat Light"/>
                <a:sym typeface="Montserrat Light"/>
              </a:defRPr>
            </a:lvl7pPr>
            <a:lvl8pPr lvl="7">
              <a:spcBef>
                <a:spcPts val="0"/>
              </a:spcBef>
              <a:spcAft>
                <a:spcPts val="0"/>
              </a:spcAft>
              <a:buNone/>
              <a:defRPr sz="1867">
                <a:solidFill>
                  <a:srgbClr val="314256"/>
                </a:solidFill>
                <a:latin typeface="Montserrat Light"/>
                <a:ea typeface="Montserrat Light"/>
                <a:cs typeface="Montserrat Light"/>
                <a:sym typeface="Montserrat Light"/>
              </a:defRPr>
            </a:lvl8pPr>
            <a:lvl9pPr lvl="8">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7" name="Google Shape;107;p11"/>
          <p:cNvSpPr txBox="1">
            <a:spLocks noGrp="1"/>
          </p:cNvSpPr>
          <p:nvPr>
            <p:ph type="title"/>
          </p:nvPr>
        </p:nvSpPr>
        <p:spPr>
          <a:xfrm>
            <a:off x="1918833" y="1711200"/>
            <a:ext cx="10488000" cy="977600"/>
          </a:xfrm>
          <a:prstGeom prst="rect">
            <a:avLst/>
          </a:prstGeom>
        </p:spPr>
        <p:txBody>
          <a:bodyPr spcFirstLastPara="1" wrap="square" lIns="91425" tIns="91425" rIns="91425" bIns="91425" anchor="b" anchorCtr="0">
            <a:noAutofit/>
          </a:bodyPr>
          <a:lstStyle>
            <a:lvl1pPr lvl="0">
              <a:spcBef>
                <a:spcPts val="0"/>
              </a:spcBef>
              <a:spcAft>
                <a:spcPts val="0"/>
              </a:spcAft>
              <a:buSzPts val="3600"/>
              <a:buFont typeface="Montserrat ExtraLight"/>
              <a:buNone/>
              <a:defRPr sz="4800" b="0">
                <a:latin typeface="Montserrat ExtraLight"/>
                <a:ea typeface="Montserrat ExtraLight"/>
                <a:cs typeface="Montserrat ExtraLight"/>
                <a:sym typeface="Montserrat ExtraLight"/>
              </a:defRPr>
            </a:lvl1pPr>
            <a:lvl2pPr lvl="1">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2pPr>
            <a:lvl3pPr lvl="2">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3pPr>
            <a:lvl4pPr lvl="3">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4pPr>
            <a:lvl5pPr lvl="4">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5pPr>
            <a:lvl6pPr lvl="5">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6pPr>
            <a:lvl7pPr lvl="6">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7pPr>
            <a:lvl8pPr lvl="7">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8pPr>
            <a:lvl9pPr lvl="8">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9pPr>
          </a:lstStyle>
          <a:p>
            <a:endParaRPr/>
          </a:p>
        </p:txBody>
      </p:sp>
      <p:sp>
        <p:nvSpPr>
          <p:cNvPr id="108" name="Google Shape;108;p11"/>
          <p:cNvSpPr txBox="1">
            <a:spLocks noGrp="1"/>
          </p:cNvSpPr>
          <p:nvPr>
            <p:ph type="subTitle" idx="3"/>
          </p:nvPr>
        </p:nvSpPr>
        <p:spPr>
          <a:xfrm>
            <a:off x="8552900" y="2357867"/>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9" name="Google Shape;109;p11"/>
          <p:cNvSpPr txBox="1">
            <a:spLocks noGrp="1"/>
          </p:cNvSpPr>
          <p:nvPr>
            <p:ph type="subTitle" idx="4"/>
          </p:nvPr>
        </p:nvSpPr>
        <p:spPr>
          <a:xfrm>
            <a:off x="1918833"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0" name="Google Shape;110;p11"/>
          <p:cNvSpPr txBox="1">
            <a:spLocks noGrp="1"/>
          </p:cNvSpPr>
          <p:nvPr>
            <p:ph type="subTitle" idx="5"/>
          </p:nvPr>
        </p:nvSpPr>
        <p:spPr>
          <a:xfrm>
            <a:off x="5235867"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1" name="Google Shape;111;p11"/>
          <p:cNvSpPr txBox="1">
            <a:spLocks noGrp="1"/>
          </p:cNvSpPr>
          <p:nvPr>
            <p:ph type="subTitle" idx="6"/>
          </p:nvPr>
        </p:nvSpPr>
        <p:spPr>
          <a:xfrm>
            <a:off x="8552900"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Tree>
    <p:extLst>
      <p:ext uri="{BB962C8B-B14F-4D97-AF65-F5344CB8AC3E}">
        <p14:creationId xmlns:p14="http://schemas.microsoft.com/office/powerpoint/2010/main" val="116739733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3" name="Google Shape;113;p12"/>
          <p:cNvSpPr/>
          <p:nvPr/>
        </p:nvSpPr>
        <p:spPr>
          <a:xfrm rot="10800000" flipH="1">
            <a:off x="8127667" y="4396388"/>
            <a:ext cx="4080821" cy="248111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4" name="Google Shape;114;p12"/>
          <p:cNvSpPr/>
          <p:nvPr/>
        </p:nvSpPr>
        <p:spPr>
          <a:xfrm rot="10800000">
            <a:off x="8518664" y="5510060"/>
            <a:ext cx="3690069" cy="1367441"/>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2"/>
          <p:cNvSpPr/>
          <p:nvPr/>
        </p:nvSpPr>
        <p:spPr>
          <a:xfrm rot="10800000">
            <a:off x="8518664" y="5822020"/>
            <a:ext cx="3690069" cy="1055480"/>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19" name="Google Shape;119;p12"/>
          <p:cNvSpPr/>
          <p:nvPr/>
        </p:nvSpPr>
        <p:spPr>
          <a:xfrm flipH="1">
            <a:off x="247" y="0"/>
            <a:ext cx="3998820" cy="2297827"/>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2"/>
          <p:cNvSpPr/>
          <p:nvPr/>
        </p:nvSpPr>
        <p:spPr>
          <a:xfrm>
            <a:off x="1" y="1"/>
            <a:ext cx="3615703" cy="1266436"/>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2"/>
          <p:cNvSpPr/>
          <p:nvPr/>
        </p:nvSpPr>
        <p:spPr>
          <a:xfrm>
            <a:off x="1" y="1"/>
            <a:ext cx="3615703" cy="977519"/>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87292270"/>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Title design 2">
  <p:cSld name="Title design 2">
    <p:spTree>
      <p:nvGrpSpPr>
        <p:cNvPr id="1" name="Shape 123"/>
        <p:cNvGrpSpPr/>
        <p:nvPr/>
      </p:nvGrpSpPr>
      <p:grpSpPr>
        <a:xfrm>
          <a:off x="0" y="0"/>
          <a:ext cx="0" cy="0"/>
          <a:chOff x="0" y="0"/>
          <a:chExt cx="0" cy="0"/>
        </a:xfrm>
      </p:grpSpPr>
      <p:sp>
        <p:nvSpPr>
          <p:cNvPr id="124" name="Google Shape;124;p13"/>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13"/>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6" name="Google Shape;126;p13"/>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13"/>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28" name="Google Shape;128;p13"/>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9" name="Google Shape;129;p13"/>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0" name="Google Shape;130;p13"/>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1" name="Google Shape;131;p13"/>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32" name="Google Shape;132;p13"/>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33" name="Google Shape;133;p13"/>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43426112"/>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Title &amp; subtitle">
  <p:cSld name="Title &amp; subtitle">
    <p:spTree>
      <p:nvGrpSpPr>
        <p:cNvPr id="1" name="Shape 134"/>
        <p:cNvGrpSpPr/>
        <p:nvPr/>
      </p:nvGrpSpPr>
      <p:grpSpPr>
        <a:xfrm>
          <a:off x="0" y="0"/>
          <a:ext cx="0" cy="0"/>
          <a:chOff x="0" y="0"/>
          <a:chExt cx="0" cy="0"/>
        </a:xfrm>
      </p:grpSpPr>
      <p:sp>
        <p:nvSpPr>
          <p:cNvPr id="135" name="Google Shape;135;p14"/>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14"/>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14"/>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14"/>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39" name="Google Shape;139;p14"/>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14"/>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14"/>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2" name="Google Shape;142;p14"/>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43" name="Google Shape;143;p14"/>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4" name="Google Shape;144;p14"/>
          <p:cNvSpPr txBox="1">
            <a:spLocks noGrp="1"/>
          </p:cNvSpPr>
          <p:nvPr>
            <p:ph type="ctrTitle" idx="3"/>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769174233"/>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itle design 3">
  <p:cSld name="Title design 3">
    <p:spTree>
      <p:nvGrpSpPr>
        <p:cNvPr id="1" name="Shape 145"/>
        <p:cNvGrpSpPr/>
        <p:nvPr/>
      </p:nvGrpSpPr>
      <p:grpSpPr>
        <a:xfrm>
          <a:off x="0" y="0"/>
          <a:ext cx="0" cy="0"/>
          <a:chOff x="0" y="0"/>
          <a:chExt cx="0" cy="0"/>
        </a:xfrm>
      </p:grpSpPr>
      <p:sp>
        <p:nvSpPr>
          <p:cNvPr id="146" name="Google Shape;146;p1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7" name="Google Shape;147;p15"/>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5"/>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15"/>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15"/>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5"/>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15"/>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1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54" name="Google Shape;154;p15"/>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55" name="Google Shape;155;p15"/>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702060961"/>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Title &amp; subtitle 3">
  <p:cSld name="Title &amp; subtitle 3">
    <p:spTree>
      <p:nvGrpSpPr>
        <p:cNvPr id="1" name="Shape 156"/>
        <p:cNvGrpSpPr/>
        <p:nvPr/>
      </p:nvGrpSpPr>
      <p:grpSpPr>
        <a:xfrm>
          <a:off x="0" y="0"/>
          <a:ext cx="0" cy="0"/>
          <a:chOff x="0" y="0"/>
          <a:chExt cx="0" cy="0"/>
        </a:xfrm>
      </p:grpSpPr>
      <p:sp>
        <p:nvSpPr>
          <p:cNvPr id="157" name="Google Shape;157;p16"/>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16"/>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6"/>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16"/>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16"/>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16"/>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16"/>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4" name="Google Shape;164;p1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65" name="Google Shape;165;p16"/>
          <p:cNvSpPr txBox="1">
            <a:spLocks noGrp="1"/>
          </p:cNvSpPr>
          <p:nvPr>
            <p:ph type="ctrTitle"/>
          </p:nvPr>
        </p:nvSpPr>
        <p:spPr>
          <a:xfrm>
            <a:off x="2666167" y="1334651"/>
            <a:ext cx="2067200" cy="2393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
        <p:nvSpPr>
          <p:cNvPr id="166" name="Google Shape;166;p16"/>
          <p:cNvSpPr txBox="1">
            <a:spLocks noGrp="1"/>
          </p:cNvSpPr>
          <p:nvPr>
            <p:ph type="ctrTitle" idx="2"/>
          </p:nvPr>
        </p:nvSpPr>
        <p:spPr>
          <a:xfrm>
            <a:off x="1468568" y="3913167"/>
            <a:ext cx="3264800" cy="596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222799228"/>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Text &amp; Image slide">
  <p:cSld name="Text &amp; Image slide">
    <p:spTree>
      <p:nvGrpSpPr>
        <p:cNvPr id="1" name="Shape 167"/>
        <p:cNvGrpSpPr/>
        <p:nvPr/>
      </p:nvGrpSpPr>
      <p:grpSpPr>
        <a:xfrm>
          <a:off x="0" y="0"/>
          <a:ext cx="0" cy="0"/>
          <a:chOff x="0" y="0"/>
          <a:chExt cx="0" cy="0"/>
        </a:xfrm>
      </p:grpSpPr>
      <p:sp>
        <p:nvSpPr>
          <p:cNvPr id="168" name="Google Shape;168;p1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9" name="Google Shape;169;p17"/>
          <p:cNvSpPr txBox="1">
            <a:spLocks noGrp="1"/>
          </p:cNvSpPr>
          <p:nvPr>
            <p:ph type="title"/>
          </p:nvPr>
        </p:nvSpPr>
        <p:spPr>
          <a:xfrm>
            <a:off x="7460400" y="1620533"/>
            <a:ext cx="4159600" cy="19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170" name="Google Shape;170;p17"/>
          <p:cNvSpPr/>
          <p:nvPr/>
        </p:nvSpPr>
        <p:spPr>
          <a:xfrm>
            <a:off x="2404976" y="1047200"/>
            <a:ext cx="4126344" cy="4763605"/>
          </a:xfrm>
          <a:custGeom>
            <a:avLst/>
            <a:gdLst/>
            <a:ahLst/>
            <a:cxnLst/>
            <a:rect l="l" t="t" r="r" b="b"/>
            <a:pathLst>
              <a:path w="51393" h="59330" extrusionOk="0">
                <a:moveTo>
                  <a:pt x="1" y="0"/>
                </a:moveTo>
                <a:lnTo>
                  <a:pt x="1" y="59329"/>
                </a:lnTo>
                <a:lnTo>
                  <a:pt x="51393" y="29665"/>
                </a:lnTo>
                <a:lnTo>
                  <a:pt x="1"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1" name="Google Shape;171;p17"/>
          <p:cNvSpPr/>
          <p:nvPr/>
        </p:nvSpPr>
        <p:spPr>
          <a:xfrm>
            <a:off x="1031717" y="2173651"/>
            <a:ext cx="2583572" cy="2982693"/>
          </a:xfrm>
          <a:custGeom>
            <a:avLst/>
            <a:gdLst/>
            <a:ahLst/>
            <a:cxnLst/>
            <a:rect l="l" t="t" r="r" b="b"/>
            <a:pathLst>
              <a:path w="32178" h="37149" extrusionOk="0">
                <a:moveTo>
                  <a:pt x="1" y="1"/>
                </a:moveTo>
                <a:lnTo>
                  <a:pt x="1" y="37148"/>
                </a:lnTo>
                <a:lnTo>
                  <a:pt x="32178" y="18574"/>
                </a:lnTo>
                <a:lnTo>
                  <a:pt x="1"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2" name="Google Shape;172;p17"/>
          <p:cNvSpPr/>
          <p:nvPr/>
        </p:nvSpPr>
        <p:spPr>
          <a:xfrm>
            <a:off x="3567960" y="2353899"/>
            <a:ext cx="2274536" cy="2624359"/>
          </a:xfrm>
          <a:custGeom>
            <a:avLst/>
            <a:gdLst/>
            <a:ahLst/>
            <a:cxnLst/>
            <a:rect l="l" t="t" r="r" b="b"/>
            <a:pathLst>
              <a:path w="28329" h="32686" extrusionOk="0">
                <a:moveTo>
                  <a:pt x="28329" y="0"/>
                </a:moveTo>
                <a:lnTo>
                  <a:pt x="1" y="16329"/>
                </a:lnTo>
                <a:lnTo>
                  <a:pt x="28329" y="32685"/>
                </a:lnTo>
                <a:lnTo>
                  <a:pt x="28329"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3" name="Google Shape;173;p17"/>
          <p:cNvSpPr/>
          <p:nvPr/>
        </p:nvSpPr>
        <p:spPr>
          <a:xfrm>
            <a:off x="421266" y="2462504"/>
            <a:ext cx="800491" cy="922773"/>
          </a:xfrm>
          <a:custGeom>
            <a:avLst/>
            <a:gdLst/>
            <a:ahLst/>
            <a:cxnLst/>
            <a:rect l="l" t="t" r="r" b="b"/>
            <a:pathLst>
              <a:path w="9970" h="11493" extrusionOk="0">
                <a:moveTo>
                  <a:pt x="9969" y="1"/>
                </a:moveTo>
                <a:lnTo>
                  <a:pt x="1" y="5747"/>
                </a:lnTo>
                <a:lnTo>
                  <a:pt x="9969" y="11493"/>
                </a:lnTo>
                <a:lnTo>
                  <a:pt x="9969"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a:off x="1578885" y="3441731"/>
            <a:ext cx="1650200" cy="1905523"/>
          </a:xfrm>
          <a:custGeom>
            <a:avLst/>
            <a:gdLst/>
            <a:ahLst/>
            <a:cxnLst/>
            <a:rect l="l" t="t" r="r" b="b"/>
            <a:pathLst>
              <a:path w="20553" h="23733" extrusionOk="0">
                <a:moveTo>
                  <a:pt x="20552" y="1"/>
                </a:moveTo>
                <a:lnTo>
                  <a:pt x="1" y="11867"/>
                </a:lnTo>
                <a:lnTo>
                  <a:pt x="20552" y="23733"/>
                </a:lnTo>
                <a:lnTo>
                  <a:pt x="20552" y="1"/>
                </a:lnTo>
                <a:close/>
              </a:path>
            </a:pathLst>
          </a:custGeom>
          <a:solidFill>
            <a:srgbClr val="F8BC2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5" name="Google Shape;175;p17"/>
          <p:cNvSpPr/>
          <p:nvPr/>
        </p:nvSpPr>
        <p:spPr>
          <a:xfrm>
            <a:off x="4505654" y="1424799"/>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6" name="Google Shape;176;p17"/>
          <p:cNvSpPr/>
          <p:nvPr/>
        </p:nvSpPr>
        <p:spPr>
          <a:xfrm>
            <a:off x="1456621" y="1378465"/>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17"/>
          <p:cNvSpPr/>
          <p:nvPr/>
        </p:nvSpPr>
        <p:spPr>
          <a:xfrm>
            <a:off x="3384300" y="42977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17"/>
          <p:cNvSpPr/>
          <p:nvPr/>
        </p:nvSpPr>
        <p:spPr>
          <a:xfrm>
            <a:off x="1910767" y="46962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17"/>
          <p:cNvSpPr/>
          <p:nvPr/>
        </p:nvSpPr>
        <p:spPr>
          <a:xfrm>
            <a:off x="520633" y="3085901"/>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0" name="Google Shape;180;p17"/>
          <p:cNvSpPr/>
          <p:nvPr/>
        </p:nvSpPr>
        <p:spPr>
          <a:xfrm>
            <a:off x="1456633" y="4978278"/>
            <a:ext cx="332008" cy="38352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1" name="Google Shape;181;p17"/>
          <p:cNvSpPr/>
          <p:nvPr/>
        </p:nvSpPr>
        <p:spPr>
          <a:xfrm rot="3600098">
            <a:off x="655501" y="3597340"/>
            <a:ext cx="332024" cy="383523"/>
          </a:xfrm>
          <a:custGeom>
            <a:avLst/>
            <a:gdLst/>
            <a:ahLst/>
            <a:cxnLst/>
            <a:rect l="l" t="t" r="r" b="b"/>
            <a:pathLst>
              <a:path w="15314" h="17693" extrusionOk="0">
                <a:moveTo>
                  <a:pt x="0" y="1"/>
                </a:moveTo>
                <a:lnTo>
                  <a:pt x="0" y="17692"/>
                </a:lnTo>
                <a:lnTo>
                  <a:pt x="15314" y="8847"/>
                </a:lnTo>
                <a:lnTo>
                  <a:pt x="0"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1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83" name="Google Shape;183;p17"/>
          <p:cNvSpPr txBox="1">
            <a:spLocks noGrp="1"/>
          </p:cNvSpPr>
          <p:nvPr>
            <p:ph type="subTitle" idx="1"/>
          </p:nvPr>
        </p:nvSpPr>
        <p:spPr>
          <a:xfrm>
            <a:off x="7460400" y="3350567"/>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84" name="Google Shape;184;p17"/>
          <p:cNvSpPr/>
          <p:nvPr/>
        </p:nvSpPr>
        <p:spPr>
          <a:xfrm rot="10800000">
            <a:off x="7151546" y="1876327"/>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230708998"/>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Title &amp; 2 columns slide">
  <p:cSld name="Title &amp; 2 columns slide">
    <p:spTree>
      <p:nvGrpSpPr>
        <p:cNvPr id="1" name="Shape 185"/>
        <p:cNvGrpSpPr/>
        <p:nvPr/>
      </p:nvGrpSpPr>
      <p:grpSpPr>
        <a:xfrm>
          <a:off x="0" y="0"/>
          <a:ext cx="0" cy="0"/>
          <a:chOff x="0" y="0"/>
          <a:chExt cx="0" cy="0"/>
        </a:xfrm>
      </p:grpSpPr>
      <p:sp>
        <p:nvSpPr>
          <p:cNvPr id="186" name="Google Shape;186;p18"/>
          <p:cNvSpPr/>
          <p:nvPr/>
        </p:nvSpPr>
        <p:spPr>
          <a:xfrm>
            <a:off x="6612849" y="2705300"/>
            <a:ext cx="4519600" cy="2964800"/>
          </a:xfrm>
          <a:prstGeom prst="rect">
            <a:avLst/>
          </a:prstGeom>
          <a:noFill/>
          <a:ln w="9525" cap="flat" cmpd="sng">
            <a:solidFill>
              <a:srgbClr val="E9AA1B"/>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18"/>
          <p:cNvSpPr/>
          <p:nvPr/>
        </p:nvSpPr>
        <p:spPr>
          <a:xfrm>
            <a:off x="1483767" y="2705300"/>
            <a:ext cx="4519600" cy="2964800"/>
          </a:xfrm>
          <a:prstGeom prst="rect">
            <a:avLst/>
          </a:prstGeom>
          <a:noFill/>
          <a:ln w="9525" cap="flat" cmpd="sng">
            <a:solidFill>
              <a:srgbClr val="3E516C"/>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18"/>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18"/>
          <p:cNvSpPr txBox="1">
            <a:spLocks noGrp="1"/>
          </p:cNvSpPr>
          <p:nvPr>
            <p:ph type="subTitle" idx="1"/>
          </p:nvPr>
        </p:nvSpPr>
        <p:spPr>
          <a:xfrm>
            <a:off x="1948600" y="3157667"/>
            <a:ext cx="3828000" cy="4356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190" name="Google Shape;190;p18"/>
          <p:cNvSpPr txBox="1">
            <a:spLocks noGrp="1"/>
          </p:cNvSpPr>
          <p:nvPr>
            <p:ph type="subTitle" idx="2"/>
          </p:nvPr>
        </p:nvSpPr>
        <p:spPr>
          <a:xfrm>
            <a:off x="7114567" y="3168467"/>
            <a:ext cx="3828000" cy="435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E8A81A"/>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E8A81A"/>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E8A81A"/>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E8A81A"/>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E8A81A"/>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E8A81A"/>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E8A81A"/>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E8A81A"/>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E8A81A"/>
                </a:solidFill>
                <a:latin typeface="Montserrat SemiBold"/>
                <a:ea typeface="Montserrat SemiBold"/>
                <a:cs typeface="Montserrat SemiBold"/>
                <a:sym typeface="Montserrat SemiBold"/>
              </a:defRPr>
            </a:lvl9pPr>
          </a:lstStyle>
          <a:p>
            <a:endParaRPr/>
          </a:p>
        </p:txBody>
      </p:sp>
      <p:sp>
        <p:nvSpPr>
          <p:cNvPr id="191" name="Google Shape;191;p1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92" name="Google Shape;192;p18"/>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8"/>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4" name="Google Shape;194;p18"/>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195" name="Google Shape;195;p18"/>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18"/>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18"/>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8" name="Google Shape;198;p18"/>
          <p:cNvSpPr txBox="1">
            <a:spLocks noGrp="1"/>
          </p:cNvSpPr>
          <p:nvPr>
            <p:ph type="subTitle" idx="3"/>
          </p:nvPr>
        </p:nvSpPr>
        <p:spPr>
          <a:xfrm>
            <a:off x="1948600"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99" name="Google Shape;199;p18"/>
          <p:cNvSpPr txBox="1">
            <a:spLocks noGrp="1"/>
          </p:cNvSpPr>
          <p:nvPr>
            <p:ph type="subTitle" idx="4"/>
          </p:nvPr>
        </p:nvSpPr>
        <p:spPr>
          <a:xfrm>
            <a:off x="7114567"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0" name="Google Shape;200;p18"/>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Tree>
    <p:extLst>
      <p:ext uri="{BB962C8B-B14F-4D97-AF65-F5344CB8AC3E}">
        <p14:creationId xmlns:p14="http://schemas.microsoft.com/office/powerpoint/2010/main" val="534261016"/>
      </p:ext>
    </p:extLst>
  </p:cSld>
  <p:clrMapOvr>
    <a:masterClrMapping/>
  </p:clrMapOvr>
  <p:extLst>
    <p:ext uri="{DCECCB84-F9BA-43D5-87BE-67443E8EF086}">
      <p15:sldGuideLst xmlns:p15="http://schemas.microsoft.com/office/powerpoint/2012/main" xmlns="">
        <p15:guide id="1" pos="2880">
          <p15:clr>
            <a:srgbClr val="F9AD4C"/>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Title &amp; 3 columns slide">
  <p:cSld name="Title &amp; 3 columns slide">
    <p:spTree>
      <p:nvGrpSpPr>
        <p:cNvPr id="1" name="Shape 201"/>
        <p:cNvGrpSpPr/>
        <p:nvPr/>
      </p:nvGrpSpPr>
      <p:grpSpPr>
        <a:xfrm>
          <a:off x="0" y="0"/>
          <a:ext cx="0" cy="0"/>
          <a:chOff x="0" y="0"/>
          <a:chExt cx="0" cy="0"/>
        </a:xfrm>
      </p:grpSpPr>
      <p:sp>
        <p:nvSpPr>
          <p:cNvPr id="202" name="Google Shape;202;p1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03" name="Google Shape;203;p19"/>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4" name="Google Shape;204;p19"/>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19"/>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19"/>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19"/>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19"/>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19"/>
          <p:cNvSpPr txBox="1">
            <a:spLocks noGrp="1"/>
          </p:cNvSpPr>
          <p:nvPr>
            <p:ph type="subTitle" idx="1"/>
          </p:nvPr>
        </p:nvSpPr>
        <p:spPr>
          <a:xfrm>
            <a:off x="11841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0" name="Google Shape;210;p19"/>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211" name="Google Shape;211;p19"/>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212" name="Google Shape;212;p19"/>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
        <p:nvSpPr>
          <p:cNvPr id="213" name="Google Shape;213;p19"/>
          <p:cNvSpPr txBox="1">
            <a:spLocks noGrp="1"/>
          </p:cNvSpPr>
          <p:nvPr>
            <p:ph type="subTitle" idx="3"/>
          </p:nvPr>
        </p:nvSpPr>
        <p:spPr>
          <a:xfrm>
            <a:off x="11841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cxnSp>
        <p:nvCxnSpPr>
          <p:cNvPr id="214" name="Google Shape;214;p19"/>
          <p:cNvCxnSpPr/>
          <p:nvPr/>
        </p:nvCxnSpPr>
        <p:spPr>
          <a:xfrm>
            <a:off x="4372417"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15" name="Google Shape;215;p19"/>
          <p:cNvCxnSpPr/>
          <p:nvPr/>
        </p:nvCxnSpPr>
        <p:spPr>
          <a:xfrm>
            <a:off x="7798217"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16" name="Google Shape;216;p19"/>
          <p:cNvSpPr txBox="1">
            <a:spLocks noGrp="1"/>
          </p:cNvSpPr>
          <p:nvPr>
            <p:ph type="subTitle" idx="4"/>
          </p:nvPr>
        </p:nvSpPr>
        <p:spPr>
          <a:xfrm>
            <a:off x="46945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7" name="Google Shape;217;p19"/>
          <p:cNvSpPr txBox="1">
            <a:spLocks noGrp="1"/>
          </p:cNvSpPr>
          <p:nvPr>
            <p:ph type="subTitle" idx="5"/>
          </p:nvPr>
        </p:nvSpPr>
        <p:spPr>
          <a:xfrm>
            <a:off x="46945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8" name="Google Shape;218;p19"/>
          <p:cNvSpPr txBox="1">
            <a:spLocks noGrp="1"/>
          </p:cNvSpPr>
          <p:nvPr>
            <p:ph type="subTitle" idx="6"/>
          </p:nvPr>
        </p:nvSpPr>
        <p:spPr>
          <a:xfrm>
            <a:off x="82049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9" name="Google Shape;219;p19"/>
          <p:cNvSpPr txBox="1">
            <a:spLocks noGrp="1"/>
          </p:cNvSpPr>
          <p:nvPr>
            <p:ph type="subTitle" idx="7"/>
          </p:nvPr>
        </p:nvSpPr>
        <p:spPr>
          <a:xfrm>
            <a:off x="82049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Tree>
    <p:extLst>
      <p:ext uri="{BB962C8B-B14F-4D97-AF65-F5344CB8AC3E}">
        <p14:creationId xmlns:p14="http://schemas.microsoft.com/office/powerpoint/2010/main" val="1463375515"/>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Photo &amp; 3 columns slide">
  <p:cSld name="Photo &amp; 3 columns slide">
    <p:spTree>
      <p:nvGrpSpPr>
        <p:cNvPr id="1" name="Shape 220"/>
        <p:cNvGrpSpPr/>
        <p:nvPr/>
      </p:nvGrpSpPr>
      <p:grpSpPr>
        <a:xfrm>
          <a:off x="0" y="0"/>
          <a:ext cx="0" cy="0"/>
          <a:chOff x="0" y="0"/>
          <a:chExt cx="0" cy="0"/>
        </a:xfrm>
      </p:grpSpPr>
      <p:sp>
        <p:nvSpPr>
          <p:cNvPr id="221" name="Google Shape;221;p2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22" name="Google Shape;222;p20"/>
          <p:cNvSpPr/>
          <p:nvPr/>
        </p:nvSpPr>
        <p:spPr>
          <a:xfrm rot="10800000" flipH="1">
            <a:off x="9115167" y="62077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0"/>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0"/>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0"/>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defRPr>
            </a:lvl1pPr>
            <a:lvl2pPr lvl="1" rtl="0">
              <a:buNone/>
              <a:defRPr>
                <a:solidFill>
                  <a:srgbClr val="EFEFEF"/>
                </a:solidFill>
              </a:defRPr>
            </a:lvl2pPr>
            <a:lvl3pPr lvl="2" rtl="0">
              <a:buNone/>
              <a:defRPr>
                <a:solidFill>
                  <a:srgbClr val="EFEFEF"/>
                </a:solidFill>
              </a:defRPr>
            </a:lvl3pPr>
            <a:lvl4pPr lvl="3" rtl="0">
              <a:buNone/>
              <a:defRPr>
                <a:solidFill>
                  <a:srgbClr val="EFEFEF"/>
                </a:solidFill>
              </a:defRPr>
            </a:lvl4pPr>
            <a:lvl5pPr lvl="4" rtl="0">
              <a:buNone/>
              <a:defRPr>
                <a:solidFill>
                  <a:srgbClr val="EFEFEF"/>
                </a:solidFill>
              </a:defRPr>
            </a:lvl5pPr>
            <a:lvl6pPr lvl="5" rtl="0">
              <a:buNone/>
              <a:defRPr>
                <a:solidFill>
                  <a:srgbClr val="EFEFEF"/>
                </a:solidFill>
              </a:defRPr>
            </a:lvl6pPr>
            <a:lvl7pPr lvl="6" rtl="0">
              <a:buNone/>
              <a:defRPr>
                <a:solidFill>
                  <a:srgbClr val="EFEFEF"/>
                </a:solidFill>
              </a:defRPr>
            </a:lvl7pPr>
            <a:lvl8pPr lvl="7" rtl="0">
              <a:buNone/>
              <a:defRPr>
                <a:solidFill>
                  <a:srgbClr val="EFEFEF"/>
                </a:solidFill>
              </a:defRPr>
            </a:lvl8pPr>
            <a:lvl9pPr lvl="8" rtl="0">
              <a:buNone/>
              <a:defRPr>
                <a:solidFill>
                  <a:srgbClr val="EFEFEF"/>
                </a:solidFill>
              </a:defRPr>
            </a:lvl9pPr>
          </a:lstStyle>
          <a:p>
            <a:fld id="{00000000-1234-1234-1234-123412341234}" type="slidenum">
              <a:rPr lang="es"/>
              <a:pPr/>
              <a:t>‹#›</a:t>
            </a:fld>
            <a:endParaRPr/>
          </a:p>
        </p:txBody>
      </p:sp>
      <p:sp>
        <p:nvSpPr>
          <p:cNvPr id="226" name="Google Shape;226;p20"/>
          <p:cNvSpPr txBox="1">
            <a:spLocks noGrp="1"/>
          </p:cNvSpPr>
          <p:nvPr>
            <p:ph type="subTitle" idx="1"/>
          </p:nvPr>
        </p:nvSpPr>
        <p:spPr>
          <a:xfrm>
            <a:off x="11948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27" name="Google Shape;227;p20"/>
          <p:cNvSpPr txBox="1">
            <a:spLocks noGrp="1"/>
          </p:cNvSpPr>
          <p:nvPr>
            <p:ph type="subTitle" idx="3"/>
          </p:nvPr>
        </p:nvSpPr>
        <p:spPr>
          <a:xfrm>
            <a:off x="11948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cxnSp>
        <p:nvCxnSpPr>
          <p:cNvPr id="228" name="Google Shape;228;p20"/>
          <p:cNvCxnSpPr/>
          <p:nvPr/>
        </p:nvCxnSpPr>
        <p:spPr>
          <a:xfrm>
            <a:off x="4383084"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29" name="Google Shape;229;p20"/>
          <p:cNvCxnSpPr/>
          <p:nvPr/>
        </p:nvCxnSpPr>
        <p:spPr>
          <a:xfrm>
            <a:off x="7808884"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30" name="Google Shape;230;p20"/>
          <p:cNvSpPr txBox="1">
            <a:spLocks noGrp="1"/>
          </p:cNvSpPr>
          <p:nvPr>
            <p:ph type="subTitle" idx="4"/>
          </p:nvPr>
        </p:nvSpPr>
        <p:spPr>
          <a:xfrm>
            <a:off x="47052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1" name="Google Shape;231;p20"/>
          <p:cNvSpPr txBox="1">
            <a:spLocks noGrp="1"/>
          </p:cNvSpPr>
          <p:nvPr>
            <p:ph type="subTitle" idx="5"/>
          </p:nvPr>
        </p:nvSpPr>
        <p:spPr>
          <a:xfrm>
            <a:off x="47052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2" name="Google Shape;232;p20"/>
          <p:cNvSpPr txBox="1">
            <a:spLocks noGrp="1"/>
          </p:cNvSpPr>
          <p:nvPr>
            <p:ph type="subTitle" idx="6"/>
          </p:nvPr>
        </p:nvSpPr>
        <p:spPr>
          <a:xfrm>
            <a:off x="82156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3" name="Google Shape;233;p20"/>
          <p:cNvSpPr txBox="1">
            <a:spLocks noGrp="1"/>
          </p:cNvSpPr>
          <p:nvPr>
            <p:ph type="subTitle" idx="7"/>
          </p:nvPr>
        </p:nvSpPr>
        <p:spPr>
          <a:xfrm>
            <a:off x="82156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4" name="Google Shape;234;p20"/>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2426392271"/>
      </p:ext>
    </p:extLst>
  </p:cSld>
  <p:clrMapOvr>
    <a:masterClrMapping/>
  </p:clrMapOvr>
  <p:extLst>
    <p:ext uri="{DCECCB84-F9BA-43D5-87BE-67443E8EF086}">
      <p15:sldGuideLst xmlns:p15="http://schemas.microsoft.com/office/powerpoint/2012/main" xmlns="">
        <p15:guide id="1" orient="horz" pos="1620">
          <p15:clr>
            <a:srgbClr val="F9AD4C"/>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BIG text &amp; some text slide 1">
  <p:cSld name="BIG text &amp; some text slide 1">
    <p:bg>
      <p:bgPr>
        <a:solidFill>
          <a:srgbClr val="3E516C"/>
        </a:solidFill>
        <a:effectLst/>
      </p:bgPr>
    </p:bg>
    <p:spTree>
      <p:nvGrpSpPr>
        <p:cNvPr id="1" name="Shape 235"/>
        <p:cNvGrpSpPr/>
        <p:nvPr/>
      </p:nvGrpSpPr>
      <p:grpSpPr>
        <a:xfrm>
          <a:off x="0" y="0"/>
          <a:ext cx="0" cy="0"/>
          <a:chOff x="0" y="0"/>
          <a:chExt cx="0" cy="0"/>
        </a:xfrm>
      </p:grpSpPr>
      <p:sp>
        <p:nvSpPr>
          <p:cNvPr id="236" name="Google Shape;236;p21"/>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37" name="Google Shape;237;p21"/>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41" name="Google Shape;241;p21"/>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2" name="Google Shape;242;p21"/>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3" name="Google Shape;243;p21"/>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4" name="Google Shape;244;p21"/>
          <p:cNvSpPr txBox="1">
            <a:spLocks noGrp="1"/>
          </p:cNvSpPr>
          <p:nvPr>
            <p:ph type="subTitle" idx="1"/>
          </p:nvPr>
        </p:nvSpPr>
        <p:spPr>
          <a:xfrm>
            <a:off x="192867" y="1044767"/>
            <a:ext cx="11806400" cy="2801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6400">
                <a:solidFill>
                  <a:srgbClr val="FFFFFF"/>
                </a:solidFill>
                <a:latin typeface="Montserrat Black"/>
                <a:ea typeface="Montserrat Black"/>
                <a:cs typeface="Montserrat Black"/>
                <a:sym typeface="Montserrat Black"/>
              </a:defRPr>
            </a:lvl1pPr>
            <a:lvl2pPr lvl="1" algn="ctr" rtl="0">
              <a:spcBef>
                <a:spcPts val="0"/>
              </a:spcBef>
              <a:spcAft>
                <a:spcPts val="0"/>
              </a:spcAft>
              <a:buNone/>
              <a:defRPr sz="4800">
                <a:solidFill>
                  <a:srgbClr val="FFFFFF"/>
                </a:solidFill>
                <a:latin typeface="Montserrat Black"/>
                <a:ea typeface="Montserrat Black"/>
                <a:cs typeface="Montserrat Black"/>
                <a:sym typeface="Montserrat Black"/>
              </a:defRPr>
            </a:lvl2pPr>
            <a:lvl3pPr lvl="2" algn="ctr" rtl="0">
              <a:spcBef>
                <a:spcPts val="0"/>
              </a:spcBef>
              <a:spcAft>
                <a:spcPts val="0"/>
              </a:spcAft>
              <a:buNone/>
              <a:defRPr sz="4800">
                <a:solidFill>
                  <a:srgbClr val="FFFFFF"/>
                </a:solidFill>
                <a:latin typeface="Montserrat Black"/>
                <a:ea typeface="Montserrat Black"/>
                <a:cs typeface="Montserrat Black"/>
                <a:sym typeface="Montserrat Black"/>
              </a:defRPr>
            </a:lvl3pPr>
            <a:lvl4pPr lvl="3" algn="ctr" rtl="0">
              <a:spcBef>
                <a:spcPts val="0"/>
              </a:spcBef>
              <a:spcAft>
                <a:spcPts val="0"/>
              </a:spcAft>
              <a:buNone/>
              <a:defRPr sz="4800">
                <a:solidFill>
                  <a:srgbClr val="FFFFFF"/>
                </a:solidFill>
                <a:latin typeface="Montserrat Black"/>
                <a:ea typeface="Montserrat Black"/>
                <a:cs typeface="Montserrat Black"/>
                <a:sym typeface="Montserrat Black"/>
              </a:defRPr>
            </a:lvl4pPr>
            <a:lvl5pPr lvl="4" algn="ctr" rtl="0">
              <a:spcBef>
                <a:spcPts val="0"/>
              </a:spcBef>
              <a:spcAft>
                <a:spcPts val="0"/>
              </a:spcAft>
              <a:buNone/>
              <a:defRPr sz="4800">
                <a:solidFill>
                  <a:srgbClr val="FFFFFF"/>
                </a:solidFill>
                <a:latin typeface="Montserrat Black"/>
                <a:ea typeface="Montserrat Black"/>
                <a:cs typeface="Montserrat Black"/>
                <a:sym typeface="Montserrat Black"/>
              </a:defRPr>
            </a:lvl5pPr>
            <a:lvl6pPr lvl="5" algn="ctr" rtl="0">
              <a:spcBef>
                <a:spcPts val="0"/>
              </a:spcBef>
              <a:spcAft>
                <a:spcPts val="0"/>
              </a:spcAft>
              <a:buNone/>
              <a:defRPr sz="4800">
                <a:solidFill>
                  <a:srgbClr val="FFFFFF"/>
                </a:solidFill>
                <a:latin typeface="Montserrat Black"/>
                <a:ea typeface="Montserrat Black"/>
                <a:cs typeface="Montserrat Black"/>
                <a:sym typeface="Montserrat Black"/>
              </a:defRPr>
            </a:lvl6pPr>
            <a:lvl7pPr lvl="6" algn="ctr" rtl="0">
              <a:spcBef>
                <a:spcPts val="0"/>
              </a:spcBef>
              <a:spcAft>
                <a:spcPts val="0"/>
              </a:spcAft>
              <a:buNone/>
              <a:defRPr sz="4800">
                <a:solidFill>
                  <a:srgbClr val="FFFFFF"/>
                </a:solidFill>
                <a:latin typeface="Montserrat Black"/>
                <a:ea typeface="Montserrat Black"/>
                <a:cs typeface="Montserrat Black"/>
                <a:sym typeface="Montserrat Black"/>
              </a:defRPr>
            </a:lvl7pPr>
            <a:lvl8pPr lvl="7" algn="ctr" rtl="0">
              <a:spcBef>
                <a:spcPts val="0"/>
              </a:spcBef>
              <a:spcAft>
                <a:spcPts val="0"/>
              </a:spcAft>
              <a:buNone/>
              <a:defRPr sz="4800">
                <a:solidFill>
                  <a:srgbClr val="FFFFFF"/>
                </a:solidFill>
                <a:latin typeface="Montserrat Black"/>
                <a:ea typeface="Montserrat Black"/>
                <a:cs typeface="Montserrat Black"/>
                <a:sym typeface="Montserrat Black"/>
              </a:defRPr>
            </a:lvl8pPr>
            <a:lvl9pPr lvl="8" algn="ctr" rtl="0">
              <a:spcBef>
                <a:spcPts val="0"/>
              </a:spcBef>
              <a:spcAft>
                <a:spcPts val="0"/>
              </a:spcAft>
              <a:buNone/>
              <a:defRPr sz="4800">
                <a:solidFill>
                  <a:srgbClr val="FFFFFF"/>
                </a:solidFill>
                <a:latin typeface="Montserrat Black"/>
                <a:ea typeface="Montserrat Black"/>
                <a:cs typeface="Montserrat Black"/>
                <a:sym typeface="Montserrat Black"/>
              </a:defRPr>
            </a:lvl9pPr>
          </a:lstStyle>
          <a:p>
            <a:endParaRPr/>
          </a:p>
        </p:txBody>
      </p:sp>
      <p:sp>
        <p:nvSpPr>
          <p:cNvPr id="245" name="Google Shape;245;p21"/>
          <p:cNvSpPr txBox="1">
            <a:spLocks noGrp="1"/>
          </p:cNvSpPr>
          <p:nvPr>
            <p:ph type="subTitle" idx="3"/>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46" name="Google Shape;246;p21"/>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Tree>
    <p:extLst>
      <p:ext uri="{BB962C8B-B14F-4D97-AF65-F5344CB8AC3E}">
        <p14:creationId xmlns:p14="http://schemas.microsoft.com/office/powerpoint/2010/main" val="3499996393"/>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BIG number &amp; some text slide 1 1">
  <p:cSld name="BIG number &amp; some text slide 1 1">
    <p:bg>
      <p:bgPr>
        <a:solidFill>
          <a:srgbClr val="3E516C"/>
        </a:solidFill>
        <a:effectLst/>
      </p:bgPr>
    </p:bg>
    <p:spTree>
      <p:nvGrpSpPr>
        <p:cNvPr id="1" name="Shape 247"/>
        <p:cNvGrpSpPr/>
        <p:nvPr/>
      </p:nvGrpSpPr>
      <p:grpSpPr>
        <a:xfrm>
          <a:off x="0" y="0"/>
          <a:ext cx="0" cy="0"/>
          <a:chOff x="0" y="0"/>
          <a:chExt cx="0" cy="0"/>
        </a:xfrm>
      </p:grpSpPr>
      <p:sp>
        <p:nvSpPr>
          <p:cNvPr id="248" name="Google Shape;248;p22"/>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49" name="Google Shape;249;p22"/>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0" name="Google Shape;250;p22"/>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22"/>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2" name="Google Shape;252;p2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53" name="Google Shape;253;p22"/>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4" name="Google Shape;254;p22"/>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22"/>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22"/>
          <p:cNvSpPr txBox="1">
            <a:spLocks noGrp="1"/>
          </p:cNvSpPr>
          <p:nvPr>
            <p:ph type="subTitle" idx="1"/>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57" name="Google Shape;257;p22"/>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
        <p:nvSpPr>
          <p:cNvPr id="258" name="Google Shape;258;p22"/>
          <p:cNvSpPr txBox="1">
            <a:spLocks noGrp="1"/>
          </p:cNvSpPr>
          <p:nvPr>
            <p:ph type="title" hasCustomPrompt="1"/>
          </p:nvPr>
        </p:nvSpPr>
        <p:spPr>
          <a:xfrm>
            <a:off x="419400" y="25599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Tree>
    <p:extLst>
      <p:ext uri="{BB962C8B-B14F-4D97-AF65-F5344CB8AC3E}">
        <p14:creationId xmlns:p14="http://schemas.microsoft.com/office/powerpoint/2010/main" val="3049286088"/>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259"/>
        <p:cNvGrpSpPr/>
        <p:nvPr/>
      </p:nvGrpSpPr>
      <p:grpSpPr>
        <a:xfrm>
          <a:off x="0" y="0"/>
          <a:ext cx="0" cy="0"/>
          <a:chOff x="0" y="0"/>
          <a:chExt cx="0" cy="0"/>
        </a:xfrm>
      </p:grpSpPr>
    </p:spTree>
    <p:extLst>
      <p:ext uri="{BB962C8B-B14F-4D97-AF65-F5344CB8AC3E}">
        <p14:creationId xmlns:p14="http://schemas.microsoft.com/office/powerpoint/2010/main" val="1105464786"/>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Blank slide with text">
  <p:cSld name="Blank slide with text">
    <p:spTree>
      <p:nvGrpSpPr>
        <p:cNvPr id="1" name="Shape 260"/>
        <p:cNvGrpSpPr/>
        <p:nvPr/>
      </p:nvGrpSpPr>
      <p:grpSpPr>
        <a:xfrm>
          <a:off x="0" y="0"/>
          <a:ext cx="0" cy="0"/>
          <a:chOff x="0" y="0"/>
          <a:chExt cx="0" cy="0"/>
        </a:xfrm>
      </p:grpSpPr>
      <p:sp>
        <p:nvSpPr>
          <p:cNvPr id="261" name="Google Shape;261;p2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2" name="Google Shape;262;p24"/>
          <p:cNvSpPr txBox="1">
            <a:spLocks noGrp="1"/>
          </p:cNvSpPr>
          <p:nvPr>
            <p:ph type="title"/>
          </p:nvPr>
        </p:nvSpPr>
        <p:spPr>
          <a:xfrm>
            <a:off x="1639800" y="5491917"/>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2114373857"/>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itle with photo">
  <p:cSld name="Title with photo">
    <p:spTree>
      <p:nvGrpSpPr>
        <p:cNvPr id="1" name="Shape 263"/>
        <p:cNvGrpSpPr/>
        <p:nvPr/>
      </p:nvGrpSpPr>
      <p:grpSpPr>
        <a:xfrm>
          <a:off x="0" y="0"/>
          <a:ext cx="0" cy="0"/>
          <a:chOff x="0" y="0"/>
          <a:chExt cx="0" cy="0"/>
        </a:xfrm>
      </p:grpSpPr>
      <p:sp>
        <p:nvSpPr>
          <p:cNvPr id="264" name="Google Shape;264;p2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3E516C"/>
                </a:solidFill>
              </a:defRPr>
            </a:lvl1pPr>
            <a:lvl2pPr lvl="1" rtl="0">
              <a:buNone/>
              <a:defRPr>
                <a:solidFill>
                  <a:srgbClr val="3E516C"/>
                </a:solidFill>
              </a:defRPr>
            </a:lvl2pPr>
            <a:lvl3pPr lvl="2" rtl="0">
              <a:buNone/>
              <a:defRPr>
                <a:solidFill>
                  <a:srgbClr val="3E516C"/>
                </a:solidFill>
              </a:defRPr>
            </a:lvl3pPr>
            <a:lvl4pPr lvl="3" rtl="0">
              <a:buNone/>
              <a:defRPr>
                <a:solidFill>
                  <a:srgbClr val="3E516C"/>
                </a:solidFill>
              </a:defRPr>
            </a:lvl4pPr>
            <a:lvl5pPr lvl="4" rtl="0">
              <a:buNone/>
              <a:defRPr>
                <a:solidFill>
                  <a:srgbClr val="3E516C"/>
                </a:solidFill>
              </a:defRPr>
            </a:lvl5pPr>
            <a:lvl6pPr lvl="5" rtl="0">
              <a:buNone/>
              <a:defRPr>
                <a:solidFill>
                  <a:srgbClr val="3E516C"/>
                </a:solidFill>
              </a:defRPr>
            </a:lvl6pPr>
            <a:lvl7pPr lvl="6" rtl="0">
              <a:buNone/>
              <a:defRPr>
                <a:solidFill>
                  <a:srgbClr val="3E516C"/>
                </a:solidFill>
              </a:defRPr>
            </a:lvl7pPr>
            <a:lvl8pPr lvl="7" rtl="0">
              <a:buNone/>
              <a:defRPr>
                <a:solidFill>
                  <a:srgbClr val="3E516C"/>
                </a:solidFill>
              </a:defRPr>
            </a:lvl8pPr>
            <a:lvl9pPr lvl="8" rtl="0">
              <a:buNone/>
              <a:defRPr>
                <a:solidFill>
                  <a:srgbClr val="3E516C"/>
                </a:solidFill>
              </a:defRPr>
            </a:lvl9pPr>
          </a:lstStyle>
          <a:p>
            <a:fld id="{00000000-1234-1234-1234-123412341234}" type="slidenum">
              <a:rPr lang="es"/>
              <a:pPr/>
              <a:t>‹#›</a:t>
            </a:fld>
            <a:endParaRPr/>
          </a:p>
        </p:txBody>
      </p:sp>
      <p:pic>
        <p:nvPicPr>
          <p:cNvPr id="265" name="Google Shape;265;p25"/>
          <p:cNvPicPr preferRelativeResize="0"/>
          <p:nvPr/>
        </p:nvPicPr>
        <p:blipFill rotWithShape="1">
          <a:blip r:embed="rId2">
            <a:alphaModFix/>
          </a:blip>
          <a:srcRect t="13521" b="2076"/>
          <a:stretch/>
        </p:blipFill>
        <p:spPr>
          <a:xfrm>
            <a:off x="0" y="0"/>
            <a:ext cx="12192000" cy="6858000"/>
          </a:xfrm>
          <a:prstGeom prst="rect">
            <a:avLst/>
          </a:prstGeom>
          <a:noFill/>
          <a:ln>
            <a:noFill/>
          </a:ln>
        </p:spPr>
      </p:pic>
      <p:sp>
        <p:nvSpPr>
          <p:cNvPr id="266" name="Google Shape;266;p25"/>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7" name="Google Shape;267;p25"/>
          <p:cNvSpPr txBox="1">
            <a:spLocks noGrp="1"/>
          </p:cNvSpPr>
          <p:nvPr>
            <p:ph type="ctrTitle"/>
          </p:nvPr>
        </p:nvSpPr>
        <p:spPr>
          <a:xfrm>
            <a:off x="3098133" y="1528253"/>
            <a:ext cx="8224000" cy="7920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None/>
              <a:defRPr b="0"/>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Tree>
    <p:extLst>
      <p:ext uri="{BB962C8B-B14F-4D97-AF65-F5344CB8AC3E}">
        <p14:creationId xmlns:p14="http://schemas.microsoft.com/office/powerpoint/2010/main" val="1467716230"/>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284783297"/>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793991782"/>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473884064"/>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80155062"/>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7240820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1525965"/>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332863788"/>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940471288"/>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1877133288"/>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791884440"/>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010854683"/>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944098107"/>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2462928215"/>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1603552337"/>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623022411"/>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2724084965"/>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555902159"/>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1207320245"/>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24111733"/>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1209111924"/>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75043876"/>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6359219"/>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883061130"/>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285526920"/>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231749297"/>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53505311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618669678"/>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rgbClr val="C3CED9"/>
        </a:solidFill>
        <a:effectLst/>
      </p:bgPr>
    </p:bg>
    <p:spTree>
      <p:nvGrpSpPr>
        <p:cNvPr id="1" name="Shape 53"/>
        <p:cNvGrpSpPr/>
        <p:nvPr/>
      </p:nvGrpSpPr>
      <p:grpSpPr>
        <a:xfrm>
          <a:off x="0" y="0"/>
          <a:ext cx="0" cy="0"/>
          <a:chOff x="0" y="0"/>
          <a:chExt cx="0" cy="0"/>
        </a:xfrm>
      </p:grpSpPr>
      <p:sp>
        <p:nvSpPr>
          <p:cNvPr id="54" name="Google Shape;54;p11"/>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55" name="Google Shape;55;p11"/>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09971297"/>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66139040"/>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06545640"/>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7509857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3388083921"/>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54660629"/>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56300217"/>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14680941"/>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58651981"/>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75624735"/>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50558871"/>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554943431"/>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61363151"/>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50649142"/>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589002540"/>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99604663"/>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500646429"/>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83203427"/>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4469375"/>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31195689"/>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4859309"/>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4040964215"/>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719170176"/>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792206229"/>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9507655"/>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6967188"/>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3571670302"/>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3181555470"/>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3816758053"/>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1471882542"/>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817279"/>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2437283012"/>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98763878"/>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053375008"/>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427896416"/>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885630742"/>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49771293"/>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088906251"/>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618955029"/>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2647902060"/>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489123849"/>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897164236"/>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9272570"/>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264461598"/>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2445461920"/>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268441597"/>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2235082583"/>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2734467767"/>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265050224"/>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2235932203"/>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457020241"/>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610592122"/>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6364773"/>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683496576"/>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72569949"/>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571813155"/>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617219332"/>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xmlns="" id="{B3F60A7F-EB48-41D2-9A02-8BDD2AB8C812}"/>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xmlns="" id="{90981174-0538-439C-AE88-5F8A9D2A0A81}"/>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xmlns="" id="{893AE134-B8CD-453B-9942-284466861DEA}"/>
              </a:ext>
            </a:extLst>
          </p:cNvPr>
          <p:cNvSpPr>
            <a:spLocks noGrp="1" noChangeArrowheads="1"/>
          </p:cNvSpPr>
          <p:nvPr>
            <p:ph type="sldNum" sz="quarter" idx="12"/>
          </p:nvPr>
        </p:nvSpPr>
        <p:spPr>
          <a:ln/>
        </p:spPr>
        <p:txBody>
          <a:bodyPr/>
          <a:lstStyle>
            <a:lvl1pPr>
              <a:defRPr/>
            </a:lvl1pPr>
          </a:lstStyle>
          <a:p>
            <a:fld id="{CC7E6F82-4BC0-4948-BCDA-6249DF6DE222}" type="slidenum">
              <a:rPr lang="vi-VN" altLang="en-US"/>
              <a:pPr/>
              <a:t>‹#›</a:t>
            </a:fld>
            <a:endParaRPr lang="vi-VN" altLang="en-US"/>
          </a:p>
        </p:txBody>
      </p:sp>
    </p:spTree>
    <p:extLst>
      <p:ext uri="{BB962C8B-B14F-4D97-AF65-F5344CB8AC3E}">
        <p14:creationId xmlns:p14="http://schemas.microsoft.com/office/powerpoint/2010/main" val="3759765311"/>
      </p:ext>
    </p:extLst>
  </p:cSld>
  <p:clrMapOvr>
    <a:masterClrMapping/>
  </p:clrMapOvr>
  <p:transition>
    <p:wedge/>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415611" y="992767"/>
            <a:ext cx="113608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6933"/>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1" name="Google Shape;11;p2"/>
          <p:cNvSpPr txBox="1">
            <a:spLocks noGrp="1"/>
          </p:cNvSpPr>
          <p:nvPr>
            <p:ph type="subTitle" idx="1"/>
          </p:nvPr>
        </p:nvSpPr>
        <p:spPr>
          <a:xfrm>
            <a:off x="415600" y="3778833"/>
            <a:ext cx="113608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
        <p:nvSpPr>
          <p:cNvPr id="12" name="Google Shape;12;p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563484075"/>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Title slide 1">
  <p:cSld name="Title slide 1">
    <p:bg>
      <p:bgPr>
        <a:noFill/>
        <a:effectLst/>
      </p:bgPr>
    </p:bg>
    <p:spTree>
      <p:nvGrpSpPr>
        <p:cNvPr id="1" name="Shape 13"/>
        <p:cNvGrpSpPr/>
        <p:nvPr/>
      </p:nvGrpSpPr>
      <p:grpSpPr>
        <a:xfrm>
          <a:off x="0" y="0"/>
          <a:ext cx="0" cy="0"/>
          <a:chOff x="0" y="0"/>
          <a:chExt cx="0" cy="0"/>
        </a:xfrm>
      </p:grpSpPr>
      <p:sp>
        <p:nvSpPr>
          <p:cNvPr id="14" name="Google Shape;14;p3"/>
          <p:cNvSpPr/>
          <p:nvPr/>
        </p:nvSpPr>
        <p:spPr>
          <a:xfrm rot="10800000">
            <a:off x="1872033" y="3398533"/>
            <a:ext cx="4162400" cy="3336400"/>
          </a:xfrm>
          <a:prstGeom prst="parallelogram">
            <a:avLst>
              <a:gd name="adj" fmla="val 55860"/>
            </a:avLst>
          </a:prstGeom>
          <a:solidFill>
            <a:srgbClr val="79B29D">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p:nvPr/>
        </p:nvSpPr>
        <p:spPr>
          <a:xfrm rot="10800000" flipH="1">
            <a:off x="1872033" y="62133"/>
            <a:ext cx="4162400" cy="3336400"/>
          </a:xfrm>
          <a:prstGeom prst="parallelogram">
            <a:avLst>
              <a:gd name="adj" fmla="val 55860"/>
            </a:avLst>
          </a:prstGeom>
          <a:solidFill>
            <a:srgbClr val="79B29D">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7" name="Google Shape;17;p3"/>
          <p:cNvSpPr/>
          <p:nvPr/>
        </p:nvSpPr>
        <p:spPr>
          <a:xfrm>
            <a:off x="-7800" y="310633"/>
            <a:ext cx="12207600" cy="4395200"/>
          </a:xfrm>
          <a:prstGeom prst="rect">
            <a:avLst/>
          </a:prstGeom>
          <a:solidFill>
            <a:srgbClr val="4C5C6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3"/>
          <p:cNvSpPr/>
          <p:nvPr/>
        </p:nvSpPr>
        <p:spPr>
          <a:xfrm>
            <a:off x="-7800" y="4705833"/>
            <a:ext cx="12207600" cy="1802800"/>
          </a:xfrm>
          <a:prstGeom prst="rect">
            <a:avLst/>
          </a:prstGeom>
          <a:solidFill>
            <a:srgbClr val="38444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3"/>
          <p:cNvSpPr/>
          <p:nvPr/>
        </p:nvSpPr>
        <p:spPr>
          <a:xfrm>
            <a:off x="0" y="62133"/>
            <a:ext cx="4162400" cy="3336400"/>
          </a:xfrm>
          <a:prstGeom prst="parallelogram">
            <a:avLst>
              <a:gd name="adj" fmla="val 55860"/>
            </a:avLst>
          </a:prstGeom>
          <a:solidFill>
            <a:srgbClr val="87C5AE">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3"/>
          <p:cNvSpPr/>
          <p:nvPr/>
        </p:nvSpPr>
        <p:spPr>
          <a:xfrm flipH="1">
            <a:off x="0" y="3398533"/>
            <a:ext cx="4162400" cy="3336400"/>
          </a:xfrm>
          <a:prstGeom prst="parallelogram">
            <a:avLst>
              <a:gd name="adj" fmla="val 55860"/>
            </a:avLst>
          </a:prstGeom>
          <a:solidFill>
            <a:srgbClr val="87C5AE">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5400000">
            <a:off x="-1933533" y="2228700"/>
            <a:ext cx="6196800" cy="2329600"/>
          </a:xfrm>
          <a:prstGeom prst="triangle">
            <a:avLst>
              <a:gd name="adj" fmla="val 50126"/>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txBox="1">
            <a:spLocks noGrp="1"/>
          </p:cNvSpPr>
          <p:nvPr>
            <p:ph type="title"/>
          </p:nvPr>
        </p:nvSpPr>
        <p:spPr>
          <a:xfrm>
            <a:off x="3376833" y="2020933"/>
            <a:ext cx="8566000" cy="1069200"/>
          </a:xfrm>
          <a:prstGeom prst="rect">
            <a:avLst/>
          </a:prstGeom>
        </p:spPr>
        <p:txBody>
          <a:bodyPr spcFirstLastPara="1" wrap="square" lIns="91425" tIns="91425" rIns="91425" bIns="91425" anchor="t" anchorCtr="0">
            <a:noAutofit/>
          </a:bodyPr>
          <a:lstStyle>
            <a:lvl1pPr lvl="0" algn="r">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sz="4800">
                <a:solidFill>
                  <a:srgbClr val="FFFFFF"/>
                </a:solidFill>
                <a:latin typeface="Muli"/>
                <a:ea typeface="Muli"/>
                <a:cs typeface="Muli"/>
                <a:sym typeface="Muli"/>
              </a:defRPr>
            </a:lvl2pPr>
            <a:lvl3pPr lvl="2">
              <a:spcBef>
                <a:spcPts val="0"/>
              </a:spcBef>
              <a:spcAft>
                <a:spcPts val="0"/>
              </a:spcAft>
              <a:buNone/>
              <a:defRPr sz="4800">
                <a:solidFill>
                  <a:srgbClr val="FFFFFF"/>
                </a:solidFill>
                <a:latin typeface="Muli"/>
                <a:ea typeface="Muli"/>
                <a:cs typeface="Muli"/>
                <a:sym typeface="Muli"/>
              </a:defRPr>
            </a:lvl3pPr>
            <a:lvl4pPr lvl="3">
              <a:spcBef>
                <a:spcPts val="0"/>
              </a:spcBef>
              <a:spcAft>
                <a:spcPts val="0"/>
              </a:spcAft>
              <a:buNone/>
              <a:defRPr sz="4800">
                <a:solidFill>
                  <a:srgbClr val="FFFFFF"/>
                </a:solidFill>
                <a:latin typeface="Muli"/>
                <a:ea typeface="Muli"/>
                <a:cs typeface="Muli"/>
                <a:sym typeface="Muli"/>
              </a:defRPr>
            </a:lvl4pPr>
            <a:lvl5pPr lvl="4">
              <a:spcBef>
                <a:spcPts val="0"/>
              </a:spcBef>
              <a:spcAft>
                <a:spcPts val="0"/>
              </a:spcAft>
              <a:buNone/>
              <a:defRPr sz="4800">
                <a:solidFill>
                  <a:srgbClr val="FFFFFF"/>
                </a:solidFill>
                <a:latin typeface="Muli"/>
                <a:ea typeface="Muli"/>
                <a:cs typeface="Muli"/>
                <a:sym typeface="Muli"/>
              </a:defRPr>
            </a:lvl5pPr>
            <a:lvl6pPr lvl="5">
              <a:spcBef>
                <a:spcPts val="0"/>
              </a:spcBef>
              <a:spcAft>
                <a:spcPts val="0"/>
              </a:spcAft>
              <a:buNone/>
              <a:defRPr sz="4800">
                <a:solidFill>
                  <a:srgbClr val="FFFFFF"/>
                </a:solidFill>
                <a:latin typeface="Muli"/>
                <a:ea typeface="Muli"/>
                <a:cs typeface="Muli"/>
                <a:sym typeface="Muli"/>
              </a:defRPr>
            </a:lvl6pPr>
            <a:lvl7pPr lvl="6">
              <a:spcBef>
                <a:spcPts val="0"/>
              </a:spcBef>
              <a:spcAft>
                <a:spcPts val="0"/>
              </a:spcAft>
              <a:buNone/>
              <a:defRPr sz="4800">
                <a:solidFill>
                  <a:srgbClr val="FFFFFF"/>
                </a:solidFill>
                <a:latin typeface="Muli"/>
                <a:ea typeface="Muli"/>
                <a:cs typeface="Muli"/>
                <a:sym typeface="Muli"/>
              </a:defRPr>
            </a:lvl7pPr>
            <a:lvl8pPr lvl="7">
              <a:spcBef>
                <a:spcPts val="0"/>
              </a:spcBef>
              <a:spcAft>
                <a:spcPts val="0"/>
              </a:spcAft>
              <a:buNone/>
              <a:defRPr sz="4800">
                <a:solidFill>
                  <a:srgbClr val="FFFFFF"/>
                </a:solidFill>
                <a:latin typeface="Muli"/>
                <a:ea typeface="Muli"/>
                <a:cs typeface="Muli"/>
                <a:sym typeface="Muli"/>
              </a:defRPr>
            </a:lvl8pPr>
            <a:lvl9pPr lvl="8">
              <a:spcBef>
                <a:spcPts val="0"/>
              </a:spcBef>
              <a:spcAft>
                <a:spcPts val="0"/>
              </a:spcAft>
              <a:buNone/>
              <a:defRPr sz="4800">
                <a:solidFill>
                  <a:srgbClr val="FFFFFF"/>
                </a:solidFill>
                <a:latin typeface="Muli"/>
                <a:ea typeface="Muli"/>
                <a:cs typeface="Muli"/>
                <a:sym typeface="Muli"/>
              </a:defRPr>
            </a:lvl9pPr>
          </a:lstStyle>
          <a:p>
            <a:endParaRPr/>
          </a:p>
        </p:txBody>
      </p:sp>
      <p:sp>
        <p:nvSpPr>
          <p:cNvPr id="23" name="Google Shape;23;p3"/>
          <p:cNvSpPr txBox="1">
            <a:spLocks noGrp="1"/>
          </p:cNvSpPr>
          <p:nvPr>
            <p:ph type="subTitle" idx="1"/>
          </p:nvPr>
        </p:nvSpPr>
        <p:spPr>
          <a:xfrm>
            <a:off x="6284433" y="2829267"/>
            <a:ext cx="5658400" cy="524800"/>
          </a:xfrm>
          <a:prstGeom prst="rect">
            <a:avLst/>
          </a:prstGeom>
        </p:spPr>
        <p:txBody>
          <a:bodyPr spcFirstLastPara="1" wrap="square" lIns="91425" tIns="91425" rIns="91425" bIns="91425" anchor="t" anchorCtr="0">
            <a:noAutofit/>
          </a:bodyPr>
          <a:lstStyle>
            <a:lvl1pPr lvl="0" algn="r">
              <a:spcBef>
                <a:spcPts val="0"/>
              </a:spcBef>
              <a:spcAft>
                <a:spcPts val="0"/>
              </a:spcAft>
              <a:buNone/>
              <a:defRPr>
                <a:solidFill>
                  <a:srgbClr val="87C5AE"/>
                </a:solidFill>
                <a:latin typeface="Muli"/>
                <a:ea typeface="Muli"/>
                <a:cs typeface="Muli"/>
                <a:sym typeface="Muli"/>
              </a:defRPr>
            </a:lvl1pPr>
            <a:lvl2pPr lvl="1">
              <a:spcBef>
                <a:spcPts val="2133"/>
              </a:spcBef>
              <a:spcAft>
                <a:spcPts val="0"/>
              </a:spcAft>
              <a:buNone/>
              <a:defRPr>
                <a:solidFill>
                  <a:srgbClr val="87C5AE"/>
                </a:solidFill>
                <a:latin typeface="Muli"/>
                <a:ea typeface="Muli"/>
                <a:cs typeface="Muli"/>
                <a:sym typeface="Muli"/>
              </a:defRPr>
            </a:lvl2pPr>
            <a:lvl3pPr lvl="2">
              <a:spcBef>
                <a:spcPts val="2133"/>
              </a:spcBef>
              <a:spcAft>
                <a:spcPts val="0"/>
              </a:spcAft>
              <a:buNone/>
              <a:defRPr>
                <a:solidFill>
                  <a:srgbClr val="87C5AE"/>
                </a:solidFill>
                <a:latin typeface="Muli"/>
                <a:ea typeface="Muli"/>
                <a:cs typeface="Muli"/>
                <a:sym typeface="Muli"/>
              </a:defRPr>
            </a:lvl3pPr>
            <a:lvl4pPr lvl="3">
              <a:spcBef>
                <a:spcPts val="2133"/>
              </a:spcBef>
              <a:spcAft>
                <a:spcPts val="0"/>
              </a:spcAft>
              <a:buNone/>
              <a:defRPr>
                <a:solidFill>
                  <a:srgbClr val="87C5AE"/>
                </a:solidFill>
                <a:latin typeface="Muli"/>
                <a:ea typeface="Muli"/>
                <a:cs typeface="Muli"/>
                <a:sym typeface="Muli"/>
              </a:defRPr>
            </a:lvl4pPr>
            <a:lvl5pPr lvl="4">
              <a:spcBef>
                <a:spcPts val="2133"/>
              </a:spcBef>
              <a:spcAft>
                <a:spcPts val="0"/>
              </a:spcAft>
              <a:buNone/>
              <a:defRPr>
                <a:solidFill>
                  <a:srgbClr val="87C5AE"/>
                </a:solidFill>
                <a:latin typeface="Muli"/>
                <a:ea typeface="Muli"/>
                <a:cs typeface="Muli"/>
                <a:sym typeface="Muli"/>
              </a:defRPr>
            </a:lvl5pPr>
            <a:lvl6pPr lvl="5">
              <a:spcBef>
                <a:spcPts val="2133"/>
              </a:spcBef>
              <a:spcAft>
                <a:spcPts val="0"/>
              </a:spcAft>
              <a:buNone/>
              <a:defRPr>
                <a:solidFill>
                  <a:srgbClr val="87C5AE"/>
                </a:solidFill>
                <a:latin typeface="Muli"/>
                <a:ea typeface="Muli"/>
                <a:cs typeface="Muli"/>
                <a:sym typeface="Muli"/>
              </a:defRPr>
            </a:lvl6pPr>
            <a:lvl7pPr lvl="6">
              <a:spcBef>
                <a:spcPts val="2133"/>
              </a:spcBef>
              <a:spcAft>
                <a:spcPts val="0"/>
              </a:spcAft>
              <a:buNone/>
              <a:defRPr>
                <a:solidFill>
                  <a:srgbClr val="87C5AE"/>
                </a:solidFill>
                <a:latin typeface="Muli"/>
                <a:ea typeface="Muli"/>
                <a:cs typeface="Muli"/>
                <a:sym typeface="Muli"/>
              </a:defRPr>
            </a:lvl7pPr>
            <a:lvl8pPr lvl="7">
              <a:spcBef>
                <a:spcPts val="2133"/>
              </a:spcBef>
              <a:spcAft>
                <a:spcPts val="0"/>
              </a:spcAft>
              <a:buNone/>
              <a:defRPr>
                <a:solidFill>
                  <a:srgbClr val="87C5AE"/>
                </a:solidFill>
                <a:latin typeface="Muli"/>
                <a:ea typeface="Muli"/>
                <a:cs typeface="Muli"/>
                <a:sym typeface="Muli"/>
              </a:defRPr>
            </a:lvl8pPr>
            <a:lvl9pPr lvl="8">
              <a:spcBef>
                <a:spcPts val="2133"/>
              </a:spcBef>
              <a:spcAft>
                <a:spcPts val="2133"/>
              </a:spcAft>
              <a:buNone/>
              <a:defRPr>
                <a:solidFill>
                  <a:srgbClr val="87C5AE"/>
                </a:solidFill>
                <a:latin typeface="Muli"/>
                <a:ea typeface="Muli"/>
                <a:cs typeface="Muli"/>
                <a:sym typeface="Muli"/>
              </a:defRPr>
            </a:lvl9pPr>
          </a:lstStyle>
          <a:p>
            <a:endParaRPr/>
          </a:p>
        </p:txBody>
      </p:sp>
      <p:sp>
        <p:nvSpPr>
          <p:cNvPr id="24" name="Google Shape;24;p3"/>
          <p:cNvSpPr txBox="1">
            <a:spLocks noGrp="1"/>
          </p:cNvSpPr>
          <p:nvPr>
            <p:ph type="subTitle" idx="2"/>
          </p:nvPr>
        </p:nvSpPr>
        <p:spPr>
          <a:xfrm>
            <a:off x="8592067" y="3337733"/>
            <a:ext cx="3350800" cy="5476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sz="1733">
                <a:solidFill>
                  <a:srgbClr val="FFFFFF"/>
                </a:solidFill>
                <a:latin typeface="Muli"/>
                <a:ea typeface="Muli"/>
                <a:cs typeface="Muli"/>
                <a:sym typeface="Muli"/>
              </a:defRPr>
            </a:lvl1pPr>
            <a:lvl2pPr lvl="1" algn="r" rtl="0">
              <a:spcBef>
                <a:spcPts val="2133"/>
              </a:spcBef>
              <a:spcAft>
                <a:spcPts val="0"/>
              </a:spcAft>
              <a:buNone/>
              <a:defRPr sz="1733">
                <a:solidFill>
                  <a:srgbClr val="FFFFFF"/>
                </a:solidFill>
                <a:latin typeface="Muli"/>
                <a:ea typeface="Muli"/>
                <a:cs typeface="Muli"/>
                <a:sym typeface="Muli"/>
              </a:defRPr>
            </a:lvl2pPr>
            <a:lvl3pPr lvl="2" algn="r" rtl="0">
              <a:spcBef>
                <a:spcPts val="2133"/>
              </a:spcBef>
              <a:spcAft>
                <a:spcPts val="0"/>
              </a:spcAft>
              <a:buNone/>
              <a:defRPr sz="1733">
                <a:solidFill>
                  <a:srgbClr val="FFFFFF"/>
                </a:solidFill>
                <a:latin typeface="Muli"/>
                <a:ea typeface="Muli"/>
                <a:cs typeface="Muli"/>
                <a:sym typeface="Muli"/>
              </a:defRPr>
            </a:lvl3pPr>
            <a:lvl4pPr lvl="3" algn="r" rtl="0">
              <a:spcBef>
                <a:spcPts val="2133"/>
              </a:spcBef>
              <a:spcAft>
                <a:spcPts val="0"/>
              </a:spcAft>
              <a:buNone/>
              <a:defRPr sz="1733">
                <a:solidFill>
                  <a:srgbClr val="FFFFFF"/>
                </a:solidFill>
                <a:latin typeface="Muli"/>
                <a:ea typeface="Muli"/>
                <a:cs typeface="Muli"/>
                <a:sym typeface="Muli"/>
              </a:defRPr>
            </a:lvl4pPr>
            <a:lvl5pPr lvl="4" algn="r" rtl="0">
              <a:spcBef>
                <a:spcPts val="2133"/>
              </a:spcBef>
              <a:spcAft>
                <a:spcPts val="0"/>
              </a:spcAft>
              <a:buNone/>
              <a:defRPr sz="1733">
                <a:solidFill>
                  <a:srgbClr val="FFFFFF"/>
                </a:solidFill>
                <a:latin typeface="Muli"/>
                <a:ea typeface="Muli"/>
                <a:cs typeface="Muli"/>
                <a:sym typeface="Muli"/>
              </a:defRPr>
            </a:lvl5pPr>
            <a:lvl6pPr lvl="5" algn="r" rtl="0">
              <a:spcBef>
                <a:spcPts val="2133"/>
              </a:spcBef>
              <a:spcAft>
                <a:spcPts val="0"/>
              </a:spcAft>
              <a:buNone/>
              <a:defRPr sz="1733">
                <a:solidFill>
                  <a:srgbClr val="FFFFFF"/>
                </a:solidFill>
                <a:latin typeface="Muli"/>
                <a:ea typeface="Muli"/>
                <a:cs typeface="Muli"/>
                <a:sym typeface="Muli"/>
              </a:defRPr>
            </a:lvl6pPr>
            <a:lvl7pPr lvl="6" algn="r" rtl="0">
              <a:spcBef>
                <a:spcPts val="2133"/>
              </a:spcBef>
              <a:spcAft>
                <a:spcPts val="0"/>
              </a:spcAft>
              <a:buNone/>
              <a:defRPr sz="1733">
                <a:solidFill>
                  <a:srgbClr val="FFFFFF"/>
                </a:solidFill>
                <a:latin typeface="Muli"/>
                <a:ea typeface="Muli"/>
                <a:cs typeface="Muli"/>
                <a:sym typeface="Muli"/>
              </a:defRPr>
            </a:lvl7pPr>
            <a:lvl8pPr lvl="7" algn="r" rtl="0">
              <a:spcBef>
                <a:spcPts val="2133"/>
              </a:spcBef>
              <a:spcAft>
                <a:spcPts val="0"/>
              </a:spcAft>
              <a:buNone/>
              <a:defRPr sz="1733">
                <a:solidFill>
                  <a:srgbClr val="FFFFFF"/>
                </a:solidFill>
                <a:latin typeface="Muli"/>
                <a:ea typeface="Muli"/>
                <a:cs typeface="Muli"/>
                <a:sym typeface="Muli"/>
              </a:defRPr>
            </a:lvl8pPr>
            <a:lvl9pPr lvl="8" algn="r" rtl="0">
              <a:spcBef>
                <a:spcPts val="2133"/>
              </a:spcBef>
              <a:spcAft>
                <a:spcPts val="2133"/>
              </a:spcAft>
              <a:buNone/>
              <a:defRPr sz="1733">
                <a:solidFill>
                  <a:srgbClr val="FFFFFF"/>
                </a:solidFill>
                <a:latin typeface="Muli"/>
                <a:ea typeface="Muli"/>
                <a:cs typeface="Muli"/>
                <a:sym typeface="Muli"/>
              </a:defRPr>
            </a:lvl9pPr>
          </a:lstStyle>
          <a:p>
            <a:endParaRPr/>
          </a:p>
        </p:txBody>
      </p:sp>
    </p:spTree>
    <p:extLst>
      <p:ext uri="{BB962C8B-B14F-4D97-AF65-F5344CB8AC3E}">
        <p14:creationId xmlns:p14="http://schemas.microsoft.com/office/powerpoint/2010/main" val="1510676355"/>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Title slide 1 1">
  <p:cSld name="Title slide 1 1">
    <p:bg>
      <p:bgPr>
        <a:noFill/>
        <a:effectLst/>
      </p:bgPr>
    </p:bg>
    <p:spTree>
      <p:nvGrpSpPr>
        <p:cNvPr id="1" name="Shape 25"/>
        <p:cNvGrpSpPr/>
        <p:nvPr/>
      </p:nvGrpSpPr>
      <p:grpSpPr>
        <a:xfrm>
          <a:off x="0" y="0"/>
          <a:ext cx="0" cy="0"/>
          <a:chOff x="0" y="0"/>
          <a:chExt cx="0" cy="0"/>
        </a:xfrm>
      </p:grpSpPr>
      <p:sp>
        <p:nvSpPr>
          <p:cNvPr id="26" name="Google Shape;26;p4"/>
          <p:cNvSpPr/>
          <p:nvPr/>
        </p:nvSpPr>
        <p:spPr>
          <a:xfrm rot="10800000">
            <a:off x="1872033" y="3398533"/>
            <a:ext cx="4162400" cy="3336400"/>
          </a:xfrm>
          <a:prstGeom prst="parallelogram">
            <a:avLst>
              <a:gd name="adj" fmla="val 55860"/>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4"/>
          <p:cNvSpPr/>
          <p:nvPr/>
        </p:nvSpPr>
        <p:spPr>
          <a:xfrm rot="10800000" flipH="1">
            <a:off x="1872033" y="62133"/>
            <a:ext cx="4162400" cy="3336400"/>
          </a:xfrm>
          <a:prstGeom prst="parallelogram">
            <a:avLst>
              <a:gd name="adj" fmla="val 55860"/>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29" name="Google Shape;29;p4"/>
          <p:cNvSpPr/>
          <p:nvPr/>
        </p:nvSpPr>
        <p:spPr>
          <a:xfrm>
            <a:off x="-7800" y="310633"/>
            <a:ext cx="12207600" cy="4395200"/>
          </a:xfrm>
          <a:prstGeom prst="rect">
            <a:avLst/>
          </a:prstGeom>
          <a:solidFill>
            <a:srgbClr val="4C5C6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7800" y="4705833"/>
            <a:ext cx="12207600" cy="1802800"/>
          </a:xfrm>
          <a:prstGeom prst="rect">
            <a:avLst/>
          </a:prstGeom>
          <a:solidFill>
            <a:srgbClr val="38444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4"/>
          <p:cNvSpPr/>
          <p:nvPr/>
        </p:nvSpPr>
        <p:spPr>
          <a:xfrm>
            <a:off x="0" y="62133"/>
            <a:ext cx="4162400" cy="3336400"/>
          </a:xfrm>
          <a:prstGeom prst="parallelogram">
            <a:avLst>
              <a:gd name="adj" fmla="val 55860"/>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4"/>
          <p:cNvSpPr/>
          <p:nvPr/>
        </p:nvSpPr>
        <p:spPr>
          <a:xfrm flipH="1">
            <a:off x="0" y="3398533"/>
            <a:ext cx="4162400" cy="3336400"/>
          </a:xfrm>
          <a:prstGeom prst="parallelogram">
            <a:avLst>
              <a:gd name="adj" fmla="val 55860"/>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4"/>
          <p:cNvSpPr/>
          <p:nvPr/>
        </p:nvSpPr>
        <p:spPr>
          <a:xfrm rot="5400000">
            <a:off x="-1933533" y="2228700"/>
            <a:ext cx="6196800" cy="2329600"/>
          </a:xfrm>
          <a:prstGeom prst="triangle">
            <a:avLst>
              <a:gd name="adj" fmla="val 50126"/>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4"/>
          <p:cNvSpPr txBox="1">
            <a:spLocks noGrp="1"/>
          </p:cNvSpPr>
          <p:nvPr>
            <p:ph type="title"/>
          </p:nvPr>
        </p:nvSpPr>
        <p:spPr>
          <a:xfrm>
            <a:off x="3376833" y="2020933"/>
            <a:ext cx="8566000" cy="10692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latin typeface="Muli"/>
                <a:ea typeface="Muli"/>
                <a:cs typeface="Muli"/>
                <a:sym typeface="Muli"/>
              </a:defRPr>
            </a:lvl2pPr>
            <a:lvl3pPr lvl="2" rtl="0">
              <a:spcBef>
                <a:spcPts val="0"/>
              </a:spcBef>
              <a:spcAft>
                <a:spcPts val="0"/>
              </a:spcAft>
              <a:buNone/>
              <a:defRPr sz="4800">
                <a:solidFill>
                  <a:srgbClr val="FFFFFF"/>
                </a:solidFill>
                <a:latin typeface="Muli"/>
                <a:ea typeface="Muli"/>
                <a:cs typeface="Muli"/>
                <a:sym typeface="Muli"/>
              </a:defRPr>
            </a:lvl3pPr>
            <a:lvl4pPr lvl="3" rtl="0">
              <a:spcBef>
                <a:spcPts val="0"/>
              </a:spcBef>
              <a:spcAft>
                <a:spcPts val="0"/>
              </a:spcAft>
              <a:buNone/>
              <a:defRPr sz="4800">
                <a:solidFill>
                  <a:srgbClr val="FFFFFF"/>
                </a:solidFill>
                <a:latin typeface="Muli"/>
                <a:ea typeface="Muli"/>
                <a:cs typeface="Muli"/>
                <a:sym typeface="Muli"/>
              </a:defRPr>
            </a:lvl4pPr>
            <a:lvl5pPr lvl="4" rtl="0">
              <a:spcBef>
                <a:spcPts val="0"/>
              </a:spcBef>
              <a:spcAft>
                <a:spcPts val="0"/>
              </a:spcAft>
              <a:buNone/>
              <a:defRPr sz="4800">
                <a:solidFill>
                  <a:srgbClr val="FFFFFF"/>
                </a:solidFill>
                <a:latin typeface="Muli"/>
                <a:ea typeface="Muli"/>
                <a:cs typeface="Muli"/>
                <a:sym typeface="Muli"/>
              </a:defRPr>
            </a:lvl5pPr>
            <a:lvl6pPr lvl="5" rtl="0">
              <a:spcBef>
                <a:spcPts val="0"/>
              </a:spcBef>
              <a:spcAft>
                <a:spcPts val="0"/>
              </a:spcAft>
              <a:buNone/>
              <a:defRPr sz="4800">
                <a:solidFill>
                  <a:srgbClr val="FFFFFF"/>
                </a:solidFill>
                <a:latin typeface="Muli"/>
                <a:ea typeface="Muli"/>
                <a:cs typeface="Muli"/>
                <a:sym typeface="Muli"/>
              </a:defRPr>
            </a:lvl6pPr>
            <a:lvl7pPr lvl="6" rtl="0">
              <a:spcBef>
                <a:spcPts val="0"/>
              </a:spcBef>
              <a:spcAft>
                <a:spcPts val="0"/>
              </a:spcAft>
              <a:buNone/>
              <a:defRPr sz="4800">
                <a:solidFill>
                  <a:srgbClr val="FFFFFF"/>
                </a:solidFill>
                <a:latin typeface="Muli"/>
                <a:ea typeface="Muli"/>
                <a:cs typeface="Muli"/>
                <a:sym typeface="Muli"/>
              </a:defRPr>
            </a:lvl7pPr>
            <a:lvl8pPr lvl="7" rtl="0">
              <a:spcBef>
                <a:spcPts val="0"/>
              </a:spcBef>
              <a:spcAft>
                <a:spcPts val="0"/>
              </a:spcAft>
              <a:buNone/>
              <a:defRPr sz="4800">
                <a:solidFill>
                  <a:srgbClr val="FFFFFF"/>
                </a:solidFill>
                <a:latin typeface="Muli"/>
                <a:ea typeface="Muli"/>
                <a:cs typeface="Muli"/>
                <a:sym typeface="Muli"/>
              </a:defRPr>
            </a:lvl8pPr>
            <a:lvl9pPr lvl="8" rtl="0">
              <a:spcBef>
                <a:spcPts val="0"/>
              </a:spcBef>
              <a:spcAft>
                <a:spcPts val="0"/>
              </a:spcAft>
              <a:buNone/>
              <a:defRPr sz="4800">
                <a:solidFill>
                  <a:srgbClr val="FFFFFF"/>
                </a:solidFill>
                <a:latin typeface="Muli"/>
                <a:ea typeface="Muli"/>
                <a:cs typeface="Muli"/>
                <a:sym typeface="Muli"/>
              </a:defRPr>
            </a:lvl9pPr>
          </a:lstStyle>
          <a:p>
            <a:endParaRPr/>
          </a:p>
        </p:txBody>
      </p:sp>
      <p:sp>
        <p:nvSpPr>
          <p:cNvPr id="35" name="Google Shape;35;p4"/>
          <p:cNvSpPr txBox="1">
            <a:spLocks noGrp="1"/>
          </p:cNvSpPr>
          <p:nvPr>
            <p:ph type="subTitle" idx="1"/>
          </p:nvPr>
        </p:nvSpPr>
        <p:spPr>
          <a:xfrm>
            <a:off x="6284433" y="2829267"/>
            <a:ext cx="5658400" cy="5248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a:solidFill>
                  <a:srgbClr val="9FC5E8"/>
                </a:solidFill>
                <a:latin typeface="Muli"/>
                <a:ea typeface="Muli"/>
                <a:cs typeface="Muli"/>
                <a:sym typeface="Muli"/>
              </a:defRPr>
            </a:lvl1pPr>
            <a:lvl2pPr lvl="1" rtl="0">
              <a:spcBef>
                <a:spcPts val="2133"/>
              </a:spcBef>
              <a:spcAft>
                <a:spcPts val="0"/>
              </a:spcAft>
              <a:buNone/>
              <a:defRPr>
                <a:solidFill>
                  <a:srgbClr val="9FC5E8"/>
                </a:solidFill>
                <a:latin typeface="Muli"/>
                <a:ea typeface="Muli"/>
                <a:cs typeface="Muli"/>
                <a:sym typeface="Muli"/>
              </a:defRPr>
            </a:lvl2pPr>
            <a:lvl3pPr lvl="2" rtl="0">
              <a:spcBef>
                <a:spcPts val="2133"/>
              </a:spcBef>
              <a:spcAft>
                <a:spcPts val="0"/>
              </a:spcAft>
              <a:buNone/>
              <a:defRPr>
                <a:solidFill>
                  <a:srgbClr val="9FC5E8"/>
                </a:solidFill>
                <a:latin typeface="Muli"/>
                <a:ea typeface="Muli"/>
                <a:cs typeface="Muli"/>
                <a:sym typeface="Muli"/>
              </a:defRPr>
            </a:lvl3pPr>
            <a:lvl4pPr lvl="3" rtl="0">
              <a:spcBef>
                <a:spcPts val="2133"/>
              </a:spcBef>
              <a:spcAft>
                <a:spcPts val="0"/>
              </a:spcAft>
              <a:buNone/>
              <a:defRPr>
                <a:solidFill>
                  <a:srgbClr val="9FC5E8"/>
                </a:solidFill>
                <a:latin typeface="Muli"/>
                <a:ea typeface="Muli"/>
                <a:cs typeface="Muli"/>
                <a:sym typeface="Muli"/>
              </a:defRPr>
            </a:lvl4pPr>
            <a:lvl5pPr lvl="4" rtl="0">
              <a:spcBef>
                <a:spcPts val="2133"/>
              </a:spcBef>
              <a:spcAft>
                <a:spcPts val="0"/>
              </a:spcAft>
              <a:buNone/>
              <a:defRPr>
                <a:solidFill>
                  <a:srgbClr val="9FC5E8"/>
                </a:solidFill>
                <a:latin typeface="Muli"/>
                <a:ea typeface="Muli"/>
                <a:cs typeface="Muli"/>
                <a:sym typeface="Muli"/>
              </a:defRPr>
            </a:lvl5pPr>
            <a:lvl6pPr lvl="5" rtl="0">
              <a:spcBef>
                <a:spcPts val="2133"/>
              </a:spcBef>
              <a:spcAft>
                <a:spcPts val="0"/>
              </a:spcAft>
              <a:buNone/>
              <a:defRPr>
                <a:solidFill>
                  <a:srgbClr val="9FC5E8"/>
                </a:solidFill>
                <a:latin typeface="Muli"/>
                <a:ea typeface="Muli"/>
                <a:cs typeface="Muli"/>
                <a:sym typeface="Muli"/>
              </a:defRPr>
            </a:lvl6pPr>
            <a:lvl7pPr lvl="6" rtl="0">
              <a:spcBef>
                <a:spcPts val="2133"/>
              </a:spcBef>
              <a:spcAft>
                <a:spcPts val="0"/>
              </a:spcAft>
              <a:buNone/>
              <a:defRPr>
                <a:solidFill>
                  <a:srgbClr val="9FC5E8"/>
                </a:solidFill>
                <a:latin typeface="Muli"/>
                <a:ea typeface="Muli"/>
                <a:cs typeface="Muli"/>
                <a:sym typeface="Muli"/>
              </a:defRPr>
            </a:lvl7pPr>
            <a:lvl8pPr lvl="7" rtl="0">
              <a:spcBef>
                <a:spcPts val="2133"/>
              </a:spcBef>
              <a:spcAft>
                <a:spcPts val="0"/>
              </a:spcAft>
              <a:buNone/>
              <a:defRPr>
                <a:solidFill>
                  <a:srgbClr val="9FC5E8"/>
                </a:solidFill>
                <a:latin typeface="Muli"/>
                <a:ea typeface="Muli"/>
                <a:cs typeface="Muli"/>
                <a:sym typeface="Muli"/>
              </a:defRPr>
            </a:lvl8pPr>
            <a:lvl9pPr lvl="8" rtl="0">
              <a:spcBef>
                <a:spcPts val="2133"/>
              </a:spcBef>
              <a:spcAft>
                <a:spcPts val="2133"/>
              </a:spcAft>
              <a:buNone/>
              <a:defRPr>
                <a:solidFill>
                  <a:srgbClr val="9FC5E8"/>
                </a:solidFill>
                <a:latin typeface="Muli"/>
                <a:ea typeface="Muli"/>
                <a:cs typeface="Muli"/>
                <a:sym typeface="Muli"/>
              </a:defRPr>
            </a:lvl9pPr>
          </a:lstStyle>
          <a:p>
            <a:endParaRPr/>
          </a:p>
        </p:txBody>
      </p:sp>
      <p:sp>
        <p:nvSpPr>
          <p:cNvPr id="36" name="Google Shape;36;p4"/>
          <p:cNvSpPr txBox="1">
            <a:spLocks noGrp="1"/>
          </p:cNvSpPr>
          <p:nvPr>
            <p:ph type="subTitle" idx="2"/>
          </p:nvPr>
        </p:nvSpPr>
        <p:spPr>
          <a:xfrm>
            <a:off x="8592067" y="3337733"/>
            <a:ext cx="3350800" cy="547600"/>
          </a:xfrm>
          <a:prstGeom prst="rect">
            <a:avLst/>
          </a:prstGeom>
        </p:spPr>
        <p:txBody>
          <a:bodyPr spcFirstLastPara="1" wrap="square" lIns="91425" tIns="91425" rIns="91425" bIns="91425" anchor="t" anchorCtr="0">
            <a:noAutofit/>
          </a:bodyPr>
          <a:lstStyle>
            <a:lvl1pPr lvl="0" algn="r">
              <a:spcBef>
                <a:spcPts val="0"/>
              </a:spcBef>
              <a:spcAft>
                <a:spcPts val="0"/>
              </a:spcAft>
              <a:buNone/>
              <a:defRPr sz="1733">
                <a:solidFill>
                  <a:srgbClr val="FFFFFF"/>
                </a:solidFill>
                <a:latin typeface="Muli"/>
                <a:ea typeface="Muli"/>
                <a:cs typeface="Muli"/>
                <a:sym typeface="Muli"/>
              </a:defRPr>
            </a:lvl1pPr>
            <a:lvl2pPr lvl="1" algn="r">
              <a:spcBef>
                <a:spcPts val="2133"/>
              </a:spcBef>
              <a:spcAft>
                <a:spcPts val="0"/>
              </a:spcAft>
              <a:buNone/>
              <a:defRPr sz="1733">
                <a:solidFill>
                  <a:srgbClr val="FFFFFF"/>
                </a:solidFill>
                <a:latin typeface="Muli"/>
                <a:ea typeface="Muli"/>
                <a:cs typeface="Muli"/>
                <a:sym typeface="Muli"/>
              </a:defRPr>
            </a:lvl2pPr>
            <a:lvl3pPr lvl="2" algn="r">
              <a:spcBef>
                <a:spcPts val="2133"/>
              </a:spcBef>
              <a:spcAft>
                <a:spcPts val="0"/>
              </a:spcAft>
              <a:buNone/>
              <a:defRPr sz="1733">
                <a:solidFill>
                  <a:srgbClr val="FFFFFF"/>
                </a:solidFill>
                <a:latin typeface="Muli"/>
                <a:ea typeface="Muli"/>
                <a:cs typeface="Muli"/>
                <a:sym typeface="Muli"/>
              </a:defRPr>
            </a:lvl3pPr>
            <a:lvl4pPr lvl="3" algn="r">
              <a:spcBef>
                <a:spcPts val="2133"/>
              </a:spcBef>
              <a:spcAft>
                <a:spcPts val="0"/>
              </a:spcAft>
              <a:buNone/>
              <a:defRPr sz="1733">
                <a:solidFill>
                  <a:srgbClr val="FFFFFF"/>
                </a:solidFill>
                <a:latin typeface="Muli"/>
                <a:ea typeface="Muli"/>
                <a:cs typeface="Muli"/>
                <a:sym typeface="Muli"/>
              </a:defRPr>
            </a:lvl4pPr>
            <a:lvl5pPr lvl="4" algn="r">
              <a:spcBef>
                <a:spcPts val="2133"/>
              </a:spcBef>
              <a:spcAft>
                <a:spcPts val="0"/>
              </a:spcAft>
              <a:buNone/>
              <a:defRPr sz="1733">
                <a:solidFill>
                  <a:srgbClr val="FFFFFF"/>
                </a:solidFill>
                <a:latin typeface="Muli"/>
                <a:ea typeface="Muli"/>
                <a:cs typeface="Muli"/>
                <a:sym typeface="Muli"/>
              </a:defRPr>
            </a:lvl5pPr>
            <a:lvl6pPr lvl="5" algn="r">
              <a:spcBef>
                <a:spcPts val="2133"/>
              </a:spcBef>
              <a:spcAft>
                <a:spcPts val="0"/>
              </a:spcAft>
              <a:buNone/>
              <a:defRPr sz="1733">
                <a:solidFill>
                  <a:srgbClr val="FFFFFF"/>
                </a:solidFill>
                <a:latin typeface="Muli"/>
                <a:ea typeface="Muli"/>
                <a:cs typeface="Muli"/>
                <a:sym typeface="Muli"/>
              </a:defRPr>
            </a:lvl6pPr>
            <a:lvl7pPr lvl="6" algn="r">
              <a:spcBef>
                <a:spcPts val="2133"/>
              </a:spcBef>
              <a:spcAft>
                <a:spcPts val="0"/>
              </a:spcAft>
              <a:buNone/>
              <a:defRPr sz="1733">
                <a:solidFill>
                  <a:srgbClr val="FFFFFF"/>
                </a:solidFill>
                <a:latin typeface="Muli"/>
                <a:ea typeface="Muli"/>
                <a:cs typeface="Muli"/>
                <a:sym typeface="Muli"/>
              </a:defRPr>
            </a:lvl7pPr>
            <a:lvl8pPr lvl="7" algn="r">
              <a:spcBef>
                <a:spcPts val="2133"/>
              </a:spcBef>
              <a:spcAft>
                <a:spcPts val="0"/>
              </a:spcAft>
              <a:buNone/>
              <a:defRPr sz="1733">
                <a:solidFill>
                  <a:srgbClr val="FFFFFF"/>
                </a:solidFill>
                <a:latin typeface="Muli"/>
                <a:ea typeface="Muli"/>
                <a:cs typeface="Muli"/>
                <a:sym typeface="Muli"/>
              </a:defRPr>
            </a:lvl8pPr>
            <a:lvl9pPr lvl="8" algn="r">
              <a:spcBef>
                <a:spcPts val="2133"/>
              </a:spcBef>
              <a:spcAft>
                <a:spcPts val="2133"/>
              </a:spcAft>
              <a:buNone/>
              <a:defRPr sz="1733">
                <a:solidFill>
                  <a:srgbClr val="FFFFFF"/>
                </a:solidFill>
                <a:latin typeface="Muli"/>
                <a:ea typeface="Muli"/>
                <a:cs typeface="Muli"/>
                <a:sym typeface="Muli"/>
              </a:defRPr>
            </a:lvl9pPr>
          </a:lstStyle>
          <a:p>
            <a:endParaRPr/>
          </a:p>
        </p:txBody>
      </p:sp>
    </p:spTree>
    <p:extLst>
      <p:ext uri="{BB962C8B-B14F-4D97-AF65-F5344CB8AC3E}">
        <p14:creationId xmlns:p14="http://schemas.microsoft.com/office/powerpoint/2010/main" val="1552606840"/>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Title slide 1 1 1">
  <p:cSld name="Title slide 1 1 1">
    <p:bg>
      <p:bgPr>
        <a:noFill/>
        <a:effectLst/>
      </p:bgPr>
    </p:bg>
    <p:spTree>
      <p:nvGrpSpPr>
        <p:cNvPr id="1" name="Shape 37"/>
        <p:cNvGrpSpPr/>
        <p:nvPr/>
      </p:nvGrpSpPr>
      <p:grpSpPr>
        <a:xfrm>
          <a:off x="0" y="0"/>
          <a:ext cx="0" cy="0"/>
          <a:chOff x="0" y="0"/>
          <a:chExt cx="0" cy="0"/>
        </a:xfrm>
      </p:grpSpPr>
      <p:sp>
        <p:nvSpPr>
          <p:cNvPr id="38" name="Google Shape;38;p5"/>
          <p:cNvSpPr/>
          <p:nvPr/>
        </p:nvSpPr>
        <p:spPr>
          <a:xfrm rot="10800000" flipH="1">
            <a:off x="1872033" y="62133"/>
            <a:ext cx="4162400" cy="3336400"/>
          </a:xfrm>
          <a:prstGeom prst="parallelogram">
            <a:avLst>
              <a:gd name="adj" fmla="val 55860"/>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40" name="Google Shape;40;p5"/>
          <p:cNvSpPr/>
          <p:nvPr/>
        </p:nvSpPr>
        <p:spPr>
          <a:xfrm>
            <a:off x="-7800" y="310633"/>
            <a:ext cx="12207600" cy="4395200"/>
          </a:xfrm>
          <a:prstGeom prst="rect">
            <a:avLst/>
          </a:prstGeom>
          <a:solidFill>
            <a:srgbClr val="4C5C6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1" name="Google Shape;41;p5"/>
          <p:cNvSpPr/>
          <p:nvPr/>
        </p:nvSpPr>
        <p:spPr>
          <a:xfrm>
            <a:off x="0" y="62133"/>
            <a:ext cx="4162400" cy="3336400"/>
          </a:xfrm>
          <a:prstGeom prst="parallelogram">
            <a:avLst>
              <a:gd name="adj" fmla="val 55860"/>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5"/>
          <p:cNvSpPr txBox="1">
            <a:spLocks noGrp="1"/>
          </p:cNvSpPr>
          <p:nvPr>
            <p:ph type="title"/>
          </p:nvPr>
        </p:nvSpPr>
        <p:spPr>
          <a:xfrm>
            <a:off x="3478433" y="1004933"/>
            <a:ext cx="8566000" cy="10692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latin typeface="Muli"/>
                <a:ea typeface="Muli"/>
                <a:cs typeface="Muli"/>
                <a:sym typeface="Muli"/>
              </a:defRPr>
            </a:lvl2pPr>
            <a:lvl3pPr lvl="2" rtl="0">
              <a:spcBef>
                <a:spcPts val="0"/>
              </a:spcBef>
              <a:spcAft>
                <a:spcPts val="0"/>
              </a:spcAft>
              <a:buNone/>
              <a:defRPr sz="4800">
                <a:solidFill>
                  <a:srgbClr val="FFFFFF"/>
                </a:solidFill>
                <a:latin typeface="Muli"/>
                <a:ea typeface="Muli"/>
                <a:cs typeface="Muli"/>
                <a:sym typeface="Muli"/>
              </a:defRPr>
            </a:lvl3pPr>
            <a:lvl4pPr lvl="3" rtl="0">
              <a:spcBef>
                <a:spcPts val="0"/>
              </a:spcBef>
              <a:spcAft>
                <a:spcPts val="0"/>
              </a:spcAft>
              <a:buNone/>
              <a:defRPr sz="4800">
                <a:solidFill>
                  <a:srgbClr val="FFFFFF"/>
                </a:solidFill>
                <a:latin typeface="Muli"/>
                <a:ea typeface="Muli"/>
                <a:cs typeface="Muli"/>
                <a:sym typeface="Muli"/>
              </a:defRPr>
            </a:lvl4pPr>
            <a:lvl5pPr lvl="4" rtl="0">
              <a:spcBef>
                <a:spcPts val="0"/>
              </a:spcBef>
              <a:spcAft>
                <a:spcPts val="0"/>
              </a:spcAft>
              <a:buNone/>
              <a:defRPr sz="4800">
                <a:solidFill>
                  <a:srgbClr val="FFFFFF"/>
                </a:solidFill>
                <a:latin typeface="Muli"/>
                <a:ea typeface="Muli"/>
                <a:cs typeface="Muli"/>
                <a:sym typeface="Muli"/>
              </a:defRPr>
            </a:lvl5pPr>
            <a:lvl6pPr lvl="5" rtl="0">
              <a:spcBef>
                <a:spcPts val="0"/>
              </a:spcBef>
              <a:spcAft>
                <a:spcPts val="0"/>
              </a:spcAft>
              <a:buNone/>
              <a:defRPr sz="4800">
                <a:solidFill>
                  <a:srgbClr val="FFFFFF"/>
                </a:solidFill>
                <a:latin typeface="Muli"/>
                <a:ea typeface="Muli"/>
                <a:cs typeface="Muli"/>
                <a:sym typeface="Muli"/>
              </a:defRPr>
            </a:lvl6pPr>
            <a:lvl7pPr lvl="6" rtl="0">
              <a:spcBef>
                <a:spcPts val="0"/>
              </a:spcBef>
              <a:spcAft>
                <a:spcPts val="0"/>
              </a:spcAft>
              <a:buNone/>
              <a:defRPr sz="4800">
                <a:solidFill>
                  <a:srgbClr val="FFFFFF"/>
                </a:solidFill>
                <a:latin typeface="Muli"/>
                <a:ea typeface="Muli"/>
                <a:cs typeface="Muli"/>
                <a:sym typeface="Muli"/>
              </a:defRPr>
            </a:lvl7pPr>
            <a:lvl8pPr lvl="7" rtl="0">
              <a:spcBef>
                <a:spcPts val="0"/>
              </a:spcBef>
              <a:spcAft>
                <a:spcPts val="0"/>
              </a:spcAft>
              <a:buNone/>
              <a:defRPr sz="4800">
                <a:solidFill>
                  <a:srgbClr val="FFFFFF"/>
                </a:solidFill>
                <a:latin typeface="Muli"/>
                <a:ea typeface="Muli"/>
                <a:cs typeface="Muli"/>
                <a:sym typeface="Muli"/>
              </a:defRPr>
            </a:lvl8pPr>
            <a:lvl9pPr lvl="8" rtl="0">
              <a:spcBef>
                <a:spcPts val="0"/>
              </a:spcBef>
              <a:spcAft>
                <a:spcPts val="0"/>
              </a:spcAft>
              <a:buNone/>
              <a:defRPr sz="4800">
                <a:solidFill>
                  <a:srgbClr val="FFFFFF"/>
                </a:solidFill>
                <a:latin typeface="Muli"/>
                <a:ea typeface="Muli"/>
                <a:cs typeface="Muli"/>
                <a:sym typeface="Muli"/>
              </a:defRPr>
            </a:lvl9pPr>
          </a:lstStyle>
          <a:p>
            <a:endParaRPr/>
          </a:p>
        </p:txBody>
      </p:sp>
      <p:sp>
        <p:nvSpPr>
          <p:cNvPr id="43" name="Google Shape;43;p5"/>
          <p:cNvSpPr txBox="1">
            <a:spLocks noGrp="1"/>
          </p:cNvSpPr>
          <p:nvPr>
            <p:ph type="subTitle" idx="1"/>
          </p:nvPr>
        </p:nvSpPr>
        <p:spPr>
          <a:xfrm>
            <a:off x="6386033" y="1813267"/>
            <a:ext cx="5658400" cy="5248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a:solidFill>
                  <a:srgbClr val="9FC5E8"/>
                </a:solidFill>
                <a:latin typeface="Muli"/>
                <a:ea typeface="Muli"/>
                <a:cs typeface="Muli"/>
                <a:sym typeface="Muli"/>
              </a:defRPr>
            </a:lvl1pPr>
            <a:lvl2pPr lvl="1" rtl="0">
              <a:spcBef>
                <a:spcPts val="2133"/>
              </a:spcBef>
              <a:spcAft>
                <a:spcPts val="0"/>
              </a:spcAft>
              <a:buNone/>
              <a:defRPr>
                <a:solidFill>
                  <a:srgbClr val="9FC5E8"/>
                </a:solidFill>
                <a:latin typeface="Muli"/>
                <a:ea typeface="Muli"/>
                <a:cs typeface="Muli"/>
                <a:sym typeface="Muli"/>
              </a:defRPr>
            </a:lvl2pPr>
            <a:lvl3pPr lvl="2" rtl="0">
              <a:spcBef>
                <a:spcPts val="2133"/>
              </a:spcBef>
              <a:spcAft>
                <a:spcPts val="0"/>
              </a:spcAft>
              <a:buNone/>
              <a:defRPr>
                <a:solidFill>
                  <a:srgbClr val="9FC5E8"/>
                </a:solidFill>
                <a:latin typeface="Muli"/>
                <a:ea typeface="Muli"/>
                <a:cs typeface="Muli"/>
                <a:sym typeface="Muli"/>
              </a:defRPr>
            </a:lvl3pPr>
            <a:lvl4pPr lvl="3" rtl="0">
              <a:spcBef>
                <a:spcPts val="2133"/>
              </a:spcBef>
              <a:spcAft>
                <a:spcPts val="0"/>
              </a:spcAft>
              <a:buNone/>
              <a:defRPr>
                <a:solidFill>
                  <a:srgbClr val="9FC5E8"/>
                </a:solidFill>
                <a:latin typeface="Muli"/>
                <a:ea typeface="Muli"/>
                <a:cs typeface="Muli"/>
                <a:sym typeface="Muli"/>
              </a:defRPr>
            </a:lvl4pPr>
            <a:lvl5pPr lvl="4" rtl="0">
              <a:spcBef>
                <a:spcPts val="2133"/>
              </a:spcBef>
              <a:spcAft>
                <a:spcPts val="0"/>
              </a:spcAft>
              <a:buNone/>
              <a:defRPr>
                <a:solidFill>
                  <a:srgbClr val="9FC5E8"/>
                </a:solidFill>
                <a:latin typeface="Muli"/>
                <a:ea typeface="Muli"/>
                <a:cs typeface="Muli"/>
                <a:sym typeface="Muli"/>
              </a:defRPr>
            </a:lvl5pPr>
            <a:lvl6pPr lvl="5" rtl="0">
              <a:spcBef>
                <a:spcPts val="2133"/>
              </a:spcBef>
              <a:spcAft>
                <a:spcPts val="0"/>
              </a:spcAft>
              <a:buNone/>
              <a:defRPr>
                <a:solidFill>
                  <a:srgbClr val="9FC5E8"/>
                </a:solidFill>
                <a:latin typeface="Muli"/>
                <a:ea typeface="Muli"/>
                <a:cs typeface="Muli"/>
                <a:sym typeface="Muli"/>
              </a:defRPr>
            </a:lvl6pPr>
            <a:lvl7pPr lvl="6" rtl="0">
              <a:spcBef>
                <a:spcPts val="2133"/>
              </a:spcBef>
              <a:spcAft>
                <a:spcPts val="0"/>
              </a:spcAft>
              <a:buNone/>
              <a:defRPr>
                <a:solidFill>
                  <a:srgbClr val="9FC5E8"/>
                </a:solidFill>
                <a:latin typeface="Muli"/>
                <a:ea typeface="Muli"/>
                <a:cs typeface="Muli"/>
                <a:sym typeface="Muli"/>
              </a:defRPr>
            </a:lvl7pPr>
            <a:lvl8pPr lvl="7" rtl="0">
              <a:spcBef>
                <a:spcPts val="2133"/>
              </a:spcBef>
              <a:spcAft>
                <a:spcPts val="0"/>
              </a:spcAft>
              <a:buNone/>
              <a:defRPr>
                <a:solidFill>
                  <a:srgbClr val="9FC5E8"/>
                </a:solidFill>
                <a:latin typeface="Muli"/>
                <a:ea typeface="Muli"/>
                <a:cs typeface="Muli"/>
                <a:sym typeface="Muli"/>
              </a:defRPr>
            </a:lvl8pPr>
            <a:lvl9pPr lvl="8" rtl="0">
              <a:spcBef>
                <a:spcPts val="2133"/>
              </a:spcBef>
              <a:spcAft>
                <a:spcPts val="2133"/>
              </a:spcAft>
              <a:buNone/>
              <a:defRPr>
                <a:solidFill>
                  <a:srgbClr val="9FC5E8"/>
                </a:solidFill>
                <a:latin typeface="Muli"/>
                <a:ea typeface="Muli"/>
                <a:cs typeface="Muli"/>
                <a:sym typeface="Muli"/>
              </a:defRPr>
            </a:lvl9pPr>
          </a:lstStyle>
          <a:p>
            <a:endParaRPr/>
          </a:p>
        </p:txBody>
      </p:sp>
      <p:sp>
        <p:nvSpPr>
          <p:cNvPr id="44" name="Google Shape;44;p5"/>
          <p:cNvSpPr txBox="1">
            <a:spLocks noGrp="1"/>
          </p:cNvSpPr>
          <p:nvPr>
            <p:ph type="subTitle" idx="2"/>
          </p:nvPr>
        </p:nvSpPr>
        <p:spPr>
          <a:xfrm>
            <a:off x="8693667" y="2321733"/>
            <a:ext cx="3350800" cy="5476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sz="1733">
                <a:solidFill>
                  <a:srgbClr val="FFFFFF"/>
                </a:solidFill>
                <a:latin typeface="Muli"/>
                <a:ea typeface="Muli"/>
                <a:cs typeface="Muli"/>
                <a:sym typeface="Muli"/>
              </a:defRPr>
            </a:lvl1pPr>
            <a:lvl2pPr lvl="1" algn="r" rtl="0">
              <a:spcBef>
                <a:spcPts val="2133"/>
              </a:spcBef>
              <a:spcAft>
                <a:spcPts val="0"/>
              </a:spcAft>
              <a:buNone/>
              <a:defRPr sz="1733">
                <a:solidFill>
                  <a:srgbClr val="FFFFFF"/>
                </a:solidFill>
                <a:latin typeface="Muli"/>
                <a:ea typeface="Muli"/>
                <a:cs typeface="Muli"/>
                <a:sym typeface="Muli"/>
              </a:defRPr>
            </a:lvl2pPr>
            <a:lvl3pPr lvl="2" algn="r" rtl="0">
              <a:spcBef>
                <a:spcPts val="2133"/>
              </a:spcBef>
              <a:spcAft>
                <a:spcPts val="0"/>
              </a:spcAft>
              <a:buNone/>
              <a:defRPr sz="1733">
                <a:solidFill>
                  <a:srgbClr val="FFFFFF"/>
                </a:solidFill>
                <a:latin typeface="Muli"/>
                <a:ea typeface="Muli"/>
                <a:cs typeface="Muli"/>
                <a:sym typeface="Muli"/>
              </a:defRPr>
            </a:lvl3pPr>
            <a:lvl4pPr lvl="3" algn="r" rtl="0">
              <a:spcBef>
                <a:spcPts val="2133"/>
              </a:spcBef>
              <a:spcAft>
                <a:spcPts val="0"/>
              </a:spcAft>
              <a:buNone/>
              <a:defRPr sz="1733">
                <a:solidFill>
                  <a:srgbClr val="FFFFFF"/>
                </a:solidFill>
                <a:latin typeface="Muli"/>
                <a:ea typeface="Muli"/>
                <a:cs typeface="Muli"/>
                <a:sym typeface="Muli"/>
              </a:defRPr>
            </a:lvl4pPr>
            <a:lvl5pPr lvl="4" algn="r" rtl="0">
              <a:spcBef>
                <a:spcPts val="2133"/>
              </a:spcBef>
              <a:spcAft>
                <a:spcPts val="0"/>
              </a:spcAft>
              <a:buNone/>
              <a:defRPr sz="1733">
                <a:solidFill>
                  <a:srgbClr val="FFFFFF"/>
                </a:solidFill>
                <a:latin typeface="Muli"/>
                <a:ea typeface="Muli"/>
                <a:cs typeface="Muli"/>
                <a:sym typeface="Muli"/>
              </a:defRPr>
            </a:lvl5pPr>
            <a:lvl6pPr lvl="5" algn="r" rtl="0">
              <a:spcBef>
                <a:spcPts val="2133"/>
              </a:spcBef>
              <a:spcAft>
                <a:spcPts val="0"/>
              </a:spcAft>
              <a:buNone/>
              <a:defRPr sz="1733">
                <a:solidFill>
                  <a:srgbClr val="FFFFFF"/>
                </a:solidFill>
                <a:latin typeface="Muli"/>
                <a:ea typeface="Muli"/>
                <a:cs typeface="Muli"/>
                <a:sym typeface="Muli"/>
              </a:defRPr>
            </a:lvl6pPr>
            <a:lvl7pPr lvl="6" algn="r" rtl="0">
              <a:spcBef>
                <a:spcPts val="2133"/>
              </a:spcBef>
              <a:spcAft>
                <a:spcPts val="0"/>
              </a:spcAft>
              <a:buNone/>
              <a:defRPr sz="1733">
                <a:solidFill>
                  <a:srgbClr val="FFFFFF"/>
                </a:solidFill>
                <a:latin typeface="Muli"/>
                <a:ea typeface="Muli"/>
                <a:cs typeface="Muli"/>
                <a:sym typeface="Muli"/>
              </a:defRPr>
            </a:lvl7pPr>
            <a:lvl8pPr lvl="7" algn="r" rtl="0">
              <a:spcBef>
                <a:spcPts val="2133"/>
              </a:spcBef>
              <a:spcAft>
                <a:spcPts val="0"/>
              </a:spcAft>
              <a:buNone/>
              <a:defRPr sz="1733">
                <a:solidFill>
                  <a:srgbClr val="FFFFFF"/>
                </a:solidFill>
                <a:latin typeface="Muli"/>
                <a:ea typeface="Muli"/>
                <a:cs typeface="Muli"/>
                <a:sym typeface="Muli"/>
              </a:defRPr>
            </a:lvl8pPr>
            <a:lvl9pPr lvl="8" algn="r" rtl="0">
              <a:spcBef>
                <a:spcPts val="2133"/>
              </a:spcBef>
              <a:spcAft>
                <a:spcPts val="2133"/>
              </a:spcAft>
              <a:buNone/>
              <a:defRPr sz="1733">
                <a:solidFill>
                  <a:srgbClr val="FFFFFF"/>
                </a:solidFill>
                <a:latin typeface="Muli"/>
                <a:ea typeface="Muli"/>
                <a:cs typeface="Muli"/>
                <a:sym typeface="Muli"/>
              </a:defRPr>
            </a:lvl9pPr>
          </a:lstStyle>
          <a:p>
            <a:endParaRPr/>
          </a:p>
        </p:txBody>
      </p:sp>
      <p:sp>
        <p:nvSpPr>
          <p:cNvPr id="45" name="Google Shape;45;p5"/>
          <p:cNvSpPr/>
          <p:nvPr/>
        </p:nvSpPr>
        <p:spPr>
          <a:xfrm flipH="1">
            <a:off x="0" y="3398533"/>
            <a:ext cx="4162400" cy="1925200"/>
          </a:xfrm>
          <a:prstGeom prst="parallelogram">
            <a:avLst>
              <a:gd name="adj" fmla="val 96329"/>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5"/>
          <p:cNvSpPr/>
          <p:nvPr/>
        </p:nvSpPr>
        <p:spPr>
          <a:xfrm rot="5400000">
            <a:off x="-1054533" y="1349700"/>
            <a:ext cx="4438800" cy="2329600"/>
          </a:xfrm>
          <a:prstGeom prst="triangle">
            <a:avLst>
              <a:gd name="adj" fmla="val 69864"/>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292793363"/>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7"/>
        <p:cNvGrpSpPr/>
        <p:nvPr/>
      </p:nvGrpSpPr>
      <p:grpSpPr>
        <a:xfrm>
          <a:off x="0" y="0"/>
          <a:ext cx="0" cy="0"/>
          <a:chOff x="0" y="0"/>
          <a:chExt cx="0" cy="0"/>
        </a:xfrm>
      </p:grpSpPr>
      <p:sp>
        <p:nvSpPr>
          <p:cNvPr id="48" name="Google Shape;48;p6"/>
          <p:cNvSpPr txBox="1">
            <a:spLocks noGrp="1"/>
          </p:cNvSpPr>
          <p:nvPr>
            <p:ph type="title"/>
          </p:nvPr>
        </p:nvSpPr>
        <p:spPr>
          <a:xfrm>
            <a:off x="415600" y="2867800"/>
            <a:ext cx="113608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49" name="Google Shape;49;p6"/>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309494521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50"/>
        <p:cNvGrpSpPr/>
        <p:nvPr/>
      </p:nvGrpSpPr>
      <p:grpSpPr>
        <a:xfrm>
          <a:off x="0" y="0"/>
          <a:ext cx="0" cy="0"/>
          <a:chOff x="0" y="0"/>
          <a:chExt cx="0" cy="0"/>
        </a:xfrm>
      </p:grpSpPr>
      <p:sp>
        <p:nvSpPr>
          <p:cNvPr id="51" name="Google Shape;51;p7"/>
          <p:cNvSpPr/>
          <p:nvPr/>
        </p:nvSpPr>
        <p:spPr>
          <a:xfrm>
            <a:off x="9492133" y="0"/>
            <a:ext cx="2700000" cy="6858000"/>
          </a:xfrm>
          <a:prstGeom prst="rect">
            <a:avLst/>
          </a:prstGeom>
          <a:solidFill>
            <a:srgbClr val="85C4AC">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7"/>
          <p:cNvSpPr/>
          <p:nvPr/>
        </p:nvSpPr>
        <p:spPr>
          <a:xfrm>
            <a:off x="0" y="0"/>
            <a:ext cx="2863600" cy="6858000"/>
          </a:xfrm>
          <a:prstGeom prst="rect">
            <a:avLst/>
          </a:prstGeom>
          <a:solidFill>
            <a:srgbClr val="689986">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7"/>
          <p:cNvSpPr/>
          <p:nvPr/>
        </p:nvSpPr>
        <p:spPr>
          <a:xfrm>
            <a:off x="2863600" y="0"/>
            <a:ext cx="3460000" cy="6858000"/>
          </a:xfrm>
          <a:prstGeom prst="rect">
            <a:avLst/>
          </a:prstGeom>
          <a:solidFill>
            <a:srgbClr val="74AB96">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a:off x="6303333" y="0"/>
            <a:ext cx="3188800" cy="6858000"/>
          </a:xfrm>
          <a:prstGeom prst="rect">
            <a:avLst/>
          </a:prstGeom>
          <a:solidFill>
            <a:srgbClr val="7CB8A1">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rot="5400000">
            <a:off x="2713500" y="-142867"/>
            <a:ext cx="3190800" cy="8617600"/>
          </a:xfrm>
          <a:prstGeom prst="rect">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rot="5400000">
            <a:off x="7483700" y="3710733"/>
            <a:ext cx="3178400" cy="910400"/>
          </a:xfrm>
          <a:prstGeom prst="triangle">
            <a:avLst>
              <a:gd name="adj" fmla="val 50126"/>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txBox="1">
            <a:spLocks noGrp="1"/>
          </p:cNvSpPr>
          <p:nvPr>
            <p:ph type="title"/>
          </p:nvPr>
        </p:nvSpPr>
        <p:spPr>
          <a:xfrm>
            <a:off x="718700" y="3332667"/>
            <a:ext cx="6757200" cy="11224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FFFFF"/>
              </a:buClr>
              <a:buSzPts val="4800"/>
              <a:buFont typeface="Muli"/>
              <a:buNone/>
              <a:defRPr sz="6400">
                <a:solidFill>
                  <a:srgbClr val="FFFFFF"/>
                </a:solidFill>
                <a:latin typeface="Muli"/>
                <a:ea typeface="Muli"/>
                <a:cs typeface="Muli"/>
                <a:sym typeface="Muli"/>
              </a:defRPr>
            </a:lvl1pPr>
            <a:lvl2pPr lvl="1"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2pPr>
            <a:lvl3pPr lvl="2"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3pPr>
            <a:lvl4pPr lvl="3"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4pPr>
            <a:lvl5pPr lvl="4"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5pPr>
            <a:lvl6pPr lvl="5"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6pPr>
            <a:lvl7pPr lvl="6"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7pPr>
            <a:lvl8pPr lvl="7"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8pPr>
            <a:lvl9pPr lvl="8"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9pPr>
          </a:lstStyle>
          <a:p>
            <a:endParaRPr/>
          </a:p>
        </p:txBody>
      </p:sp>
      <p:sp>
        <p:nvSpPr>
          <p:cNvPr id="58" name="Google Shape;58;p7"/>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59" name="Google Shape;59;p7"/>
          <p:cNvSpPr txBox="1">
            <a:spLocks noGrp="1"/>
          </p:cNvSpPr>
          <p:nvPr>
            <p:ph type="subTitle" idx="1"/>
          </p:nvPr>
        </p:nvSpPr>
        <p:spPr>
          <a:xfrm>
            <a:off x="718700" y="4767667"/>
            <a:ext cx="5104400" cy="566400"/>
          </a:xfrm>
          <a:prstGeom prst="rect">
            <a:avLst/>
          </a:prstGeom>
        </p:spPr>
        <p:txBody>
          <a:bodyPr spcFirstLastPara="1" wrap="square" lIns="91425" tIns="91425" rIns="91425" bIns="91425" anchor="t" anchorCtr="0">
            <a:noAutofit/>
          </a:bodyPr>
          <a:lstStyle>
            <a:lvl1pPr lvl="0" rtl="0">
              <a:spcBef>
                <a:spcPts val="0"/>
              </a:spcBef>
              <a:spcAft>
                <a:spcPts val="0"/>
              </a:spcAft>
              <a:buNone/>
              <a:defRPr>
                <a:solidFill>
                  <a:srgbClr val="FFFFFF"/>
                </a:solidFill>
                <a:latin typeface="Muli"/>
                <a:ea typeface="Muli"/>
                <a:cs typeface="Muli"/>
                <a:sym typeface="Muli"/>
              </a:defRPr>
            </a:lvl1pPr>
            <a:lvl2pPr lvl="1">
              <a:spcBef>
                <a:spcPts val="2133"/>
              </a:spcBef>
              <a:spcAft>
                <a:spcPts val="0"/>
              </a:spcAft>
              <a:buNone/>
              <a:defRPr>
                <a:solidFill>
                  <a:srgbClr val="FFFFFF"/>
                </a:solidFill>
                <a:latin typeface="Muli"/>
                <a:ea typeface="Muli"/>
                <a:cs typeface="Muli"/>
                <a:sym typeface="Muli"/>
              </a:defRPr>
            </a:lvl2pPr>
            <a:lvl3pPr lvl="2">
              <a:spcBef>
                <a:spcPts val="2133"/>
              </a:spcBef>
              <a:spcAft>
                <a:spcPts val="0"/>
              </a:spcAft>
              <a:buNone/>
              <a:defRPr>
                <a:solidFill>
                  <a:srgbClr val="FFFFFF"/>
                </a:solidFill>
                <a:latin typeface="Muli"/>
                <a:ea typeface="Muli"/>
                <a:cs typeface="Muli"/>
                <a:sym typeface="Muli"/>
              </a:defRPr>
            </a:lvl3pPr>
            <a:lvl4pPr lvl="3">
              <a:spcBef>
                <a:spcPts val="2133"/>
              </a:spcBef>
              <a:spcAft>
                <a:spcPts val="0"/>
              </a:spcAft>
              <a:buNone/>
              <a:defRPr>
                <a:solidFill>
                  <a:srgbClr val="FFFFFF"/>
                </a:solidFill>
                <a:latin typeface="Muli"/>
                <a:ea typeface="Muli"/>
                <a:cs typeface="Muli"/>
                <a:sym typeface="Muli"/>
              </a:defRPr>
            </a:lvl4pPr>
            <a:lvl5pPr lvl="4">
              <a:spcBef>
                <a:spcPts val="2133"/>
              </a:spcBef>
              <a:spcAft>
                <a:spcPts val="0"/>
              </a:spcAft>
              <a:buNone/>
              <a:defRPr>
                <a:solidFill>
                  <a:srgbClr val="FFFFFF"/>
                </a:solidFill>
                <a:latin typeface="Muli"/>
                <a:ea typeface="Muli"/>
                <a:cs typeface="Muli"/>
                <a:sym typeface="Muli"/>
              </a:defRPr>
            </a:lvl5pPr>
            <a:lvl6pPr lvl="5">
              <a:spcBef>
                <a:spcPts val="2133"/>
              </a:spcBef>
              <a:spcAft>
                <a:spcPts val="0"/>
              </a:spcAft>
              <a:buNone/>
              <a:defRPr>
                <a:solidFill>
                  <a:srgbClr val="FFFFFF"/>
                </a:solidFill>
                <a:latin typeface="Muli"/>
                <a:ea typeface="Muli"/>
                <a:cs typeface="Muli"/>
                <a:sym typeface="Muli"/>
              </a:defRPr>
            </a:lvl6pPr>
            <a:lvl7pPr lvl="6">
              <a:spcBef>
                <a:spcPts val="2133"/>
              </a:spcBef>
              <a:spcAft>
                <a:spcPts val="0"/>
              </a:spcAft>
              <a:buNone/>
              <a:defRPr>
                <a:solidFill>
                  <a:srgbClr val="FFFFFF"/>
                </a:solidFill>
                <a:latin typeface="Muli"/>
                <a:ea typeface="Muli"/>
                <a:cs typeface="Muli"/>
                <a:sym typeface="Muli"/>
              </a:defRPr>
            </a:lvl7pPr>
            <a:lvl8pPr lvl="7">
              <a:spcBef>
                <a:spcPts val="2133"/>
              </a:spcBef>
              <a:spcAft>
                <a:spcPts val="0"/>
              </a:spcAft>
              <a:buNone/>
              <a:defRPr>
                <a:solidFill>
                  <a:srgbClr val="FFFFFF"/>
                </a:solidFill>
                <a:latin typeface="Muli"/>
                <a:ea typeface="Muli"/>
                <a:cs typeface="Muli"/>
                <a:sym typeface="Muli"/>
              </a:defRPr>
            </a:lvl8pPr>
            <a:lvl9pPr lvl="8">
              <a:spcBef>
                <a:spcPts val="2133"/>
              </a:spcBef>
              <a:spcAft>
                <a:spcPts val="2133"/>
              </a:spcAft>
              <a:buNone/>
              <a:defRPr>
                <a:solidFill>
                  <a:srgbClr val="FFFFFF"/>
                </a:solidFill>
                <a:latin typeface="Muli"/>
                <a:ea typeface="Muli"/>
                <a:cs typeface="Muli"/>
                <a:sym typeface="Muli"/>
              </a:defRPr>
            </a:lvl9pPr>
          </a:lstStyle>
          <a:p>
            <a:endParaRPr/>
          </a:p>
        </p:txBody>
      </p:sp>
    </p:spTree>
    <p:extLst>
      <p:ext uri="{BB962C8B-B14F-4D97-AF65-F5344CB8AC3E}">
        <p14:creationId xmlns:p14="http://schemas.microsoft.com/office/powerpoint/2010/main" val="390413678"/>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matchingName="Section header 1 1">
  <p:cSld name="Section header 1 1">
    <p:spTree>
      <p:nvGrpSpPr>
        <p:cNvPr id="1" name="Shape 60"/>
        <p:cNvGrpSpPr/>
        <p:nvPr/>
      </p:nvGrpSpPr>
      <p:grpSpPr>
        <a:xfrm>
          <a:off x="0" y="0"/>
          <a:ext cx="0" cy="0"/>
          <a:chOff x="0" y="0"/>
          <a:chExt cx="0" cy="0"/>
        </a:xfrm>
      </p:grpSpPr>
      <p:sp>
        <p:nvSpPr>
          <p:cNvPr id="61" name="Google Shape;61;p8"/>
          <p:cNvSpPr/>
          <p:nvPr/>
        </p:nvSpPr>
        <p:spPr>
          <a:xfrm>
            <a:off x="2863600" y="0"/>
            <a:ext cx="3460000" cy="6858000"/>
          </a:xfrm>
          <a:prstGeom prst="rect">
            <a:avLst/>
          </a:prstGeom>
          <a:solidFill>
            <a:srgbClr val="5477A7">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8"/>
          <p:cNvSpPr/>
          <p:nvPr/>
        </p:nvSpPr>
        <p:spPr>
          <a:xfrm>
            <a:off x="0" y="0"/>
            <a:ext cx="2863600" cy="6858000"/>
          </a:xfrm>
          <a:prstGeom prst="rect">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8"/>
          <p:cNvSpPr/>
          <p:nvPr/>
        </p:nvSpPr>
        <p:spPr>
          <a:xfrm>
            <a:off x="9492133" y="0"/>
            <a:ext cx="2700000" cy="6858000"/>
          </a:xfrm>
          <a:prstGeom prst="rect">
            <a:avLst/>
          </a:prstGeom>
          <a:solidFill>
            <a:srgbClr val="648DC6">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8"/>
          <p:cNvSpPr/>
          <p:nvPr/>
        </p:nvSpPr>
        <p:spPr>
          <a:xfrm>
            <a:off x="6323600" y="0"/>
            <a:ext cx="3168400" cy="6858000"/>
          </a:xfrm>
          <a:prstGeom prst="rect">
            <a:avLst/>
          </a:prstGeom>
          <a:solidFill>
            <a:srgbClr val="5A7FB3">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8"/>
          <p:cNvSpPr/>
          <p:nvPr/>
        </p:nvSpPr>
        <p:spPr>
          <a:xfrm rot="5400000">
            <a:off x="2713500" y="-142867"/>
            <a:ext cx="3190800" cy="8617600"/>
          </a:xfrm>
          <a:prstGeom prst="rect">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8"/>
          <p:cNvSpPr txBox="1">
            <a:spLocks noGrp="1"/>
          </p:cNvSpPr>
          <p:nvPr>
            <p:ph type="title"/>
          </p:nvPr>
        </p:nvSpPr>
        <p:spPr>
          <a:xfrm>
            <a:off x="718700" y="3332667"/>
            <a:ext cx="6757200" cy="11224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FFFFF"/>
              </a:buClr>
              <a:buSzPts val="4800"/>
              <a:buFont typeface="Muli"/>
              <a:buNone/>
              <a:defRPr sz="6400">
                <a:solidFill>
                  <a:srgbClr val="FFFFFF"/>
                </a:solidFill>
                <a:latin typeface="Muli"/>
                <a:ea typeface="Muli"/>
                <a:cs typeface="Muli"/>
                <a:sym typeface="Muli"/>
              </a:defRPr>
            </a:lvl1pPr>
            <a:lvl2pPr lvl="1"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2pPr>
            <a:lvl3pPr lvl="2"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3pPr>
            <a:lvl4pPr lvl="3"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4pPr>
            <a:lvl5pPr lvl="4"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5pPr>
            <a:lvl6pPr lvl="5"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6pPr>
            <a:lvl7pPr lvl="6"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7pPr>
            <a:lvl8pPr lvl="7"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8pPr>
            <a:lvl9pPr lvl="8"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9pPr>
          </a:lstStyle>
          <a:p>
            <a:endParaRPr/>
          </a:p>
        </p:txBody>
      </p:sp>
      <p:sp>
        <p:nvSpPr>
          <p:cNvPr id="67" name="Google Shape;67;p8"/>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68" name="Google Shape;68;p8"/>
          <p:cNvSpPr txBox="1">
            <a:spLocks noGrp="1"/>
          </p:cNvSpPr>
          <p:nvPr>
            <p:ph type="subTitle" idx="1"/>
          </p:nvPr>
        </p:nvSpPr>
        <p:spPr>
          <a:xfrm>
            <a:off x="718700" y="4767667"/>
            <a:ext cx="5104400" cy="566400"/>
          </a:xfrm>
          <a:prstGeom prst="rect">
            <a:avLst/>
          </a:prstGeom>
        </p:spPr>
        <p:txBody>
          <a:bodyPr spcFirstLastPara="1" wrap="square" lIns="91425" tIns="91425" rIns="91425" bIns="91425" anchor="t" anchorCtr="0">
            <a:noAutofit/>
          </a:bodyPr>
          <a:lstStyle>
            <a:lvl1pPr lvl="0" rtl="0">
              <a:spcBef>
                <a:spcPts val="0"/>
              </a:spcBef>
              <a:spcAft>
                <a:spcPts val="0"/>
              </a:spcAft>
              <a:buNone/>
              <a:defRPr>
                <a:solidFill>
                  <a:srgbClr val="FFFFFF"/>
                </a:solidFill>
              </a:defRPr>
            </a:lvl1pPr>
            <a:lvl2pPr lvl="1" rtl="0">
              <a:spcBef>
                <a:spcPts val="2133"/>
              </a:spcBef>
              <a:spcAft>
                <a:spcPts val="0"/>
              </a:spcAft>
              <a:buNone/>
              <a:defRPr>
                <a:solidFill>
                  <a:srgbClr val="FFFFFF"/>
                </a:solidFill>
              </a:defRPr>
            </a:lvl2pPr>
            <a:lvl3pPr lvl="2" rtl="0">
              <a:spcBef>
                <a:spcPts val="2133"/>
              </a:spcBef>
              <a:spcAft>
                <a:spcPts val="0"/>
              </a:spcAft>
              <a:buNone/>
              <a:defRPr>
                <a:solidFill>
                  <a:srgbClr val="FFFFFF"/>
                </a:solidFill>
              </a:defRPr>
            </a:lvl3pPr>
            <a:lvl4pPr lvl="3" rtl="0">
              <a:spcBef>
                <a:spcPts val="2133"/>
              </a:spcBef>
              <a:spcAft>
                <a:spcPts val="0"/>
              </a:spcAft>
              <a:buNone/>
              <a:defRPr>
                <a:solidFill>
                  <a:srgbClr val="FFFFFF"/>
                </a:solidFill>
              </a:defRPr>
            </a:lvl4pPr>
            <a:lvl5pPr lvl="4" rtl="0">
              <a:spcBef>
                <a:spcPts val="2133"/>
              </a:spcBef>
              <a:spcAft>
                <a:spcPts val="0"/>
              </a:spcAft>
              <a:buNone/>
              <a:defRPr>
                <a:solidFill>
                  <a:srgbClr val="FFFFFF"/>
                </a:solidFill>
              </a:defRPr>
            </a:lvl5pPr>
            <a:lvl6pPr lvl="5" rtl="0">
              <a:spcBef>
                <a:spcPts val="2133"/>
              </a:spcBef>
              <a:spcAft>
                <a:spcPts val="0"/>
              </a:spcAft>
              <a:buNone/>
              <a:defRPr>
                <a:solidFill>
                  <a:srgbClr val="FFFFFF"/>
                </a:solidFill>
              </a:defRPr>
            </a:lvl6pPr>
            <a:lvl7pPr lvl="6" rtl="0">
              <a:spcBef>
                <a:spcPts val="2133"/>
              </a:spcBef>
              <a:spcAft>
                <a:spcPts val="0"/>
              </a:spcAft>
              <a:buNone/>
              <a:defRPr>
                <a:solidFill>
                  <a:srgbClr val="FFFFFF"/>
                </a:solidFill>
              </a:defRPr>
            </a:lvl7pPr>
            <a:lvl8pPr lvl="7" rtl="0">
              <a:spcBef>
                <a:spcPts val="2133"/>
              </a:spcBef>
              <a:spcAft>
                <a:spcPts val="0"/>
              </a:spcAft>
              <a:buNone/>
              <a:defRPr>
                <a:solidFill>
                  <a:srgbClr val="FFFFFF"/>
                </a:solidFill>
              </a:defRPr>
            </a:lvl8pPr>
            <a:lvl9pPr lvl="8" rtl="0">
              <a:spcBef>
                <a:spcPts val="2133"/>
              </a:spcBef>
              <a:spcAft>
                <a:spcPts val="2133"/>
              </a:spcAft>
              <a:buNone/>
              <a:defRPr>
                <a:solidFill>
                  <a:srgbClr val="FFFFFF"/>
                </a:solidFill>
              </a:defRPr>
            </a:lvl9pPr>
          </a:lstStyle>
          <a:p>
            <a:endParaRPr/>
          </a:p>
        </p:txBody>
      </p:sp>
      <p:sp>
        <p:nvSpPr>
          <p:cNvPr id="69" name="Google Shape;69;p8"/>
          <p:cNvSpPr/>
          <p:nvPr/>
        </p:nvSpPr>
        <p:spPr>
          <a:xfrm rot="5400000">
            <a:off x="7483700" y="3710733"/>
            <a:ext cx="3178400" cy="910400"/>
          </a:xfrm>
          <a:prstGeom prst="triangle">
            <a:avLst>
              <a:gd name="adj" fmla="val 50126"/>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74188068"/>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matchingName="Section header 1 1 1">
  <p:cSld name="Section header 1 1 1">
    <p:spTree>
      <p:nvGrpSpPr>
        <p:cNvPr id="1" name="Shape 70"/>
        <p:cNvGrpSpPr/>
        <p:nvPr/>
      </p:nvGrpSpPr>
      <p:grpSpPr>
        <a:xfrm>
          <a:off x="0" y="0"/>
          <a:ext cx="0" cy="0"/>
          <a:chOff x="0" y="0"/>
          <a:chExt cx="0" cy="0"/>
        </a:xfrm>
      </p:grpSpPr>
      <p:sp>
        <p:nvSpPr>
          <p:cNvPr id="71" name="Google Shape;71;p9"/>
          <p:cNvSpPr/>
          <p:nvPr/>
        </p:nvSpPr>
        <p:spPr>
          <a:xfrm rot="5400000">
            <a:off x="2673600" y="-2658200"/>
            <a:ext cx="6844800" cy="12174400"/>
          </a:xfrm>
          <a:prstGeom prst="rect">
            <a:avLst/>
          </a:prstGeom>
          <a:solidFill>
            <a:srgbClr val="38444A">
              <a:alpha val="430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9"/>
          <p:cNvSpPr txBox="1">
            <a:spLocks noGrp="1"/>
          </p:cNvSpPr>
          <p:nvPr>
            <p:ph type="title"/>
          </p:nvPr>
        </p:nvSpPr>
        <p:spPr>
          <a:xfrm>
            <a:off x="718700" y="3129467"/>
            <a:ext cx="6757200" cy="11224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FFFFF"/>
              </a:buClr>
              <a:buSzPts val="4800"/>
              <a:buFont typeface="Muli"/>
              <a:buNone/>
              <a:defRPr sz="6400">
                <a:solidFill>
                  <a:srgbClr val="FFFFFF"/>
                </a:solidFill>
                <a:latin typeface="Muli"/>
                <a:ea typeface="Muli"/>
                <a:cs typeface="Muli"/>
                <a:sym typeface="Muli"/>
              </a:defRPr>
            </a:lvl1pPr>
            <a:lvl2pPr lvl="1"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2pPr>
            <a:lvl3pPr lvl="2"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3pPr>
            <a:lvl4pPr lvl="3"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4pPr>
            <a:lvl5pPr lvl="4"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5pPr>
            <a:lvl6pPr lvl="5"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6pPr>
            <a:lvl7pPr lvl="6"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7pPr>
            <a:lvl8pPr lvl="7"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8pPr>
            <a:lvl9pPr lvl="8" rtl="0">
              <a:spcBef>
                <a:spcPts val="0"/>
              </a:spcBef>
              <a:spcAft>
                <a:spcPts val="0"/>
              </a:spcAft>
              <a:buClr>
                <a:srgbClr val="FFFFFF"/>
              </a:buClr>
              <a:buSzPts val="3600"/>
              <a:buFont typeface="Muli"/>
              <a:buNone/>
              <a:defRPr sz="4800">
                <a:solidFill>
                  <a:srgbClr val="FFFFFF"/>
                </a:solidFill>
                <a:latin typeface="Muli"/>
                <a:ea typeface="Muli"/>
                <a:cs typeface="Muli"/>
                <a:sym typeface="Muli"/>
              </a:defRPr>
            </a:lvl9pPr>
          </a:lstStyle>
          <a:p>
            <a:endParaRPr/>
          </a:p>
        </p:txBody>
      </p:sp>
      <p:sp>
        <p:nvSpPr>
          <p:cNvPr id="73" name="Google Shape;73;p9"/>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74" name="Google Shape;74;p9"/>
          <p:cNvSpPr txBox="1">
            <a:spLocks noGrp="1"/>
          </p:cNvSpPr>
          <p:nvPr>
            <p:ph type="subTitle" idx="1"/>
          </p:nvPr>
        </p:nvSpPr>
        <p:spPr>
          <a:xfrm>
            <a:off x="718700" y="4767667"/>
            <a:ext cx="5104400" cy="566400"/>
          </a:xfrm>
          <a:prstGeom prst="rect">
            <a:avLst/>
          </a:prstGeom>
        </p:spPr>
        <p:txBody>
          <a:bodyPr spcFirstLastPara="1" wrap="square" lIns="91425" tIns="91425" rIns="91425" bIns="91425" anchor="t" anchorCtr="0">
            <a:noAutofit/>
          </a:bodyPr>
          <a:lstStyle>
            <a:lvl1pPr lvl="0" rtl="0">
              <a:spcBef>
                <a:spcPts val="0"/>
              </a:spcBef>
              <a:spcAft>
                <a:spcPts val="0"/>
              </a:spcAft>
              <a:buNone/>
              <a:defRPr>
                <a:solidFill>
                  <a:srgbClr val="FFFFFF"/>
                </a:solidFill>
              </a:defRPr>
            </a:lvl1pPr>
            <a:lvl2pPr lvl="1" rtl="0">
              <a:spcBef>
                <a:spcPts val="2133"/>
              </a:spcBef>
              <a:spcAft>
                <a:spcPts val="0"/>
              </a:spcAft>
              <a:buNone/>
              <a:defRPr>
                <a:solidFill>
                  <a:srgbClr val="FFFFFF"/>
                </a:solidFill>
              </a:defRPr>
            </a:lvl2pPr>
            <a:lvl3pPr lvl="2" rtl="0">
              <a:spcBef>
                <a:spcPts val="2133"/>
              </a:spcBef>
              <a:spcAft>
                <a:spcPts val="0"/>
              </a:spcAft>
              <a:buNone/>
              <a:defRPr>
                <a:solidFill>
                  <a:srgbClr val="FFFFFF"/>
                </a:solidFill>
              </a:defRPr>
            </a:lvl3pPr>
            <a:lvl4pPr lvl="3" rtl="0">
              <a:spcBef>
                <a:spcPts val="2133"/>
              </a:spcBef>
              <a:spcAft>
                <a:spcPts val="0"/>
              </a:spcAft>
              <a:buNone/>
              <a:defRPr>
                <a:solidFill>
                  <a:srgbClr val="FFFFFF"/>
                </a:solidFill>
              </a:defRPr>
            </a:lvl4pPr>
            <a:lvl5pPr lvl="4" rtl="0">
              <a:spcBef>
                <a:spcPts val="2133"/>
              </a:spcBef>
              <a:spcAft>
                <a:spcPts val="0"/>
              </a:spcAft>
              <a:buNone/>
              <a:defRPr>
                <a:solidFill>
                  <a:srgbClr val="FFFFFF"/>
                </a:solidFill>
              </a:defRPr>
            </a:lvl5pPr>
            <a:lvl6pPr lvl="5" rtl="0">
              <a:spcBef>
                <a:spcPts val="2133"/>
              </a:spcBef>
              <a:spcAft>
                <a:spcPts val="0"/>
              </a:spcAft>
              <a:buNone/>
              <a:defRPr>
                <a:solidFill>
                  <a:srgbClr val="FFFFFF"/>
                </a:solidFill>
              </a:defRPr>
            </a:lvl6pPr>
            <a:lvl7pPr lvl="6" rtl="0">
              <a:spcBef>
                <a:spcPts val="2133"/>
              </a:spcBef>
              <a:spcAft>
                <a:spcPts val="0"/>
              </a:spcAft>
              <a:buNone/>
              <a:defRPr>
                <a:solidFill>
                  <a:srgbClr val="FFFFFF"/>
                </a:solidFill>
              </a:defRPr>
            </a:lvl7pPr>
            <a:lvl8pPr lvl="7" rtl="0">
              <a:spcBef>
                <a:spcPts val="2133"/>
              </a:spcBef>
              <a:spcAft>
                <a:spcPts val="0"/>
              </a:spcAft>
              <a:buNone/>
              <a:defRPr>
                <a:solidFill>
                  <a:srgbClr val="FFFFFF"/>
                </a:solidFill>
              </a:defRPr>
            </a:lvl8pPr>
            <a:lvl9pPr lvl="8" rtl="0">
              <a:spcBef>
                <a:spcPts val="2133"/>
              </a:spcBef>
              <a:spcAft>
                <a:spcPts val="2133"/>
              </a:spcAft>
              <a:buNone/>
              <a:defRPr>
                <a:solidFill>
                  <a:srgbClr val="FFFFFF"/>
                </a:solidFill>
              </a:defRPr>
            </a:lvl9pPr>
          </a:lstStyle>
          <a:p>
            <a:endParaRPr/>
          </a:p>
        </p:txBody>
      </p:sp>
      <p:grpSp>
        <p:nvGrpSpPr>
          <p:cNvPr id="75" name="Google Shape;75;p9"/>
          <p:cNvGrpSpPr/>
          <p:nvPr/>
        </p:nvGrpSpPr>
        <p:grpSpPr>
          <a:xfrm>
            <a:off x="913018" y="4675667"/>
            <a:ext cx="4715767" cy="92000"/>
            <a:chOff x="684763" y="3506750"/>
            <a:chExt cx="3536825" cy="69000"/>
          </a:xfrm>
        </p:grpSpPr>
        <p:sp>
          <p:nvSpPr>
            <p:cNvPr id="76" name="Google Shape;76;p9"/>
            <p:cNvSpPr/>
            <p:nvPr/>
          </p:nvSpPr>
          <p:spPr>
            <a:xfrm>
              <a:off x="1515450" y="3506750"/>
              <a:ext cx="1003800" cy="69000"/>
            </a:xfrm>
            <a:prstGeom prst="rect">
              <a:avLst/>
            </a:prstGeom>
            <a:solidFill>
              <a:srgbClr val="5477A7"/>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9"/>
            <p:cNvSpPr/>
            <p:nvPr/>
          </p:nvSpPr>
          <p:spPr>
            <a:xfrm>
              <a:off x="684763" y="3506750"/>
              <a:ext cx="830700" cy="69000"/>
            </a:xfrm>
            <a:prstGeom prst="rect">
              <a:avLst/>
            </a:prstGeom>
            <a:solidFill>
              <a:srgbClr val="4E6E9A"/>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9"/>
            <p:cNvSpPr/>
            <p:nvPr/>
          </p:nvSpPr>
          <p:spPr>
            <a:xfrm>
              <a:off x="3438288" y="3506750"/>
              <a:ext cx="783300" cy="69000"/>
            </a:xfrm>
            <a:prstGeom prst="rect">
              <a:avLst/>
            </a:prstGeom>
            <a:solidFill>
              <a:srgbClr val="648DC6"/>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p:nvPr/>
          </p:nvSpPr>
          <p:spPr>
            <a:xfrm>
              <a:off x="2519144" y="3506750"/>
              <a:ext cx="918900" cy="69000"/>
            </a:xfrm>
            <a:prstGeom prst="rect">
              <a:avLst/>
            </a:prstGeom>
            <a:solidFill>
              <a:srgbClr val="5A7FB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80" name="Google Shape;80;p9"/>
          <p:cNvSpPr txBox="1">
            <a:spLocks noGrp="1"/>
          </p:cNvSpPr>
          <p:nvPr>
            <p:ph type="subTitle" idx="2"/>
          </p:nvPr>
        </p:nvSpPr>
        <p:spPr>
          <a:xfrm>
            <a:off x="875200" y="2246800"/>
            <a:ext cx="6910400" cy="458800"/>
          </a:xfrm>
          <a:prstGeom prst="rect">
            <a:avLst/>
          </a:prstGeom>
        </p:spPr>
        <p:txBody>
          <a:bodyPr spcFirstLastPara="1" wrap="square" lIns="91425" tIns="91425" rIns="91425" bIns="91425" anchor="t" anchorCtr="0">
            <a:noAutofit/>
          </a:bodyPr>
          <a:lstStyle>
            <a:lvl1pPr lvl="0">
              <a:spcBef>
                <a:spcPts val="0"/>
              </a:spcBef>
              <a:spcAft>
                <a:spcPts val="0"/>
              </a:spcAft>
              <a:buNone/>
              <a:defRPr sz="1333">
                <a:solidFill>
                  <a:srgbClr val="FFFFFF"/>
                </a:solidFill>
                <a:latin typeface="Muli"/>
                <a:ea typeface="Muli"/>
                <a:cs typeface="Muli"/>
                <a:sym typeface="Muli"/>
              </a:defRPr>
            </a:lvl1pPr>
            <a:lvl2pPr lvl="1">
              <a:spcBef>
                <a:spcPts val="2133"/>
              </a:spcBef>
              <a:spcAft>
                <a:spcPts val="0"/>
              </a:spcAft>
              <a:buNone/>
              <a:defRPr sz="1333">
                <a:solidFill>
                  <a:srgbClr val="FFFFFF"/>
                </a:solidFill>
                <a:latin typeface="Muli"/>
                <a:ea typeface="Muli"/>
                <a:cs typeface="Muli"/>
                <a:sym typeface="Muli"/>
              </a:defRPr>
            </a:lvl2pPr>
            <a:lvl3pPr lvl="2">
              <a:spcBef>
                <a:spcPts val="2133"/>
              </a:spcBef>
              <a:spcAft>
                <a:spcPts val="0"/>
              </a:spcAft>
              <a:buNone/>
              <a:defRPr sz="1333">
                <a:solidFill>
                  <a:srgbClr val="FFFFFF"/>
                </a:solidFill>
                <a:latin typeface="Muli"/>
                <a:ea typeface="Muli"/>
                <a:cs typeface="Muli"/>
                <a:sym typeface="Muli"/>
              </a:defRPr>
            </a:lvl3pPr>
            <a:lvl4pPr lvl="3">
              <a:spcBef>
                <a:spcPts val="2133"/>
              </a:spcBef>
              <a:spcAft>
                <a:spcPts val="0"/>
              </a:spcAft>
              <a:buNone/>
              <a:defRPr sz="1333">
                <a:solidFill>
                  <a:srgbClr val="FFFFFF"/>
                </a:solidFill>
                <a:latin typeface="Muli"/>
                <a:ea typeface="Muli"/>
                <a:cs typeface="Muli"/>
                <a:sym typeface="Muli"/>
              </a:defRPr>
            </a:lvl4pPr>
            <a:lvl5pPr lvl="4">
              <a:spcBef>
                <a:spcPts val="2133"/>
              </a:spcBef>
              <a:spcAft>
                <a:spcPts val="0"/>
              </a:spcAft>
              <a:buNone/>
              <a:defRPr sz="1333">
                <a:solidFill>
                  <a:srgbClr val="FFFFFF"/>
                </a:solidFill>
                <a:latin typeface="Muli"/>
                <a:ea typeface="Muli"/>
                <a:cs typeface="Muli"/>
                <a:sym typeface="Muli"/>
              </a:defRPr>
            </a:lvl5pPr>
            <a:lvl6pPr lvl="5">
              <a:spcBef>
                <a:spcPts val="2133"/>
              </a:spcBef>
              <a:spcAft>
                <a:spcPts val="0"/>
              </a:spcAft>
              <a:buNone/>
              <a:defRPr sz="1333">
                <a:solidFill>
                  <a:srgbClr val="FFFFFF"/>
                </a:solidFill>
                <a:latin typeface="Muli"/>
                <a:ea typeface="Muli"/>
                <a:cs typeface="Muli"/>
                <a:sym typeface="Muli"/>
              </a:defRPr>
            </a:lvl6pPr>
            <a:lvl7pPr lvl="6">
              <a:spcBef>
                <a:spcPts val="2133"/>
              </a:spcBef>
              <a:spcAft>
                <a:spcPts val="0"/>
              </a:spcAft>
              <a:buNone/>
              <a:defRPr sz="1333">
                <a:solidFill>
                  <a:srgbClr val="FFFFFF"/>
                </a:solidFill>
                <a:latin typeface="Muli"/>
                <a:ea typeface="Muli"/>
                <a:cs typeface="Muli"/>
                <a:sym typeface="Muli"/>
              </a:defRPr>
            </a:lvl7pPr>
            <a:lvl8pPr lvl="7">
              <a:spcBef>
                <a:spcPts val="2133"/>
              </a:spcBef>
              <a:spcAft>
                <a:spcPts val="0"/>
              </a:spcAft>
              <a:buNone/>
              <a:defRPr sz="1333">
                <a:solidFill>
                  <a:srgbClr val="FFFFFF"/>
                </a:solidFill>
                <a:latin typeface="Muli"/>
                <a:ea typeface="Muli"/>
                <a:cs typeface="Muli"/>
                <a:sym typeface="Muli"/>
              </a:defRPr>
            </a:lvl8pPr>
            <a:lvl9pPr lvl="8">
              <a:spcBef>
                <a:spcPts val="2133"/>
              </a:spcBef>
              <a:spcAft>
                <a:spcPts val="2133"/>
              </a:spcAft>
              <a:buNone/>
              <a:defRPr sz="1333">
                <a:solidFill>
                  <a:srgbClr val="FFFFFF"/>
                </a:solidFill>
                <a:latin typeface="Muli"/>
                <a:ea typeface="Muli"/>
                <a:cs typeface="Muli"/>
                <a:sym typeface="Muli"/>
              </a:defRPr>
            </a:lvl9pPr>
          </a:lstStyle>
          <a:p>
            <a:endParaRPr/>
          </a:p>
        </p:txBody>
      </p:sp>
    </p:spTree>
    <p:extLst>
      <p:ext uri="{BB962C8B-B14F-4D97-AF65-F5344CB8AC3E}">
        <p14:creationId xmlns:p14="http://schemas.microsoft.com/office/powerpoint/2010/main" val="2470380044"/>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81"/>
        <p:cNvGrpSpPr/>
        <p:nvPr/>
      </p:nvGrpSpPr>
      <p:grpSpPr>
        <a:xfrm>
          <a:off x="0" y="0"/>
          <a:ext cx="0" cy="0"/>
          <a:chOff x="0" y="0"/>
          <a:chExt cx="0" cy="0"/>
        </a:xfrm>
      </p:grpSpPr>
      <p:sp>
        <p:nvSpPr>
          <p:cNvPr id="82" name="Google Shape;82;p10"/>
          <p:cNvSpPr txBox="1">
            <a:spLocks noGrp="1"/>
          </p:cNvSpPr>
          <p:nvPr>
            <p:ph type="title"/>
          </p:nvPr>
        </p:nvSpPr>
        <p:spPr>
          <a:xfrm>
            <a:off x="493977" y="593367"/>
            <a:ext cx="11280000" cy="763600"/>
          </a:xfrm>
          <a:prstGeom prst="rect">
            <a:avLst/>
          </a:prstGeom>
        </p:spPr>
        <p:txBody>
          <a:bodyPr spcFirstLastPara="1" wrap="square" lIns="91425" tIns="91425" rIns="91425" bIns="91425" anchor="t" anchorCtr="0">
            <a:noAutofit/>
          </a:bodyPr>
          <a:lstStyle>
            <a:lvl1pPr lvl="0">
              <a:spcBef>
                <a:spcPts val="0"/>
              </a:spcBef>
              <a:spcAft>
                <a:spcPts val="0"/>
              </a:spcAft>
              <a:buClr>
                <a:srgbClr val="4E6F9B"/>
              </a:buClr>
              <a:buSzPts val="2800"/>
              <a:buFont typeface="Muli"/>
              <a:buNone/>
              <a:defRPr>
                <a:solidFill>
                  <a:srgbClr val="4E6F9B"/>
                </a:solidFill>
                <a:latin typeface="Muli"/>
                <a:ea typeface="Muli"/>
                <a:cs typeface="Muli"/>
                <a:sym typeface="Muli"/>
              </a:defRPr>
            </a:lvl1pPr>
            <a:lvl2pPr lvl="1">
              <a:spcBef>
                <a:spcPts val="0"/>
              </a:spcBef>
              <a:spcAft>
                <a:spcPts val="0"/>
              </a:spcAft>
              <a:buClr>
                <a:srgbClr val="4E6F9B"/>
              </a:buClr>
              <a:buSzPts val="2800"/>
              <a:buFont typeface="Muli"/>
              <a:buNone/>
              <a:defRPr>
                <a:solidFill>
                  <a:srgbClr val="4E6F9B"/>
                </a:solidFill>
                <a:latin typeface="Muli"/>
                <a:ea typeface="Muli"/>
                <a:cs typeface="Muli"/>
                <a:sym typeface="Muli"/>
              </a:defRPr>
            </a:lvl2pPr>
            <a:lvl3pPr lvl="2">
              <a:spcBef>
                <a:spcPts val="0"/>
              </a:spcBef>
              <a:spcAft>
                <a:spcPts val="0"/>
              </a:spcAft>
              <a:buClr>
                <a:srgbClr val="4E6F9B"/>
              </a:buClr>
              <a:buSzPts val="2800"/>
              <a:buFont typeface="Muli"/>
              <a:buNone/>
              <a:defRPr>
                <a:solidFill>
                  <a:srgbClr val="4E6F9B"/>
                </a:solidFill>
                <a:latin typeface="Muli"/>
                <a:ea typeface="Muli"/>
                <a:cs typeface="Muli"/>
                <a:sym typeface="Muli"/>
              </a:defRPr>
            </a:lvl3pPr>
            <a:lvl4pPr lvl="3">
              <a:spcBef>
                <a:spcPts val="0"/>
              </a:spcBef>
              <a:spcAft>
                <a:spcPts val="0"/>
              </a:spcAft>
              <a:buClr>
                <a:srgbClr val="4E6F9B"/>
              </a:buClr>
              <a:buSzPts val="2800"/>
              <a:buFont typeface="Muli"/>
              <a:buNone/>
              <a:defRPr>
                <a:solidFill>
                  <a:srgbClr val="4E6F9B"/>
                </a:solidFill>
                <a:latin typeface="Muli"/>
                <a:ea typeface="Muli"/>
                <a:cs typeface="Muli"/>
                <a:sym typeface="Muli"/>
              </a:defRPr>
            </a:lvl4pPr>
            <a:lvl5pPr lvl="4">
              <a:spcBef>
                <a:spcPts val="0"/>
              </a:spcBef>
              <a:spcAft>
                <a:spcPts val="0"/>
              </a:spcAft>
              <a:buClr>
                <a:srgbClr val="4E6F9B"/>
              </a:buClr>
              <a:buSzPts val="2800"/>
              <a:buFont typeface="Muli"/>
              <a:buNone/>
              <a:defRPr>
                <a:solidFill>
                  <a:srgbClr val="4E6F9B"/>
                </a:solidFill>
                <a:latin typeface="Muli"/>
                <a:ea typeface="Muli"/>
                <a:cs typeface="Muli"/>
                <a:sym typeface="Muli"/>
              </a:defRPr>
            </a:lvl5pPr>
            <a:lvl6pPr lvl="5">
              <a:spcBef>
                <a:spcPts val="0"/>
              </a:spcBef>
              <a:spcAft>
                <a:spcPts val="0"/>
              </a:spcAft>
              <a:buClr>
                <a:srgbClr val="4E6F9B"/>
              </a:buClr>
              <a:buSzPts val="2800"/>
              <a:buFont typeface="Muli"/>
              <a:buNone/>
              <a:defRPr>
                <a:solidFill>
                  <a:srgbClr val="4E6F9B"/>
                </a:solidFill>
                <a:latin typeface="Muli"/>
                <a:ea typeface="Muli"/>
                <a:cs typeface="Muli"/>
                <a:sym typeface="Muli"/>
              </a:defRPr>
            </a:lvl6pPr>
            <a:lvl7pPr lvl="6">
              <a:spcBef>
                <a:spcPts val="0"/>
              </a:spcBef>
              <a:spcAft>
                <a:spcPts val="0"/>
              </a:spcAft>
              <a:buClr>
                <a:srgbClr val="4E6F9B"/>
              </a:buClr>
              <a:buSzPts val="2800"/>
              <a:buFont typeface="Muli"/>
              <a:buNone/>
              <a:defRPr>
                <a:solidFill>
                  <a:srgbClr val="4E6F9B"/>
                </a:solidFill>
                <a:latin typeface="Muli"/>
                <a:ea typeface="Muli"/>
                <a:cs typeface="Muli"/>
                <a:sym typeface="Muli"/>
              </a:defRPr>
            </a:lvl7pPr>
            <a:lvl8pPr lvl="7">
              <a:spcBef>
                <a:spcPts val="0"/>
              </a:spcBef>
              <a:spcAft>
                <a:spcPts val="0"/>
              </a:spcAft>
              <a:buClr>
                <a:srgbClr val="4E6F9B"/>
              </a:buClr>
              <a:buSzPts val="2800"/>
              <a:buFont typeface="Muli"/>
              <a:buNone/>
              <a:defRPr>
                <a:solidFill>
                  <a:srgbClr val="4E6F9B"/>
                </a:solidFill>
                <a:latin typeface="Muli"/>
                <a:ea typeface="Muli"/>
                <a:cs typeface="Muli"/>
                <a:sym typeface="Muli"/>
              </a:defRPr>
            </a:lvl8pPr>
            <a:lvl9pPr lvl="8">
              <a:spcBef>
                <a:spcPts val="0"/>
              </a:spcBef>
              <a:spcAft>
                <a:spcPts val="0"/>
              </a:spcAft>
              <a:buClr>
                <a:srgbClr val="4E6F9B"/>
              </a:buClr>
              <a:buSzPts val="2800"/>
              <a:buFont typeface="Muli"/>
              <a:buNone/>
              <a:defRPr>
                <a:solidFill>
                  <a:srgbClr val="4E6F9B"/>
                </a:solidFill>
                <a:latin typeface="Muli"/>
                <a:ea typeface="Muli"/>
                <a:cs typeface="Muli"/>
                <a:sym typeface="Muli"/>
              </a:defRPr>
            </a:lvl9pPr>
          </a:lstStyle>
          <a:p>
            <a:endParaRPr/>
          </a:p>
        </p:txBody>
      </p:sp>
      <p:sp>
        <p:nvSpPr>
          <p:cNvPr id="83" name="Google Shape;83;p10"/>
          <p:cNvSpPr txBox="1">
            <a:spLocks noGrp="1"/>
          </p:cNvSpPr>
          <p:nvPr>
            <p:ph type="body" idx="1"/>
          </p:nvPr>
        </p:nvSpPr>
        <p:spPr>
          <a:xfrm>
            <a:off x="493967" y="1797867"/>
            <a:ext cx="11280000" cy="45552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Font typeface="Muli"/>
              <a:buChar char="●"/>
              <a:defRPr>
                <a:latin typeface="Muli"/>
                <a:ea typeface="Muli"/>
                <a:cs typeface="Muli"/>
                <a:sym typeface="Muli"/>
              </a:defRPr>
            </a:lvl1pPr>
            <a:lvl2pPr marL="1219170" lvl="1" indent="-423323">
              <a:spcBef>
                <a:spcPts val="2133"/>
              </a:spcBef>
              <a:spcAft>
                <a:spcPts val="0"/>
              </a:spcAft>
              <a:buSzPts val="1400"/>
              <a:buFont typeface="Muli"/>
              <a:buChar char="○"/>
              <a:defRPr>
                <a:latin typeface="Muli"/>
                <a:ea typeface="Muli"/>
                <a:cs typeface="Muli"/>
                <a:sym typeface="Muli"/>
              </a:defRPr>
            </a:lvl2pPr>
            <a:lvl3pPr marL="1828754" lvl="2" indent="-423323">
              <a:spcBef>
                <a:spcPts val="2133"/>
              </a:spcBef>
              <a:spcAft>
                <a:spcPts val="0"/>
              </a:spcAft>
              <a:buSzPts val="1400"/>
              <a:buFont typeface="Muli"/>
              <a:buChar char="■"/>
              <a:defRPr>
                <a:latin typeface="Muli"/>
                <a:ea typeface="Muli"/>
                <a:cs typeface="Muli"/>
                <a:sym typeface="Muli"/>
              </a:defRPr>
            </a:lvl3pPr>
            <a:lvl4pPr marL="2438339" lvl="3" indent="-423323">
              <a:spcBef>
                <a:spcPts val="2133"/>
              </a:spcBef>
              <a:spcAft>
                <a:spcPts val="0"/>
              </a:spcAft>
              <a:buSzPts val="1400"/>
              <a:buFont typeface="Muli"/>
              <a:buChar char="●"/>
              <a:defRPr>
                <a:latin typeface="Muli"/>
                <a:ea typeface="Muli"/>
                <a:cs typeface="Muli"/>
                <a:sym typeface="Muli"/>
              </a:defRPr>
            </a:lvl4pPr>
            <a:lvl5pPr marL="3047924" lvl="4" indent="-423323">
              <a:spcBef>
                <a:spcPts val="2133"/>
              </a:spcBef>
              <a:spcAft>
                <a:spcPts val="0"/>
              </a:spcAft>
              <a:buSzPts val="1400"/>
              <a:buFont typeface="Muli"/>
              <a:buChar char="○"/>
              <a:defRPr>
                <a:latin typeface="Muli"/>
                <a:ea typeface="Muli"/>
                <a:cs typeface="Muli"/>
                <a:sym typeface="Muli"/>
              </a:defRPr>
            </a:lvl5pPr>
            <a:lvl6pPr marL="3657509" lvl="5" indent="-423323">
              <a:spcBef>
                <a:spcPts val="2133"/>
              </a:spcBef>
              <a:spcAft>
                <a:spcPts val="0"/>
              </a:spcAft>
              <a:buSzPts val="1400"/>
              <a:buFont typeface="Muli"/>
              <a:buChar char="■"/>
              <a:defRPr>
                <a:latin typeface="Muli"/>
                <a:ea typeface="Muli"/>
                <a:cs typeface="Muli"/>
                <a:sym typeface="Muli"/>
              </a:defRPr>
            </a:lvl6pPr>
            <a:lvl7pPr marL="4267093" lvl="6" indent="-423323">
              <a:spcBef>
                <a:spcPts val="2133"/>
              </a:spcBef>
              <a:spcAft>
                <a:spcPts val="0"/>
              </a:spcAft>
              <a:buSzPts val="1400"/>
              <a:buFont typeface="Muli"/>
              <a:buChar char="●"/>
              <a:defRPr>
                <a:latin typeface="Muli"/>
                <a:ea typeface="Muli"/>
                <a:cs typeface="Muli"/>
                <a:sym typeface="Muli"/>
              </a:defRPr>
            </a:lvl7pPr>
            <a:lvl8pPr marL="4876678" lvl="7" indent="-423323">
              <a:spcBef>
                <a:spcPts val="2133"/>
              </a:spcBef>
              <a:spcAft>
                <a:spcPts val="0"/>
              </a:spcAft>
              <a:buSzPts val="1400"/>
              <a:buFont typeface="Muli"/>
              <a:buChar char="○"/>
              <a:defRPr>
                <a:latin typeface="Muli"/>
                <a:ea typeface="Muli"/>
                <a:cs typeface="Muli"/>
                <a:sym typeface="Muli"/>
              </a:defRPr>
            </a:lvl8pPr>
            <a:lvl9pPr marL="5486263" lvl="8" indent="-423323">
              <a:spcBef>
                <a:spcPts val="2133"/>
              </a:spcBef>
              <a:spcAft>
                <a:spcPts val="2133"/>
              </a:spcAft>
              <a:buSzPts val="1400"/>
              <a:buFont typeface="Muli"/>
              <a:buChar char="■"/>
              <a:defRPr>
                <a:latin typeface="Muli"/>
                <a:ea typeface="Muli"/>
                <a:cs typeface="Muli"/>
                <a:sym typeface="Muli"/>
              </a:defRPr>
            </a:lvl9pPr>
          </a:lstStyle>
          <a:p>
            <a:endParaRPr/>
          </a:p>
        </p:txBody>
      </p:sp>
      <p:sp>
        <p:nvSpPr>
          <p:cNvPr id="84" name="Google Shape;84;p10"/>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grpSp>
        <p:nvGrpSpPr>
          <p:cNvPr id="85" name="Google Shape;85;p10"/>
          <p:cNvGrpSpPr/>
          <p:nvPr/>
        </p:nvGrpSpPr>
        <p:grpSpPr>
          <a:xfrm rot="-5400000">
            <a:off x="-63534" y="929169"/>
            <a:ext cx="866287" cy="92000"/>
            <a:chOff x="684763" y="3506750"/>
            <a:chExt cx="3536825" cy="69000"/>
          </a:xfrm>
        </p:grpSpPr>
        <p:sp>
          <p:nvSpPr>
            <p:cNvPr id="86" name="Google Shape;86;p10"/>
            <p:cNvSpPr/>
            <p:nvPr/>
          </p:nvSpPr>
          <p:spPr>
            <a:xfrm>
              <a:off x="1515450" y="3506750"/>
              <a:ext cx="1003800" cy="69000"/>
            </a:xfrm>
            <a:prstGeom prst="rect">
              <a:avLst/>
            </a:prstGeom>
            <a:solidFill>
              <a:srgbClr val="5477A7"/>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7" name="Google Shape;87;p10"/>
            <p:cNvSpPr/>
            <p:nvPr/>
          </p:nvSpPr>
          <p:spPr>
            <a:xfrm>
              <a:off x="684763" y="3506750"/>
              <a:ext cx="830700" cy="69000"/>
            </a:xfrm>
            <a:prstGeom prst="rect">
              <a:avLst/>
            </a:prstGeom>
            <a:solidFill>
              <a:srgbClr val="4E6E9A"/>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0"/>
            <p:cNvSpPr/>
            <p:nvPr/>
          </p:nvSpPr>
          <p:spPr>
            <a:xfrm>
              <a:off x="3438288" y="3506750"/>
              <a:ext cx="783300" cy="69000"/>
            </a:xfrm>
            <a:prstGeom prst="rect">
              <a:avLst/>
            </a:prstGeom>
            <a:solidFill>
              <a:srgbClr val="648DC6"/>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9" name="Google Shape;89;p10"/>
            <p:cNvSpPr/>
            <p:nvPr/>
          </p:nvSpPr>
          <p:spPr>
            <a:xfrm>
              <a:off x="2519144" y="3506750"/>
              <a:ext cx="918900" cy="69000"/>
            </a:xfrm>
            <a:prstGeom prst="rect">
              <a:avLst/>
            </a:prstGeom>
            <a:solidFill>
              <a:srgbClr val="5A7FB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90" name="Google Shape;90;p10"/>
          <p:cNvSpPr txBox="1">
            <a:spLocks noGrp="1"/>
          </p:cNvSpPr>
          <p:nvPr>
            <p:ph type="subTitle" idx="2"/>
          </p:nvPr>
        </p:nvSpPr>
        <p:spPr>
          <a:xfrm>
            <a:off x="493977" y="1255367"/>
            <a:ext cx="11280000" cy="524800"/>
          </a:xfrm>
          <a:prstGeom prst="rect">
            <a:avLst/>
          </a:prstGeom>
        </p:spPr>
        <p:txBody>
          <a:bodyPr spcFirstLastPara="1" wrap="square" lIns="91425" tIns="91425" rIns="91425" bIns="91425" anchor="t" anchorCtr="0">
            <a:noAutofit/>
          </a:bodyPr>
          <a:lstStyle>
            <a:lvl1pPr lvl="0">
              <a:spcBef>
                <a:spcPts val="0"/>
              </a:spcBef>
              <a:spcAft>
                <a:spcPts val="0"/>
              </a:spcAft>
              <a:buNone/>
              <a:defRPr/>
            </a:lvl1pPr>
            <a:lvl2pPr lvl="1">
              <a:spcBef>
                <a:spcPts val="2133"/>
              </a:spcBef>
              <a:spcAft>
                <a:spcPts val="0"/>
              </a:spcAft>
              <a:buNone/>
              <a:defRPr/>
            </a:lvl2pPr>
            <a:lvl3pPr lvl="2">
              <a:spcBef>
                <a:spcPts val="2133"/>
              </a:spcBef>
              <a:spcAft>
                <a:spcPts val="0"/>
              </a:spcAft>
              <a:buNone/>
              <a:defRPr/>
            </a:lvl3pPr>
            <a:lvl4pPr lvl="3">
              <a:spcBef>
                <a:spcPts val="2133"/>
              </a:spcBef>
              <a:spcAft>
                <a:spcPts val="0"/>
              </a:spcAft>
              <a:buNone/>
              <a:defRPr/>
            </a:lvl4pPr>
            <a:lvl5pPr lvl="4">
              <a:spcBef>
                <a:spcPts val="2133"/>
              </a:spcBef>
              <a:spcAft>
                <a:spcPts val="0"/>
              </a:spcAft>
              <a:buNone/>
              <a:defRPr/>
            </a:lvl5pPr>
            <a:lvl6pPr lvl="5">
              <a:spcBef>
                <a:spcPts val="2133"/>
              </a:spcBef>
              <a:spcAft>
                <a:spcPts val="0"/>
              </a:spcAft>
              <a:buNone/>
              <a:defRPr/>
            </a:lvl6pPr>
            <a:lvl7pPr lvl="6">
              <a:spcBef>
                <a:spcPts val="2133"/>
              </a:spcBef>
              <a:spcAft>
                <a:spcPts val="0"/>
              </a:spcAft>
              <a:buNone/>
              <a:defRPr/>
            </a:lvl7pPr>
            <a:lvl8pPr lvl="7">
              <a:spcBef>
                <a:spcPts val="2133"/>
              </a:spcBef>
              <a:spcAft>
                <a:spcPts val="0"/>
              </a:spcAft>
              <a:buNone/>
              <a:defRPr/>
            </a:lvl8pPr>
            <a:lvl9pPr lvl="8">
              <a:spcBef>
                <a:spcPts val="2133"/>
              </a:spcBef>
              <a:spcAft>
                <a:spcPts val="2133"/>
              </a:spcAft>
              <a:buNone/>
              <a:defRPr/>
            </a:lvl9pPr>
          </a:lstStyle>
          <a:p>
            <a:endParaRPr/>
          </a:p>
        </p:txBody>
      </p:sp>
    </p:spTree>
    <p:extLst>
      <p:ext uri="{BB962C8B-B14F-4D97-AF65-F5344CB8AC3E}">
        <p14:creationId xmlns:p14="http://schemas.microsoft.com/office/powerpoint/2010/main" val="1154381611"/>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matchingName="Title and body 1">
  <p:cSld name="Title and body 1">
    <p:spTree>
      <p:nvGrpSpPr>
        <p:cNvPr id="1" name="Shape 91"/>
        <p:cNvGrpSpPr/>
        <p:nvPr/>
      </p:nvGrpSpPr>
      <p:grpSpPr>
        <a:xfrm>
          <a:off x="0" y="0"/>
          <a:ext cx="0" cy="0"/>
          <a:chOff x="0" y="0"/>
          <a:chExt cx="0" cy="0"/>
        </a:xfrm>
      </p:grpSpPr>
      <p:sp>
        <p:nvSpPr>
          <p:cNvPr id="92" name="Google Shape;92;p11"/>
          <p:cNvSpPr txBox="1">
            <a:spLocks noGrp="1"/>
          </p:cNvSpPr>
          <p:nvPr>
            <p:ph type="title"/>
          </p:nvPr>
        </p:nvSpPr>
        <p:spPr>
          <a:xfrm>
            <a:off x="493977" y="593367"/>
            <a:ext cx="11280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4E6F9B"/>
              </a:buClr>
              <a:buSzPts val="2800"/>
              <a:buFont typeface="Muli"/>
              <a:buNone/>
              <a:defRPr>
                <a:solidFill>
                  <a:srgbClr val="4E6F9B"/>
                </a:solidFill>
                <a:latin typeface="Muli"/>
                <a:ea typeface="Muli"/>
                <a:cs typeface="Muli"/>
                <a:sym typeface="Muli"/>
              </a:defRPr>
            </a:lvl1pPr>
            <a:lvl2pPr lvl="1" rtl="0">
              <a:spcBef>
                <a:spcPts val="0"/>
              </a:spcBef>
              <a:spcAft>
                <a:spcPts val="0"/>
              </a:spcAft>
              <a:buClr>
                <a:srgbClr val="4E6F9B"/>
              </a:buClr>
              <a:buSzPts val="2800"/>
              <a:buFont typeface="Muli"/>
              <a:buNone/>
              <a:defRPr>
                <a:solidFill>
                  <a:srgbClr val="4E6F9B"/>
                </a:solidFill>
                <a:latin typeface="Muli"/>
                <a:ea typeface="Muli"/>
                <a:cs typeface="Muli"/>
                <a:sym typeface="Muli"/>
              </a:defRPr>
            </a:lvl2pPr>
            <a:lvl3pPr lvl="2" rtl="0">
              <a:spcBef>
                <a:spcPts val="0"/>
              </a:spcBef>
              <a:spcAft>
                <a:spcPts val="0"/>
              </a:spcAft>
              <a:buClr>
                <a:srgbClr val="4E6F9B"/>
              </a:buClr>
              <a:buSzPts val="2800"/>
              <a:buFont typeface="Muli"/>
              <a:buNone/>
              <a:defRPr>
                <a:solidFill>
                  <a:srgbClr val="4E6F9B"/>
                </a:solidFill>
                <a:latin typeface="Muli"/>
                <a:ea typeface="Muli"/>
                <a:cs typeface="Muli"/>
                <a:sym typeface="Muli"/>
              </a:defRPr>
            </a:lvl3pPr>
            <a:lvl4pPr lvl="3" rtl="0">
              <a:spcBef>
                <a:spcPts val="0"/>
              </a:spcBef>
              <a:spcAft>
                <a:spcPts val="0"/>
              </a:spcAft>
              <a:buClr>
                <a:srgbClr val="4E6F9B"/>
              </a:buClr>
              <a:buSzPts val="2800"/>
              <a:buFont typeface="Muli"/>
              <a:buNone/>
              <a:defRPr>
                <a:solidFill>
                  <a:srgbClr val="4E6F9B"/>
                </a:solidFill>
                <a:latin typeface="Muli"/>
                <a:ea typeface="Muli"/>
                <a:cs typeface="Muli"/>
                <a:sym typeface="Muli"/>
              </a:defRPr>
            </a:lvl4pPr>
            <a:lvl5pPr lvl="4" rtl="0">
              <a:spcBef>
                <a:spcPts val="0"/>
              </a:spcBef>
              <a:spcAft>
                <a:spcPts val="0"/>
              </a:spcAft>
              <a:buClr>
                <a:srgbClr val="4E6F9B"/>
              </a:buClr>
              <a:buSzPts val="2800"/>
              <a:buFont typeface="Muli"/>
              <a:buNone/>
              <a:defRPr>
                <a:solidFill>
                  <a:srgbClr val="4E6F9B"/>
                </a:solidFill>
                <a:latin typeface="Muli"/>
                <a:ea typeface="Muli"/>
                <a:cs typeface="Muli"/>
                <a:sym typeface="Muli"/>
              </a:defRPr>
            </a:lvl5pPr>
            <a:lvl6pPr lvl="5" rtl="0">
              <a:spcBef>
                <a:spcPts val="0"/>
              </a:spcBef>
              <a:spcAft>
                <a:spcPts val="0"/>
              </a:spcAft>
              <a:buClr>
                <a:srgbClr val="4E6F9B"/>
              </a:buClr>
              <a:buSzPts val="2800"/>
              <a:buFont typeface="Muli"/>
              <a:buNone/>
              <a:defRPr>
                <a:solidFill>
                  <a:srgbClr val="4E6F9B"/>
                </a:solidFill>
                <a:latin typeface="Muli"/>
                <a:ea typeface="Muli"/>
                <a:cs typeface="Muli"/>
                <a:sym typeface="Muli"/>
              </a:defRPr>
            </a:lvl6pPr>
            <a:lvl7pPr lvl="6" rtl="0">
              <a:spcBef>
                <a:spcPts val="0"/>
              </a:spcBef>
              <a:spcAft>
                <a:spcPts val="0"/>
              </a:spcAft>
              <a:buClr>
                <a:srgbClr val="4E6F9B"/>
              </a:buClr>
              <a:buSzPts val="2800"/>
              <a:buFont typeface="Muli"/>
              <a:buNone/>
              <a:defRPr>
                <a:solidFill>
                  <a:srgbClr val="4E6F9B"/>
                </a:solidFill>
                <a:latin typeface="Muli"/>
                <a:ea typeface="Muli"/>
                <a:cs typeface="Muli"/>
                <a:sym typeface="Muli"/>
              </a:defRPr>
            </a:lvl7pPr>
            <a:lvl8pPr lvl="7" rtl="0">
              <a:spcBef>
                <a:spcPts val="0"/>
              </a:spcBef>
              <a:spcAft>
                <a:spcPts val="0"/>
              </a:spcAft>
              <a:buClr>
                <a:srgbClr val="4E6F9B"/>
              </a:buClr>
              <a:buSzPts val="2800"/>
              <a:buFont typeface="Muli"/>
              <a:buNone/>
              <a:defRPr>
                <a:solidFill>
                  <a:srgbClr val="4E6F9B"/>
                </a:solidFill>
                <a:latin typeface="Muli"/>
                <a:ea typeface="Muli"/>
                <a:cs typeface="Muli"/>
                <a:sym typeface="Muli"/>
              </a:defRPr>
            </a:lvl8pPr>
            <a:lvl9pPr lvl="8" rtl="0">
              <a:spcBef>
                <a:spcPts val="0"/>
              </a:spcBef>
              <a:spcAft>
                <a:spcPts val="0"/>
              </a:spcAft>
              <a:buClr>
                <a:srgbClr val="4E6F9B"/>
              </a:buClr>
              <a:buSzPts val="2800"/>
              <a:buFont typeface="Muli"/>
              <a:buNone/>
              <a:defRPr>
                <a:solidFill>
                  <a:srgbClr val="4E6F9B"/>
                </a:solidFill>
                <a:latin typeface="Muli"/>
                <a:ea typeface="Muli"/>
                <a:cs typeface="Muli"/>
                <a:sym typeface="Muli"/>
              </a:defRPr>
            </a:lvl9pPr>
          </a:lstStyle>
          <a:p>
            <a:endParaRPr/>
          </a:p>
        </p:txBody>
      </p:sp>
      <p:sp>
        <p:nvSpPr>
          <p:cNvPr id="93" name="Google Shape;93;p11"/>
          <p:cNvSpPr txBox="1">
            <a:spLocks noGrp="1"/>
          </p:cNvSpPr>
          <p:nvPr>
            <p:ph type="body" idx="1"/>
          </p:nvPr>
        </p:nvSpPr>
        <p:spPr>
          <a:xfrm>
            <a:off x="493967" y="1797867"/>
            <a:ext cx="5188400" cy="45552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Font typeface="Muli"/>
              <a:buChar char="●"/>
              <a:defRPr>
                <a:latin typeface="Muli"/>
                <a:ea typeface="Muli"/>
                <a:cs typeface="Muli"/>
                <a:sym typeface="Muli"/>
              </a:defRPr>
            </a:lvl1pPr>
            <a:lvl2pPr marL="1219170" lvl="1" indent="-423323" rtl="0">
              <a:spcBef>
                <a:spcPts val="2133"/>
              </a:spcBef>
              <a:spcAft>
                <a:spcPts val="0"/>
              </a:spcAft>
              <a:buSzPts val="1400"/>
              <a:buFont typeface="Muli"/>
              <a:buChar char="○"/>
              <a:defRPr>
                <a:latin typeface="Muli"/>
                <a:ea typeface="Muli"/>
                <a:cs typeface="Muli"/>
                <a:sym typeface="Muli"/>
              </a:defRPr>
            </a:lvl2pPr>
            <a:lvl3pPr marL="1828754" lvl="2" indent="-423323" rtl="0">
              <a:spcBef>
                <a:spcPts val="2133"/>
              </a:spcBef>
              <a:spcAft>
                <a:spcPts val="0"/>
              </a:spcAft>
              <a:buSzPts val="1400"/>
              <a:buFont typeface="Muli"/>
              <a:buChar char="■"/>
              <a:defRPr>
                <a:latin typeface="Muli"/>
                <a:ea typeface="Muli"/>
                <a:cs typeface="Muli"/>
                <a:sym typeface="Muli"/>
              </a:defRPr>
            </a:lvl3pPr>
            <a:lvl4pPr marL="2438339" lvl="3" indent="-423323" rtl="0">
              <a:spcBef>
                <a:spcPts val="2133"/>
              </a:spcBef>
              <a:spcAft>
                <a:spcPts val="0"/>
              </a:spcAft>
              <a:buSzPts val="1400"/>
              <a:buFont typeface="Muli"/>
              <a:buChar char="●"/>
              <a:defRPr>
                <a:latin typeface="Muli"/>
                <a:ea typeface="Muli"/>
                <a:cs typeface="Muli"/>
                <a:sym typeface="Muli"/>
              </a:defRPr>
            </a:lvl4pPr>
            <a:lvl5pPr marL="3047924" lvl="4" indent="-423323" rtl="0">
              <a:spcBef>
                <a:spcPts val="2133"/>
              </a:spcBef>
              <a:spcAft>
                <a:spcPts val="0"/>
              </a:spcAft>
              <a:buSzPts val="1400"/>
              <a:buFont typeface="Muli"/>
              <a:buChar char="○"/>
              <a:defRPr>
                <a:latin typeface="Muli"/>
                <a:ea typeface="Muli"/>
                <a:cs typeface="Muli"/>
                <a:sym typeface="Muli"/>
              </a:defRPr>
            </a:lvl5pPr>
            <a:lvl6pPr marL="3657509" lvl="5" indent="-423323" rtl="0">
              <a:spcBef>
                <a:spcPts val="2133"/>
              </a:spcBef>
              <a:spcAft>
                <a:spcPts val="0"/>
              </a:spcAft>
              <a:buSzPts val="1400"/>
              <a:buFont typeface="Muli"/>
              <a:buChar char="■"/>
              <a:defRPr>
                <a:latin typeface="Muli"/>
                <a:ea typeface="Muli"/>
                <a:cs typeface="Muli"/>
                <a:sym typeface="Muli"/>
              </a:defRPr>
            </a:lvl6pPr>
            <a:lvl7pPr marL="4267093" lvl="6" indent="-423323" rtl="0">
              <a:spcBef>
                <a:spcPts val="2133"/>
              </a:spcBef>
              <a:spcAft>
                <a:spcPts val="0"/>
              </a:spcAft>
              <a:buSzPts val="1400"/>
              <a:buFont typeface="Muli"/>
              <a:buChar char="●"/>
              <a:defRPr>
                <a:latin typeface="Muli"/>
                <a:ea typeface="Muli"/>
                <a:cs typeface="Muli"/>
                <a:sym typeface="Muli"/>
              </a:defRPr>
            </a:lvl7pPr>
            <a:lvl8pPr marL="4876678" lvl="7" indent="-423323" rtl="0">
              <a:spcBef>
                <a:spcPts val="2133"/>
              </a:spcBef>
              <a:spcAft>
                <a:spcPts val="0"/>
              </a:spcAft>
              <a:buSzPts val="1400"/>
              <a:buFont typeface="Muli"/>
              <a:buChar char="○"/>
              <a:defRPr>
                <a:latin typeface="Muli"/>
                <a:ea typeface="Muli"/>
                <a:cs typeface="Muli"/>
                <a:sym typeface="Muli"/>
              </a:defRPr>
            </a:lvl8pPr>
            <a:lvl9pPr marL="5486263" lvl="8" indent="-423323" rtl="0">
              <a:spcBef>
                <a:spcPts val="2133"/>
              </a:spcBef>
              <a:spcAft>
                <a:spcPts val="2133"/>
              </a:spcAft>
              <a:buSzPts val="1400"/>
              <a:buFont typeface="Muli"/>
              <a:buChar char="■"/>
              <a:defRPr>
                <a:latin typeface="Muli"/>
                <a:ea typeface="Muli"/>
                <a:cs typeface="Muli"/>
                <a:sym typeface="Muli"/>
              </a:defRPr>
            </a:lvl9pPr>
          </a:lstStyle>
          <a:p>
            <a:endParaRPr/>
          </a:p>
        </p:txBody>
      </p:sp>
      <p:sp>
        <p:nvSpPr>
          <p:cNvPr id="94" name="Google Shape;94;p11"/>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grpSp>
        <p:nvGrpSpPr>
          <p:cNvPr id="95" name="Google Shape;95;p11"/>
          <p:cNvGrpSpPr/>
          <p:nvPr/>
        </p:nvGrpSpPr>
        <p:grpSpPr>
          <a:xfrm rot="-5400000">
            <a:off x="-63534" y="929169"/>
            <a:ext cx="866287" cy="92000"/>
            <a:chOff x="684763" y="3506750"/>
            <a:chExt cx="3536825" cy="69000"/>
          </a:xfrm>
        </p:grpSpPr>
        <p:sp>
          <p:nvSpPr>
            <p:cNvPr id="96" name="Google Shape;96;p11"/>
            <p:cNvSpPr/>
            <p:nvPr/>
          </p:nvSpPr>
          <p:spPr>
            <a:xfrm>
              <a:off x="1515450" y="3506750"/>
              <a:ext cx="1003800" cy="69000"/>
            </a:xfrm>
            <a:prstGeom prst="rect">
              <a:avLst/>
            </a:prstGeom>
            <a:solidFill>
              <a:srgbClr val="5477A7"/>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1"/>
            <p:cNvSpPr/>
            <p:nvPr/>
          </p:nvSpPr>
          <p:spPr>
            <a:xfrm>
              <a:off x="684763" y="3506750"/>
              <a:ext cx="830700" cy="69000"/>
            </a:xfrm>
            <a:prstGeom prst="rect">
              <a:avLst/>
            </a:prstGeom>
            <a:solidFill>
              <a:srgbClr val="4E6E9A"/>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a:off x="3438288" y="3506750"/>
              <a:ext cx="783300" cy="69000"/>
            </a:xfrm>
            <a:prstGeom prst="rect">
              <a:avLst/>
            </a:prstGeom>
            <a:solidFill>
              <a:srgbClr val="648DC6"/>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a:off x="2519144" y="3506750"/>
              <a:ext cx="918900" cy="69000"/>
            </a:xfrm>
            <a:prstGeom prst="rect">
              <a:avLst/>
            </a:prstGeom>
            <a:solidFill>
              <a:srgbClr val="5A7FB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00" name="Google Shape;100;p11"/>
          <p:cNvSpPr txBox="1">
            <a:spLocks noGrp="1"/>
          </p:cNvSpPr>
          <p:nvPr>
            <p:ph type="subTitle" idx="2"/>
          </p:nvPr>
        </p:nvSpPr>
        <p:spPr>
          <a:xfrm>
            <a:off x="493977" y="1255367"/>
            <a:ext cx="11280000" cy="5248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2133"/>
              </a:spcBef>
              <a:spcAft>
                <a:spcPts val="0"/>
              </a:spcAft>
              <a:buNone/>
              <a:defRPr/>
            </a:lvl2pPr>
            <a:lvl3pPr lvl="2" rtl="0">
              <a:spcBef>
                <a:spcPts val="2133"/>
              </a:spcBef>
              <a:spcAft>
                <a:spcPts val="0"/>
              </a:spcAft>
              <a:buNone/>
              <a:defRPr/>
            </a:lvl3pPr>
            <a:lvl4pPr lvl="3" rtl="0">
              <a:spcBef>
                <a:spcPts val="2133"/>
              </a:spcBef>
              <a:spcAft>
                <a:spcPts val="0"/>
              </a:spcAft>
              <a:buNone/>
              <a:defRPr/>
            </a:lvl4pPr>
            <a:lvl5pPr lvl="4" rtl="0">
              <a:spcBef>
                <a:spcPts val="2133"/>
              </a:spcBef>
              <a:spcAft>
                <a:spcPts val="0"/>
              </a:spcAft>
              <a:buNone/>
              <a:defRPr/>
            </a:lvl5pPr>
            <a:lvl6pPr lvl="5" rtl="0">
              <a:spcBef>
                <a:spcPts val="2133"/>
              </a:spcBef>
              <a:spcAft>
                <a:spcPts val="0"/>
              </a:spcAft>
              <a:buNone/>
              <a:defRPr/>
            </a:lvl6pPr>
            <a:lvl7pPr lvl="6" rtl="0">
              <a:spcBef>
                <a:spcPts val="2133"/>
              </a:spcBef>
              <a:spcAft>
                <a:spcPts val="0"/>
              </a:spcAft>
              <a:buNone/>
              <a:defRPr/>
            </a:lvl7pPr>
            <a:lvl8pPr lvl="7" rtl="0">
              <a:spcBef>
                <a:spcPts val="2133"/>
              </a:spcBef>
              <a:spcAft>
                <a:spcPts val="0"/>
              </a:spcAft>
              <a:buNone/>
              <a:defRPr/>
            </a:lvl8pPr>
            <a:lvl9pPr lvl="8" rtl="0">
              <a:spcBef>
                <a:spcPts val="2133"/>
              </a:spcBef>
              <a:spcAft>
                <a:spcPts val="2133"/>
              </a:spcAft>
              <a:buNone/>
              <a:defRPr/>
            </a:lvl9pPr>
          </a:lstStyle>
          <a:p>
            <a:endParaRPr/>
          </a:p>
        </p:txBody>
      </p:sp>
      <p:sp>
        <p:nvSpPr>
          <p:cNvPr id="101" name="Google Shape;101;p11"/>
          <p:cNvSpPr txBox="1">
            <a:spLocks noGrp="1"/>
          </p:cNvSpPr>
          <p:nvPr>
            <p:ph type="body" idx="3"/>
          </p:nvPr>
        </p:nvSpPr>
        <p:spPr>
          <a:xfrm>
            <a:off x="6108200" y="1797867"/>
            <a:ext cx="5188400" cy="45552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Font typeface="Muli"/>
              <a:buChar char="●"/>
              <a:defRPr>
                <a:latin typeface="Muli"/>
                <a:ea typeface="Muli"/>
                <a:cs typeface="Muli"/>
                <a:sym typeface="Muli"/>
              </a:defRPr>
            </a:lvl1pPr>
            <a:lvl2pPr marL="1219170" lvl="1" indent="-423323" rtl="0">
              <a:spcBef>
                <a:spcPts val="2133"/>
              </a:spcBef>
              <a:spcAft>
                <a:spcPts val="0"/>
              </a:spcAft>
              <a:buSzPts val="1400"/>
              <a:buFont typeface="Muli"/>
              <a:buChar char="○"/>
              <a:defRPr>
                <a:latin typeface="Muli"/>
                <a:ea typeface="Muli"/>
                <a:cs typeface="Muli"/>
                <a:sym typeface="Muli"/>
              </a:defRPr>
            </a:lvl2pPr>
            <a:lvl3pPr marL="1828754" lvl="2" indent="-423323" rtl="0">
              <a:spcBef>
                <a:spcPts val="2133"/>
              </a:spcBef>
              <a:spcAft>
                <a:spcPts val="0"/>
              </a:spcAft>
              <a:buSzPts val="1400"/>
              <a:buFont typeface="Muli"/>
              <a:buChar char="■"/>
              <a:defRPr>
                <a:latin typeface="Muli"/>
                <a:ea typeface="Muli"/>
                <a:cs typeface="Muli"/>
                <a:sym typeface="Muli"/>
              </a:defRPr>
            </a:lvl3pPr>
            <a:lvl4pPr marL="2438339" lvl="3" indent="-423323" rtl="0">
              <a:spcBef>
                <a:spcPts val="2133"/>
              </a:spcBef>
              <a:spcAft>
                <a:spcPts val="0"/>
              </a:spcAft>
              <a:buSzPts val="1400"/>
              <a:buFont typeface="Muli"/>
              <a:buChar char="●"/>
              <a:defRPr>
                <a:latin typeface="Muli"/>
                <a:ea typeface="Muli"/>
                <a:cs typeface="Muli"/>
                <a:sym typeface="Muli"/>
              </a:defRPr>
            </a:lvl4pPr>
            <a:lvl5pPr marL="3047924" lvl="4" indent="-423323" rtl="0">
              <a:spcBef>
                <a:spcPts val="2133"/>
              </a:spcBef>
              <a:spcAft>
                <a:spcPts val="0"/>
              </a:spcAft>
              <a:buSzPts val="1400"/>
              <a:buFont typeface="Muli"/>
              <a:buChar char="○"/>
              <a:defRPr>
                <a:latin typeface="Muli"/>
                <a:ea typeface="Muli"/>
                <a:cs typeface="Muli"/>
                <a:sym typeface="Muli"/>
              </a:defRPr>
            </a:lvl5pPr>
            <a:lvl6pPr marL="3657509" lvl="5" indent="-423323" rtl="0">
              <a:spcBef>
                <a:spcPts val="2133"/>
              </a:spcBef>
              <a:spcAft>
                <a:spcPts val="0"/>
              </a:spcAft>
              <a:buSzPts val="1400"/>
              <a:buFont typeface="Muli"/>
              <a:buChar char="■"/>
              <a:defRPr>
                <a:latin typeface="Muli"/>
                <a:ea typeface="Muli"/>
                <a:cs typeface="Muli"/>
                <a:sym typeface="Muli"/>
              </a:defRPr>
            </a:lvl6pPr>
            <a:lvl7pPr marL="4267093" lvl="6" indent="-423323" rtl="0">
              <a:spcBef>
                <a:spcPts val="2133"/>
              </a:spcBef>
              <a:spcAft>
                <a:spcPts val="0"/>
              </a:spcAft>
              <a:buSzPts val="1400"/>
              <a:buFont typeface="Muli"/>
              <a:buChar char="●"/>
              <a:defRPr>
                <a:latin typeface="Muli"/>
                <a:ea typeface="Muli"/>
                <a:cs typeface="Muli"/>
                <a:sym typeface="Muli"/>
              </a:defRPr>
            </a:lvl7pPr>
            <a:lvl8pPr marL="4876678" lvl="7" indent="-423323" rtl="0">
              <a:spcBef>
                <a:spcPts val="2133"/>
              </a:spcBef>
              <a:spcAft>
                <a:spcPts val="0"/>
              </a:spcAft>
              <a:buSzPts val="1400"/>
              <a:buFont typeface="Muli"/>
              <a:buChar char="○"/>
              <a:defRPr>
                <a:latin typeface="Muli"/>
                <a:ea typeface="Muli"/>
                <a:cs typeface="Muli"/>
                <a:sym typeface="Muli"/>
              </a:defRPr>
            </a:lvl8pPr>
            <a:lvl9pPr marL="5486263" lvl="8" indent="-423323" rtl="0">
              <a:spcBef>
                <a:spcPts val="2133"/>
              </a:spcBef>
              <a:spcAft>
                <a:spcPts val="2133"/>
              </a:spcAft>
              <a:buSzPts val="1400"/>
              <a:buFont typeface="Muli"/>
              <a:buChar char="■"/>
              <a:defRPr>
                <a:latin typeface="Muli"/>
                <a:ea typeface="Muli"/>
                <a:cs typeface="Muli"/>
                <a:sym typeface="Muli"/>
              </a:defRPr>
            </a:lvl9pPr>
          </a:lstStyle>
          <a:p>
            <a:endParaRPr/>
          </a:p>
        </p:txBody>
      </p:sp>
    </p:spTree>
    <p:extLst>
      <p:ext uri="{BB962C8B-B14F-4D97-AF65-F5344CB8AC3E}">
        <p14:creationId xmlns:p14="http://schemas.microsoft.com/office/powerpoint/2010/main" val="2154471675"/>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02"/>
        <p:cNvGrpSpPr/>
        <p:nvPr/>
      </p:nvGrpSpPr>
      <p:grpSpPr>
        <a:xfrm>
          <a:off x="0" y="0"/>
          <a:ext cx="0" cy="0"/>
          <a:chOff x="0" y="0"/>
          <a:chExt cx="0" cy="0"/>
        </a:xfrm>
      </p:grpSpPr>
      <p:sp>
        <p:nvSpPr>
          <p:cNvPr id="103" name="Google Shape;103;p12"/>
          <p:cNvSpPr txBox="1">
            <a:spLocks noGrp="1"/>
          </p:cNvSpPr>
          <p:nvPr>
            <p:ph type="title"/>
          </p:nvPr>
        </p:nvSpPr>
        <p:spPr>
          <a:xfrm>
            <a:off x="415600" y="593367"/>
            <a:ext cx="113608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04" name="Google Shape;104;p12"/>
          <p:cNvSpPr txBox="1">
            <a:spLocks noGrp="1"/>
          </p:cNvSpPr>
          <p:nvPr>
            <p:ph type="body" idx="1"/>
          </p:nvPr>
        </p:nvSpPr>
        <p:spPr>
          <a:xfrm>
            <a:off x="415600" y="1536633"/>
            <a:ext cx="5333200" cy="4555200"/>
          </a:xfrm>
          <a:prstGeom prst="rect">
            <a:avLst/>
          </a:prstGeom>
        </p:spPr>
        <p:txBody>
          <a:bodyPr spcFirstLastPara="1" wrap="square" lIns="91425" tIns="91425" rIns="91425" bIns="91425" anchor="t" anchorCtr="0">
            <a:noAutofit/>
          </a:bodyPr>
          <a:lstStyle>
            <a:lvl1pPr marL="609585" lvl="0" indent="-423323">
              <a:spcBef>
                <a:spcPts val="0"/>
              </a:spcBef>
              <a:spcAft>
                <a:spcPts val="0"/>
              </a:spcAft>
              <a:buSzPts val="1400"/>
              <a:buChar char="●"/>
              <a:defRPr sz="1867"/>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105" name="Google Shape;105;p12"/>
          <p:cNvSpPr txBox="1">
            <a:spLocks noGrp="1"/>
          </p:cNvSpPr>
          <p:nvPr>
            <p:ph type="body" idx="2"/>
          </p:nvPr>
        </p:nvSpPr>
        <p:spPr>
          <a:xfrm>
            <a:off x="6443200" y="1536633"/>
            <a:ext cx="5333200" cy="4555200"/>
          </a:xfrm>
          <a:prstGeom prst="rect">
            <a:avLst/>
          </a:prstGeom>
        </p:spPr>
        <p:txBody>
          <a:bodyPr spcFirstLastPara="1" wrap="square" lIns="91425" tIns="91425" rIns="91425" bIns="91425" anchor="t" anchorCtr="0">
            <a:noAutofit/>
          </a:bodyPr>
          <a:lstStyle>
            <a:lvl1pPr marL="609585" lvl="0" indent="-423323">
              <a:spcBef>
                <a:spcPts val="0"/>
              </a:spcBef>
              <a:spcAft>
                <a:spcPts val="0"/>
              </a:spcAft>
              <a:buSzPts val="1400"/>
              <a:buChar char="●"/>
              <a:defRPr sz="1867"/>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106" name="Google Shape;106;p1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4278979624"/>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07"/>
        <p:cNvGrpSpPr/>
        <p:nvPr/>
      </p:nvGrpSpPr>
      <p:grpSpPr>
        <a:xfrm>
          <a:off x="0" y="0"/>
          <a:ext cx="0" cy="0"/>
          <a:chOff x="0" y="0"/>
          <a:chExt cx="0" cy="0"/>
        </a:xfrm>
      </p:grpSpPr>
      <p:sp>
        <p:nvSpPr>
          <p:cNvPr id="108" name="Google Shape;108;p13"/>
          <p:cNvSpPr txBox="1">
            <a:spLocks noGrp="1"/>
          </p:cNvSpPr>
          <p:nvPr>
            <p:ph type="title"/>
          </p:nvPr>
        </p:nvSpPr>
        <p:spPr>
          <a:xfrm>
            <a:off x="415600" y="593367"/>
            <a:ext cx="113608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09" name="Google Shape;109;p1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109110603"/>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10"/>
        <p:cNvGrpSpPr/>
        <p:nvPr/>
      </p:nvGrpSpPr>
      <p:grpSpPr>
        <a:xfrm>
          <a:off x="0" y="0"/>
          <a:ext cx="0" cy="0"/>
          <a:chOff x="0" y="0"/>
          <a:chExt cx="0" cy="0"/>
        </a:xfrm>
      </p:grpSpPr>
      <p:sp>
        <p:nvSpPr>
          <p:cNvPr id="111" name="Google Shape;111;p14"/>
          <p:cNvSpPr txBox="1">
            <a:spLocks noGrp="1"/>
          </p:cNvSpPr>
          <p:nvPr>
            <p:ph type="title"/>
          </p:nvPr>
        </p:nvSpPr>
        <p:spPr>
          <a:xfrm>
            <a:off x="415600" y="740800"/>
            <a:ext cx="37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3200"/>
            </a:lvl1pPr>
            <a:lvl2pPr lvl="1">
              <a:spcBef>
                <a:spcPts val="0"/>
              </a:spcBef>
              <a:spcAft>
                <a:spcPts val="0"/>
              </a:spcAft>
              <a:buSzPts val="2400"/>
              <a:buNone/>
              <a:defRPr sz="3200"/>
            </a:lvl2pPr>
            <a:lvl3pPr lvl="2">
              <a:spcBef>
                <a:spcPts val="0"/>
              </a:spcBef>
              <a:spcAft>
                <a:spcPts val="0"/>
              </a:spcAft>
              <a:buSzPts val="2400"/>
              <a:buNone/>
              <a:defRPr sz="3200"/>
            </a:lvl3pPr>
            <a:lvl4pPr lvl="3">
              <a:spcBef>
                <a:spcPts val="0"/>
              </a:spcBef>
              <a:spcAft>
                <a:spcPts val="0"/>
              </a:spcAft>
              <a:buSzPts val="2400"/>
              <a:buNone/>
              <a:defRPr sz="3200"/>
            </a:lvl4pPr>
            <a:lvl5pPr lvl="4">
              <a:spcBef>
                <a:spcPts val="0"/>
              </a:spcBef>
              <a:spcAft>
                <a:spcPts val="0"/>
              </a:spcAft>
              <a:buSzPts val="2400"/>
              <a:buNone/>
              <a:defRPr sz="3200"/>
            </a:lvl5pPr>
            <a:lvl6pPr lvl="5">
              <a:spcBef>
                <a:spcPts val="0"/>
              </a:spcBef>
              <a:spcAft>
                <a:spcPts val="0"/>
              </a:spcAft>
              <a:buSzPts val="2400"/>
              <a:buNone/>
              <a:defRPr sz="3200"/>
            </a:lvl6pPr>
            <a:lvl7pPr lvl="6">
              <a:spcBef>
                <a:spcPts val="0"/>
              </a:spcBef>
              <a:spcAft>
                <a:spcPts val="0"/>
              </a:spcAft>
              <a:buSzPts val="2400"/>
              <a:buNone/>
              <a:defRPr sz="3200"/>
            </a:lvl7pPr>
            <a:lvl8pPr lvl="7">
              <a:spcBef>
                <a:spcPts val="0"/>
              </a:spcBef>
              <a:spcAft>
                <a:spcPts val="0"/>
              </a:spcAft>
              <a:buSzPts val="2400"/>
              <a:buNone/>
              <a:defRPr sz="3200"/>
            </a:lvl8pPr>
            <a:lvl9pPr lvl="8">
              <a:spcBef>
                <a:spcPts val="0"/>
              </a:spcBef>
              <a:spcAft>
                <a:spcPts val="0"/>
              </a:spcAft>
              <a:buSzPts val="2400"/>
              <a:buNone/>
              <a:defRPr sz="3200"/>
            </a:lvl9pPr>
          </a:lstStyle>
          <a:p>
            <a:endParaRPr/>
          </a:p>
        </p:txBody>
      </p:sp>
      <p:sp>
        <p:nvSpPr>
          <p:cNvPr id="112" name="Google Shape;112;p14"/>
          <p:cNvSpPr txBox="1">
            <a:spLocks noGrp="1"/>
          </p:cNvSpPr>
          <p:nvPr>
            <p:ph type="body" idx="1"/>
          </p:nvPr>
        </p:nvSpPr>
        <p:spPr>
          <a:xfrm>
            <a:off x="415600" y="1852800"/>
            <a:ext cx="3744000" cy="4239200"/>
          </a:xfrm>
          <a:prstGeom prst="rect">
            <a:avLst/>
          </a:prstGeom>
        </p:spPr>
        <p:txBody>
          <a:bodyPr spcFirstLastPara="1" wrap="square" lIns="91425" tIns="91425" rIns="91425" bIns="91425" anchor="t" anchorCtr="0">
            <a:noAutofit/>
          </a:bodyPr>
          <a:lstStyle>
            <a:lvl1pPr marL="609585" lvl="0" indent="-406390">
              <a:spcBef>
                <a:spcPts val="0"/>
              </a:spcBef>
              <a:spcAft>
                <a:spcPts val="0"/>
              </a:spcAft>
              <a:buSzPts val="1200"/>
              <a:buChar char="●"/>
              <a:defRPr sz="1600"/>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113" name="Google Shape;113;p1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3198671223"/>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14"/>
        <p:cNvGrpSpPr/>
        <p:nvPr/>
      </p:nvGrpSpPr>
      <p:grpSpPr>
        <a:xfrm>
          <a:off x="0" y="0"/>
          <a:ext cx="0" cy="0"/>
          <a:chOff x="0" y="0"/>
          <a:chExt cx="0" cy="0"/>
        </a:xfrm>
      </p:grpSpPr>
      <p:sp>
        <p:nvSpPr>
          <p:cNvPr id="115" name="Google Shape;115;p15"/>
          <p:cNvSpPr txBox="1">
            <a:spLocks noGrp="1"/>
          </p:cNvSpPr>
          <p:nvPr>
            <p:ph type="title"/>
          </p:nvPr>
        </p:nvSpPr>
        <p:spPr>
          <a:xfrm>
            <a:off x="653667" y="600200"/>
            <a:ext cx="84904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116" name="Google Shape;116;p15"/>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887464109"/>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17"/>
        <p:cNvGrpSpPr/>
        <p:nvPr/>
      </p:nvGrpSpPr>
      <p:grpSpPr>
        <a:xfrm>
          <a:off x="0" y="0"/>
          <a:ext cx="0" cy="0"/>
          <a:chOff x="0" y="0"/>
          <a:chExt cx="0" cy="0"/>
        </a:xfrm>
      </p:grpSpPr>
      <p:sp>
        <p:nvSpPr>
          <p:cNvPr id="118" name="Google Shape;118;p16"/>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9" name="Google Shape;119;p16"/>
          <p:cNvSpPr txBox="1">
            <a:spLocks noGrp="1"/>
          </p:cNvSpPr>
          <p:nvPr>
            <p:ph type="title"/>
          </p:nvPr>
        </p:nvSpPr>
        <p:spPr>
          <a:xfrm>
            <a:off x="354000" y="1644233"/>
            <a:ext cx="53936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56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120" name="Google Shape;120;p16"/>
          <p:cNvSpPr txBox="1">
            <a:spLocks noGrp="1"/>
          </p:cNvSpPr>
          <p:nvPr>
            <p:ph type="subTitle" idx="1"/>
          </p:nvPr>
        </p:nvSpPr>
        <p:spPr>
          <a:xfrm>
            <a:off x="354000" y="3737433"/>
            <a:ext cx="53936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800"/>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121" name="Google Shape;121;p16"/>
          <p:cNvSpPr txBox="1">
            <a:spLocks noGrp="1"/>
          </p:cNvSpPr>
          <p:nvPr>
            <p:ph type="body" idx="2"/>
          </p:nvPr>
        </p:nvSpPr>
        <p:spPr>
          <a:xfrm>
            <a:off x="6586000" y="965433"/>
            <a:ext cx="5116000" cy="4926800"/>
          </a:xfrm>
          <a:prstGeom prst="rect">
            <a:avLst/>
          </a:prstGeom>
        </p:spPr>
        <p:txBody>
          <a:bodyPr spcFirstLastPara="1" wrap="square" lIns="91425" tIns="91425" rIns="91425" bIns="91425" anchor="ctr" anchorCtr="0">
            <a:noAutofit/>
          </a:bodyPr>
          <a:lstStyle>
            <a:lvl1pPr marL="609585" lvl="0" indent="-457189">
              <a:spcBef>
                <a:spcPts val="0"/>
              </a:spcBef>
              <a:spcAft>
                <a:spcPts val="0"/>
              </a:spcAft>
              <a:buSzPts val="1800"/>
              <a:buChar char="●"/>
              <a:defRPr/>
            </a:lvl1pPr>
            <a:lvl2pPr marL="1219170" lvl="1" indent="-423323">
              <a:spcBef>
                <a:spcPts val="2133"/>
              </a:spcBef>
              <a:spcAft>
                <a:spcPts val="0"/>
              </a:spcAft>
              <a:buSzPts val="1400"/>
              <a:buChar char="○"/>
              <a:defRPr/>
            </a:lvl2pPr>
            <a:lvl3pPr marL="1828754" lvl="2" indent="-423323">
              <a:spcBef>
                <a:spcPts val="2133"/>
              </a:spcBef>
              <a:spcAft>
                <a:spcPts val="0"/>
              </a:spcAft>
              <a:buSzPts val="1400"/>
              <a:buChar char="■"/>
              <a:defRPr/>
            </a:lvl3pPr>
            <a:lvl4pPr marL="2438339" lvl="3" indent="-423323">
              <a:spcBef>
                <a:spcPts val="2133"/>
              </a:spcBef>
              <a:spcAft>
                <a:spcPts val="0"/>
              </a:spcAft>
              <a:buSzPts val="1400"/>
              <a:buChar char="●"/>
              <a:defRPr/>
            </a:lvl4pPr>
            <a:lvl5pPr marL="3047924" lvl="4" indent="-423323">
              <a:spcBef>
                <a:spcPts val="2133"/>
              </a:spcBef>
              <a:spcAft>
                <a:spcPts val="0"/>
              </a:spcAft>
              <a:buSzPts val="1400"/>
              <a:buChar char="○"/>
              <a:defRPr/>
            </a:lvl5pPr>
            <a:lvl6pPr marL="3657509" lvl="5" indent="-423323">
              <a:spcBef>
                <a:spcPts val="2133"/>
              </a:spcBef>
              <a:spcAft>
                <a:spcPts val="0"/>
              </a:spcAft>
              <a:buSzPts val="1400"/>
              <a:buChar char="■"/>
              <a:defRPr/>
            </a:lvl6pPr>
            <a:lvl7pPr marL="4267093" lvl="6" indent="-423323">
              <a:spcBef>
                <a:spcPts val="2133"/>
              </a:spcBef>
              <a:spcAft>
                <a:spcPts val="0"/>
              </a:spcAft>
              <a:buSzPts val="1400"/>
              <a:buChar char="●"/>
              <a:defRPr/>
            </a:lvl7pPr>
            <a:lvl8pPr marL="4876678" lvl="7" indent="-423323">
              <a:spcBef>
                <a:spcPts val="2133"/>
              </a:spcBef>
              <a:spcAft>
                <a:spcPts val="0"/>
              </a:spcAft>
              <a:buSzPts val="1400"/>
              <a:buChar char="○"/>
              <a:defRPr/>
            </a:lvl8pPr>
            <a:lvl9pPr marL="5486263" lvl="8" indent="-423323">
              <a:spcBef>
                <a:spcPts val="2133"/>
              </a:spcBef>
              <a:spcAft>
                <a:spcPts val="2133"/>
              </a:spcAft>
              <a:buSzPts val="1400"/>
              <a:buChar char="■"/>
              <a:defRPr/>
            </a:lvl9pPr>
          </a:lstStyle>
          <a:p>
            <a:endParaRPr/>
          </a:p>
        </p:txBody>
      </p:sp>
      <p:sp>
        <p:nvSpPr>
          <p:cNvPr id="122" name="Google Shape;122;p16"/>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654154657"/>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23"/>
        <p:cNvGrpSpPr/>
        <p:nvPr/>
      </p:nvGrpSpPr>
      <p:grpSpPr>
        <a:xfrm>
          <a:off x="0" y="0"/>
          <a:ext cx="0" cy="0"/>
          <a:chOff x="0" y="0"/>
          <a:chExt cx="0" cy="0"/>
        </a:xfrm>
      </p:grpSpPr>
      <p:sp>
        <p:nvSpPr>
          <p:cNvPr id="124" name="Google Shape;124;p17"/>
          <p:cNvSpPr txBox="1">
            <a:spLocks noGrp="1"/>
          </p:cNvSpPr>
          <p:nvPr>
            <p:ph type="body" idx="1"/>
          </p:nvPr>
        </p:nvSpPr>
        <p:spPr>
          <a:xfrm>
            <a:off x="415600" y="5640767"/>
            <a:ext cx="7998400" cy="806800"/>
          </a:xfrm>
          <a:prstGeom prst="rect">
            <a:avLst/>
          </a:prstGeom>
        </p:spPr>
        <p:txBody>
          <a:bodyPr spcFirstLastPara="1" wrap="square" lIns="91425" tIns="91425" rIns="91425" bIns="91425" anchor="ctr" anchorCtr="0">
            <a:noAutofit/>
          </a:bodyPr>
          <a:lstStyle>
            <a:lvl1pPr marL="609585" lvl="0" indent="-304792">
              <a:lnSpc>
                <a:spcPct val="100000"/>
              </a:lnSpc>
              <a:spcBef>
                <a:spcPts val="0"/>
              </a:spcBef>
              <a:spcAft>
                <a:spcPts val="0"/>
              </a:spcAft>
              <a:buSzPts val="1800"/>
              <a:buNone/>
              <a:defRPr/>
            </a:lvl1pPr>
          </a:lstStyle>
          <a:p>
            <a:endParaRPr/>
          </a:p>
        </p:txBody>
      </p:sp>
      <p:sp>
        <p:nvSpPr>
          <p:cNvPr id="125" name="Google Shape;125;p17"/>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3874245545"/>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26"/>
        <p:cNvGrpSpPr/>
        <p:nvPr/>
      </p:nvGrpSpPr>
      <p:grpSpPr>
        <a:xfrm>
          <a:off x="0" y="0"/>
          <a:ext cx="0" cy="0"/>
          <a:chOff x="0" y="0"/>
          <a:chExt cx="0" cy="0"/>
        </a:xfrm>
      </p:grpSpPr>
      <p:sp>
        <p:nvSpPr>
          <p:cNvPr id="127" name="Google Shape;127;p18"/>
          <p:cNvSpPr txBox="1">
            <a:spLocks noGrp="1"/>
          </p:cNvSpPr>
          <p:nvPr>
            <p:ph type="title" hasCustomPrompt="1"/>
          </p:nvPr>
        </p:nvSpPr>
        <p:spPr>
          <a:xfrm>
            <a:off x="415600" y="1474833"/>
            <a:ext cx="113608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6000"/>
            </a:lvl1pPr>
            <a:lvl2pPr lvl="1" algn="ctr">
              <a:spcBef>
                <a:spcPts val="0"/>
              </a:spcBef>
              <a:spcAft>
                <a:spcPts val="0"/>
              </a:spcAft>
              <a:buSzPts val="12000"/>
              <a:buNone/>
              <a:defRPr sz="16000"/>
            </a:lvl2pPr>
            <a:lvl3pPr lvl="2" algn="ctr">
              <a:spcBef>
                <a:spcPts val="0"/>
              </a:spcBef>
              <a:spcAft>
                <a:spcPts val="0"/>
              </a:spcAft>
              <a:buSzPts val="12000"/>
              <a:buNone/>
              <a:defRPr sz="16000"/>
            </a:lvl3pPr>
            <a:lvl4pPr lvl="3" algn="ctr">
              <a:spcBef>
                <a:spcPts val="0"/>
              </a:spcBef>
              <a:spcAft>
                <a:spcPts val="0"/>
              </a:spcAft>
              <a:buSzPts val="12000"/>
              <a:buNone/>
              <a:defRPr sz="16000"/>
            </a:lvl4pPr>
            <a:lvl5pPr lvl="4" algn="ctr">
              <a:spcBef>
                <a:spcPts val="0"/>
              </a:spcBef>
              <a:spcAft>
                <a:spcPts val="0"/>
              </a:spcAft>
              <a:buSzPts val="12000"/>
              <a:buNone/>
              <a:defRPr sz="16000"/>
            </a:lvl5pPr>
            <a:lvl6pPr lvl="5" algn="ctr">
              <a:spcBef>
                <a:spcPts val="0"/>
              </a:spcBef>
              <a:spcAft>
                <a:spcPts val="0"/>
              </a:spcAft>
              <a:buSzPts val="12000"/>
              <a:buNone/>
              <a:defRPr sz="16000"/>
            </a:lvl6pPr>
            <a:lvl7pPr lvl="6" algn="ctr">
              <a:spcBef>
                <a:spcPts val="0"/>
              </a:spcBef>
              <a:spcAft>
                <a:spcPts val="0"/>
              </a:spcAft>
              <a:buSzPts val="12000"/>
              <a:buNone/>
              <a:defRPr sz="16000"/>
            </a:lvl7pPr>
            <a:lvl8pPr lvl="7" algn="ctr">
              <a:spcBef>
                <a:spcPts val="0"/>
              </a:spcBef>
              <a:spcAft>
                <a:spcPts val="0"/>
              </a:spcAft>
              <a:buSzPts val="12000"/>
              <a:buNone/>
              <a:defRPr sz="16000"/>
            </a:lvl8pPr>
            <a:lvl9pPr lvl="8" algn="ctr">
              <a:spcBef>
                <a:spcPts val="0"/>
              </a:spcBef>
              <a:spcAft>
                <a:spcPts val="0"/>
              </a:spcAft>
              <a:buSzPts val="12000"/>
              <a:buNone/>
              <a:defRPr sz="16000"/>
            </a:lvl9pPr>
          </a:lstStyle>
          <a:p>
            <a:r>
              <a:t>xx%</a:t>
            </a:r>
          </a:p>
        </p:txBody>
      </p:sp>
      <p:sp>
        <p:nvSpPr>
          <p:cNvPr id="128" name="Google Shape;128;p18"/>
          <p:cNvSpPr txBox="1">
            <a:spLocks noGrp="1"/>
          </p:cNvSpPr>
          <p:nvPr>
            <p:ph type="body" idx="1"/>
          </p:nvPr>
        </p:nvSpPr>
        <p:spPr>
          <a:xfrm>
            <a:off x="415600" y="4202967"/>
            <a:ext cx="11360800" cy="1734400"/>
          </a:xfrm>
          <a:prstGeom prst="rect">
            <a:avLst/>
          </a:prstGeom>
        </p:spPr>
        <p:txBody>
          <a:bodyPr spcFirstLastPara="1" wrap="square" lIns="91425" tIns="91425" rIns="91425" bIns="91425" anchor="t" anchorCtr="0">
            <a:noAutofit/>
          </a:bodyPr>
          <a:lstStyle>
            <a:lvl1pPr marL="609585" lvl="0" indent="-457189" algn="ctr">
              <a:spcBef>
                <a:spcPts val="0"/>
              </a:spcBef>
              <a:spcAft>
                <a:spcPts val="0"/>
              </a:spcAft>
              <a:buSzPts val="1800"/>
              <a:buChar char="●"/>
              <a:defRPr/>
            </a:lvl1pPr>
            <a:lvl2pPr marL="1219170" lvl="1" indent="-423323" algn="ctr">
              <a:spcBef>
                <a:spcPts val="2133"/>
              </a:spcBef>
              <a:spcAft>
                <a:spcPts val="0"/>
              </a:spcAft>
              <a:buSzPts val="1400"/>
              <a:buChar char="○"/>
              <a:defRPr/>
            </a:lvl2pPr>
            <a:lvl3pPr marL="1828754" lvl="2" indent="-423323" algn="ctr">
              <a:spcBef>
                <a:spcPts val="2133"/>
              </a:spcBef>
              <a:spcAft>
                <a:spcPts val="0"/>
              </a:spcAft>
              <a:buSzPts val="1400"/>
              <a:buChar char="■"/>
              <a:defRPr/>
            </a:lvl3pPr>
            <a:lvl4pPr marL="2438339" lvl="3" indent="-423323" algn="ctr">
              <a:spcBef>
                <a:spcPts val="2133"/>
              </a:spcBef>
              <a:spcAft>
                <a:spcPts val="0"/>
              </a:spcAft>
              <a:buSzPts val="1400"/>
              <a:buChar char="●"/>
              <a:defRPr/>
            </a:lvl4pPr>
            <a:lvl5pPr marL="3047924" lvl="4" indent="-423323" algn="ctr">
              <a:spcBef>
                <a:spcPts val="2133"/>
              </a:spcBef>
              <a:spcAft>
                <a:spcPts val="0"/>
              </a:spcAft>
              <a:buSzPts val="1400"/>
              <a:buChar char="○"/>
              <a:defRPr/>
            </a:lvl5pPr>
            <a:lvl6pPr marL="3657509" lvl="5" indent="-423323" algn="ctr">
              <a:spcBef>
                <a:spcPts val="2133"/>
              </a:spcBef>
              <a:spcAft>
                <a:spcPts val="0"/>
              </a:spcAft>
              <a:buSzPts val="1400"/>
              <a:buChar char="■"/>
              <a:defRPr/>
            </a:lvl6pPr>
            <a:lvl7pPr marL="4267093" lvl="6" indent="-423323" algn="ctr">
              <a:spcBef>
                <a:spcPts val="2133"/>
              </a:spcBef>
              <a:spcAft>
                <a:spcPts val="0"/>
              </a:spcAft>
              <a:buSzPts val="1400"/>
              <a:buChar char="●"/>
              <a:defRPr/>
            </a:lvl7pPr>
            <a:lvl8pPr marL="4876678" lvl="7" indent="-423323" algn="ctr">
              <a:spcBef>
                <a:spcPts val="2133"/>
              </a:spcBef>
              <a:spcAft>
                <a:spcPts val="0"/>
              </a:spcAft>
              <a:buSzPts val="1400"/>
              <a:buChar char="○"/>
              <a:defRPr/>
            </a:lvl8pPr>
            <a:lvl9pPr marL="5486263" lvl="8" indent="-423323" algn="ctr">
              <a:spcBef>
                <a:spcPts val="2133"/>
              </a:spcBef>
              <a:spcAft>
                <a:spcPts val="2133"/>
              </a:spcAft>
              <a:buSzPts val="1400"/>
              <a:buChar char="■"/>
              <a:defRPr/>
            </a:lvl9pPr>
          </a:lstStyle>
          <a:p>
            <a:endParaRPr/>
          </a:p>
        </p:txBody>
      </p:sp>
      <p:sp>
        <p:nvSpPr>
          <p:cNvPr id="129" name="Google Shape;129;p18"/>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519417745"/>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30"/>
        <p:cNvGrpSpPr/>
        <p:nvPr/>
      </p:nvGrpSpPr>
      <p:grpSpPr>
        <a:xfrm>
          <a:off x="0" y="0"/>
          <a:ext cx="0" cy="0"/>
          <a:chOff x="0" y="0"/>
          <a:chExt cx="0" cy="0"/>
        </a:xfrm>
      </p:grpSpPr>
      <p:sp>
        <p:nvSpPr>
          <p:cNvPr id="131" name="Google Shape;131;p19"/>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844292277"/>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matchingName="Blank 1">
  <p:cSld name="Blank 1">
    <p:spTree>
      <p:nvGrpSpPr>
        <p:cNvPr id="1" name="Shape 132"/>
        <p:cNvGrpSpPr/>
        <p:nvPr/>
      </p:nvGrpSpPr>
      <p:grpSpPr>
        <a:xfrm>
          <a:off x="0" y="0"/>
          <a:ext cx="0" cy="0"/>
          <a:chOff x="0" y="0"/>
          <a:chExt cx="0" cy="0"/>
        </a:xfrm>
      </p:grpSpPr>
      <p:sp>
        <p:nvSpPr>
          <p:cNvPr id="133" name="Google Shape;133;p20"/>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34" name="Google Shape;134;p20"/>
          <p:cNvSpPr/>
          <p:nvPr/>
        </p:nvSpPr>
        <p:spPr>
          <a:xfrm rot="8689208">
            <a:off x="5026952" y="528942"/>
            <a:ext cx="4437771"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5" name="Google Shape;135;p20"/>
          <p:cNvSpPr/>
          <p:nvPr/>
        </p:nvSpPr>
        <p:spPr>
          <a:xfrm rot="8689207">
            <a:off x="3861865" y="1094128"/>
            <a:ext cx="8295128"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20"/>
          <p:cNvSpPr/>
          <p:nvPr/>
        </p:nvSpPr>
        <p:spPr>
          <a:xfrm rot="8689207">
            <a:off x="5919265" y="776528"/>
            <a:ext cx="8295128"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20"/>
          <p:cNvSpPr/>
          <p:nvPr/>
        </p:nvSpPr>
        <p:spPr>
          <a:xfrm rot="8689207">
            <a:off x="5385865" y="2320028"/>
            <a:ext cx="8295128"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20"/>
          <p:cNvSpPr/>
          <p:nvPr/>
        </p:nvSpPr>
        <p:spPr>
          <a:xfrm rot="8689207">
            <a:off x="7062265" y="2300528"/>
            <a:ext cx="8295128"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20"/>
          <p:cNvSpPr/>
          <p:nvPr/>
        </p:nvSpPr>
        <p:spPr>
          <a:xfrm rot="8689208">
            <a:off x="9827552" y="2891142"/>
            <a:ext cx="4437771" cy="761529"/>
          </a:xfrm>
          <a:prstGeom prst="parallelogram">
            <a:avLst>
              <a:gd name="adj" fmla="val 70213"/>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20"/>
          <p:cNvSpPr/>
          <p:nvPr/>
        </p:nvSpPr>
        <p:spPr>
          <a:xfrm rot="8778896" flipH="1">
            <a:off x="4049093" y="698702"/>
            <a:ext cx="6345881" cy="90860"/>
          </a:xfrm>
          <a:prstGeom prst="rect">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20"/>
          <p:cNvSpPr/>
          <p:nvPr/>
        </p:nvSpPr>
        <p:spPr>
          <a:xfrm rot="8778896" flipH="1">
            <a:off x="3440493" y="-1053898"/>
            <a:ext cx="6345881" cy="90860"/>
          </a:xfrm>
          <a:prstGeom prst="rect">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2" name="Google Shape;142;p20"/>
          <p:cNvSpPr/>
          <p:nvPr/>
        </p:nvSpPr>
        <p:spPr>
          <a:xfrm rot="8778896" flipH="1">
            <a:off x="6766893" y="2332669"/>
            <a:ext cx="6345881" cy="90860"/>
          </a:xfrm>
          <a:prstGeom prst="rect">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3" name="Google Shape;143;p20"/>
          <p:cNvSpPr/>
          <p:nvPr/>
        </p:nvSpPr>
        <p:spPr>
          <a:xfrm rot="8778896" flipH="1">
            <a:off x="7478093" y="3975302"/>
            <a:ext cx="6345881" cy="90860"/>
          </a:xfrm>
          <a:prstGeom prst="rect">
            <a:avLst/>
          </a:prstGeom>
          <a:solidFill>
            <a:srgbClr val="4E6E9A">
              <a:alpha val="8038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20"/>
          <p:cNvSpPr txBox="1">
            <a:spLocks noGrp="1"/>
          </p:cNvSpPr>
          <p:nvPr>
            <p:ph type="title"/>
          </p:nvPr>
        </p:nvSpPr>
        <p:spPr>
          <a:xfrm>
            <a:off x="338844" y="4628933"/>
            <a:ext cx="11280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4E6F9B"/>
              </a:buClr>
              <a:buSzPts val="2800"/>
              <a:buFont typeface="Muli"/>
              <a:buNone/>
              <a:defRPr>
                <a:solidFill>
                  <a:srgbClr val="4E6F9B"/>
                </a:solidFill>
                <a:latin typeface="Muli"/>
                <a:ea typeface="Muli"/>
                <a:cs typeface="Muli"/>
                <a:sym typeface="Muli"/>
              </a:defRPr>
            </a:lvl1pPr>
            <a:lvl2pPr lvl="1" rtl="0">
              <a:spcBef>
                <a:spcPts val="0"/>
              </a:spcBef>
              <a:spcAft>
                <a:spcPts val="0"/>
              </a:spcAft>
              <a:buClr>
                <a:srgbClr val="4E6F9B"/>
              </a:buClr>
              <a:buSzPts val="2800"/>
              <a:buFont typeface="Muli"/>
              <a:buNone/>
              <a:defRPr>
                <a:solidFill>
                  <a:srgbClr val="4E6F9B"/>
                </a:solidFill>
                <a:latin typeface="Muli"/>
                <a:ea typeface="Muli"/>
                <a:cs typeface="Muli"/>
                <a:sym typeface="Muli"/>
              </a:defRPr>
            </a:lvl2pPr>
            <a:lvl3pPr lvl="2" rtl="0">
              <a:spcBef>
                <a:spcPts val="0"/>
              </a:spcBef>
              <a:spcAft>
                <a:spcPts val="0"/>
              </a:spcAft>
              <a:buClr>
                <a:srgbClr val="4E6F9B"/>
              </a:buClr>
              <a:buSzPts val="2800"/>
              <a:buFont typeface="Muli"/>
              <a:buNone/>
              <a:defRPr>
                <a:solidFill>
                  <a:srgbClr val="4E6F9B"/>
                </a:solidFill>
                <a:latin typeface="Muli"/>
                <a:ea typeface="Muli"/>
                <a:cs typeface="Muli"/>
                <a:sym typeface="Muli"/>
              </a:defRPr>
            </a:lvl3pPr>
            <a:lvl4pPr lvl="3" rtl="0">
              <a:spcBef>
                <a:spcPts val="0"/>
              </a:spcBef>
              <a:spcAft>
                <a:spcPts val="0"/>
              </a:spcAft>
              <a:buClr>
                <a:srgbClr val="4E6F9B"/>
              </a:buClr>
              <a:buSzPts val="2800"/>
              <a:buFont typeface="Muli"/>
              <a:buNone/>
              <a:defRPr>
                <a:solidFill>
                  <a:srgbClr val="4E6F9B"/>
                </a:solidFill>
                <a:latin typeface="Muli"/>
                <a:ea typeface="Muli"/>
                <a:cs typeface="Muli"/>
                <a:sym typeface="Muli"/>
              </a:defRPr>
            </a:lvl4pPr>
            <a:lvl5pPr lvl="4" rtl="0">
              <a:spcBef>
                <a:spcPts val="0"/>
              </a:spcBef>
              <a:spcAft>
                <a:spcPts val="0"/>
              </a:spcAft>
              <a:buClr>
                <a:srgbClr val="4E6F9B"/>
              </a:buClr>
              <a:buSzPts val="2800"/>
              <a:buFont typeface="Muli"/>
              <a:buNone/>
              <a:defRPr>
                <a:solidFill>
                  <a:srgbClr val="4E6F9B"/>
                </a:solidFill>
                <a:latin typeface="Muli"/>
                <a:ea typeface="Muli"/>
                <a:cs typeface="Muli"/>
                <a:sym typeface="Muli"/>
              </a:defRPr>
            </a:lvl5pPr>
            <a:lvl6pPr lvl="5" rtl="0">
              <a:spcBef>
                <a:spcPts val="0"/>
              </a:spcBef>
              <a:spcAft>
                <a:spcPts val="0"/>
              </a:spcAft>
              <a:buClr>
                <a:srgbClr val="4E6F9B"/>
              </a:buClr>
              <a:buSzPts val="2800"/>
              <a:buFont typeface="Muli"/>
              <a:buNone/>
              <a:defRPr>
                <a:solidFill>
                  <a:srgbClr val="4E6F9B"/>
                </a:solidFill>
                <a:latin typeface="Muli"/>
                <a:ea typeface="Muli"/>
                <a:cs typeface="Muli"/>
                <a:sym typeface="Muli"/>
              </a:defRPr>
            </a:lvl6pPr>
            <a:lvl7pPr lvl="6" rtl="0">
              <a:spcBef>
                <a:spcPts val="0"/>
              </a:spcBef>
              <a:spcAft>
                <a:spcPts val="0"/>
              </a:spcAft>
              <a:buClr>
                <a:srgbClr val="4E6F9B"/>
              </a:buClr>
              <a:buSzPts val="2800"/>
              <a:buFont typeface="Muli"/>
              <a:buNone/>
              <a:defRPr>
                <a:solidFill>
                  <a:srgbClr val="4E6F9B"/>
                </a:solidFill>
                <a:latin typeface="Muli"/>
                <a:ea typeface="Muli"/>
                <a:cs typeface="Muli"/>
                <a:sym typeface="Muli"/>
              </a:defRPr>
            </a:lvl7pPr>
            <a:lvl8pPr lvl="7" rtl="0">
              <a:spcBef>
                <a:spcPts val="0"/>
              </a:spcBef>
              <a:spcAft>
                <a:spcPts val="0"/>
              </a:spcAft>
              <a:buClr>
                <a:srgbClr val="4E6F9B"/>
              </a:buClr>
              <a:buSzPts val="2800"/>
              <a:buFont typeface="Muli"/>
              <a:buNone/>
              <a:defRPr>
                <a:solidFill>
                  <a:srgbClr val="4E6F9B"/>
                </a:solidFill>
                <a:latin typeface="Muli"/>
                <a:ea typeface="Muli"/>
                <a:cs typeface="Muli"/>
                <a:sym typeface="Muli"/>
              </a:defRPr>
            </a:lvl8pPr>
            <a:lvl9pPr lvl="8" rtl="0">
              <a:spcBef>
                <a:spcPts val="0"/>
              </a:spcBef>
              <a:spcAft>
                <a:spcPts val="0"/>
              </a:spcAft>
              <a:buClr>
                <a:srgbClr val="4E6F9B"/>
              </a:buClr>
              <a:buSzPts val="2800"/>
              <a:buFont typeface="Muli"/>
              <a:buNone/>
              <a:defRPr>
                <a:solidFill>
                  <a:srgbClr val="4E6F9B"/>
                </a:solidFill>
                <a:latin typeface="Muli"/>
                <a:ea typeface="Muli"/>
                <a:cs typeface="Muli"/>
                <a:sym typeface="Muli"/>
              </a:defRPr>
            </a:lvl9pPr>
          </a:lstStyle>
          <a:p>
            <a:endParaRPr/>
          </a:p>
        </p:txBody>
      </p:sp>
      <p:grpSp>
        <p:nvGrpSpPr>
          <p:cNvPr id="145" name="Google Shape;145;p20"/>
          <p:cNvGrpSpPr/>
          <p:nvPr/>
        </p:nvGrpSpPr>
        <p:grpSpPr>
          <a:xfrm rot="-5400000">
            <a:off x="-218668" y="4964736"/>
            <a:ext cx="866287" cy="92000"/>
            <a:chOff x="684763" y="3506750"/>
            <a:chExt cx="3536825" cy="69000"/>
          </a:xfrm>
        </p:grpSpPr>
        <p:sp>
          <p:nvSpPr>
            <p:cNvPr id="146" name="Google Shape;146;p20"/>
            <p:cNvSpPr/>
            <p:nvPr/>
          </p:nvSpPr>
          <p:spPr>
            <a:xfrm>
              <a:off x="1515450" y="3506750"/>
              <a:ext cx="1003800" cy="69000"/>
            </a:xfrm>
            <a:prstGeom prst="rect">
              <a:avLst/>
            </a:prstGeom>
            <a:solidFill>
              <a:srgbClr val="5477A7"/>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7" name="Google Shape;147;p20"/>
            <p:cNvSpPr/>
            <p:nvPr/>
          </p:nvSpPr>
          <p:spPr>
            <a:xfrm>
              <a:off x="684763" y="3506750"/>
              <a:ext cx="830700" cy="69000"/>
            </a:xfrm>
            <a:prstGeom prst="rect">
              <a:avLst/>
            </a:prstGeom>
            <a:solidFill>
              <a:srgbClr val="4E6E9A"/>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20"/>
            <p:cNvSpPr/>
            <p:nvPr/>
          </p:nvSpPr>
          <p:spPr>
            <a:xfrm>
              <a:off x="3438288" y="3506750"/>
              <a:ext cx="783300" cy="69000"/>
            </a:xfrm>
            <a:prstGeom prst="rect">
              <a:avLst/>
            </a:prstGeom>
            <a:solidFill>
              <a:srgbClr val="648DC6"/>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20"/>
            <p:cNvSpPr/>
            <p:nvPr/>
          </p:nvSpPr>
          <p:spPr>
            <a:xfrm>
              <a:off x="2519144" y="3506750"/>
              <a:ext cx="918900" cy="69000"/>
            </a:xfrm>
            <a:prstGeom prst="rect">
              <a:avLst/>
            </a:prstGeom>
            <a:solidFill>
              <a:srgbClr val="5A7FB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50" name="Google Shape;150;p20"/>
          <p:cNvSpPr txBox="1">
            <a:spLocks noGrp="1"/>
          </p:cNvSpPr>
          <p:nvPr>
            <p:ph type="subTitle" idx="1"/>
          </p:nvPr>
        </p:nvSpPr>
        <p:spPr>
          <a:xfrm>
            <a:off x="338844" y="5290933"/>
            <a:ext cx="11280000" cy="5248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2133"/>
              </a:spcBef>
              <a:spcAft>
                <a:spcPts val="0"/>
              </a:spcAft>
              <a:buNone/>
              <a:defRPr/>
            </a:lvl2pPr>
            <a:lvl3pPr lvl="2" rtl="0">
              <a:spcBef>
                <a:spcPts val="2133"/>
              </a:spcBef>
              <a:spcAft>
                <a:spcPts val="0"/>
              </a:spcAft>
              <a:buNone/>
              <a:defRPr/>
            </a:lvl3pPr>
            <a:lvl4pPr lvl="3" rtl="0">
              <a:spcBef>
                <a:spcPts val="2133"/>
              </a:spcBef>
              <a:spcAft>
                <a:spcPts val="0"/>
              </a:spcAft>
              <a:buNone/>
              <a:defRPr/>
            </a:lvl4pPr>
            <a:lvl5pPr lvl="4" rtl="0">
              <a:spcBef>
                <a:spcPts val="2133"/>
              </a:spcBef>
              <a:spcAft>
                <a:spcPts val="0"/>
              </a:spcAft>
              <a:buNone/>
              <a:defRPr/>
            </a:lvl5pPr>
            <a:lvl6pPr lvl="5" rtl="0">
              <a:spcBef>
                <a:spcPts val="2133"/>
              </a:spcBef>
              <a:spcAft>
                <a:spcPts val="0"/>
              </a:spcAft>
              <a:buNone/>
              <a:defRPr/>
            </a:lvl6pPr>
            <a:lvl7pPr lvl="6" rtl="0">
              <a:spcBef>
                <a:spcPts val="2133"/>
              </a:spcBef>
              <a:spcAft>
                <a:spcPts val="0"/>
              </a:spcAft>
              <a:buNone/>
              <a:defRPr/>
            </a:lvl7pPr>
            <a:lvl8pPr lvl="7" rtl="0">
              <a:spcBef>
                <a:spcPts val="2133"/>
              </a:spcBef>
              <a:spcAft>
                <a:spcPts val="0"/>
              </a:spcAft>
              <a:buNone/>
              <a:defRPr/>
            </a:lvl8pPr>
            <a:lvl9pPr lvl="8" rtl="0">
              <a:spcBef>
                <a:spcPts val="2133"/>
              </a:spcBef>
              <a:spcAft>
                <a:spcPts val="2133"/>
              </a:spcAft>
              <a:buNone/>
              <a:defRPr/>
            </a:lvl9pPr>
          </a:lstStyle>
          <a:p>
            <a:endParaRPr/>
          </a:p>
        </p:txBody>
      </p:sp>
    </p:spTree>
    <p:extLst>
      <p:ext uri="{BB962C8B-B14F-4D97-AF65-F5344CB8AC3E}">
        <p14:creationId xmlns:p14="http://schemas.microsoft.com/office/powerpoint/2010/main" val="314854344"/>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matchingName="Icon Descriptions">
  <p:cSld name="Icon Descriptions">
    <p:spTree>
      <p:nvGrpSpPr>
        <p:cNvPr id="1" name="Shape 151"/>
        <p:cNvGrpSpPr/>
        <p:nvPr/>
      </p:nvGrpSpPr>
      <p:grpSpPr>
        <a:xfrm>
          <a:off x="0" y="0"/>
          <a:ext cx="0" cy="0"/>
          <a:chOff x="0" y="0"/>
          <a:chExt cx="0" cy="0"/>
        </a:xfrm>
      </p:grpSpPr>
      <p:sp>
        <p:nvSpPr>
          <p:cNvPr id="152" name="Google Shape;152;p21"/>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53" name="Google Shape;153;p21"/>
          <p:cNvSpPr txBox="1">
            <a:spLocks noGrp="1"/>
          </p:cNvSpPr>
          <p:nvPr>
            <p:ph type="title"/>
          </p:nvPr>
        </p:nvSpPr>
        <p:spPr>
          <a:xfrm>
            <a:off x="521533" y="352033"/>
            <a:ext cx="5410800" cy="1434000"/>
          </a:xfrm>
          <a:prstGeom prst="rect">
            <a:avLst/>
          </a:prstGeom>
        </p:spPr>
        <p:txBody>
          <a:bodyPr spcFirstLastPara="1" wrap="square" lIns="91425" tIns="91425" rIns="91425" bIns="91425" anchor="t" anchorCtr="0">
            <a:noAutofit/>
          </a:bodyPr>
          <a:lstStyle>
            <a:lvl1pPr lvl="0">
              <a:spcBef>
                <a:spcPts val="0"/>
              </a:spcBef>
              <a:spcAft>
                <a:spcPts val="0"/>
              </a:spcAft>
              <a:buNone/>
              <a:defRPr>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a:endParaRPr/>
          </a:p>
        </p:txBody>
      </p:sp>
      <p:sp>
        <p:nvSpPr>
          <p:cNvPr id="154" name="Google Shape;154;p21"/>
          <p:cNvSpPr txBox="1">
            <a:spLocks noGrp="1"/>
          </p:cNvSpPr>
          <p:nvPr>
            <p:ph type="body" idx="1"/>
          </p:nvPr>
        </p:nvSpPr>
        <p:spPr>
          <a:xfrm>
            <a:off x="730133" y="1851233"/>
            <a:ext cx="4798000" cy="48912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23323">
              <a:spcBef>
                <a:spcPts val="2133"/>
              </a:spcBef>
              <a:spcAft>
                <a:spcPts val="0"/>
              </a:spcAft>
              <a:buSzPts val="1400"/>
              <a:buChar char="○"/>
              <a:defRPr/>
            </a:lvl2pPr>
            <a:lvl3pPr marL="1828754" lvl="2" indent="-423323">
              <a:spcBef>
                <a:spcPts val="2133"/>
              </a:spcBef>
              <a:spcAft>
                <a:spcPts val="0"/>
              </a:spcAft>
              <a:buSzPts val="1400"/>
              <a:buChar char="■"/>
              <a:defRPr/>
            </a:lvl3pPr>
            <a:lvl4pPr marL="2438339" lvl="3" indent="-423323">
              <a:spcBef>
                <a:spcPts val="2133"/>
              </a:spcBef>
              <a:spcAft>
                <a:spcPts val="0"/>
              </a:spcAft>
              <a:buSzPts val="1400"/>
              <a:buChar char="●"/>
              <a:defRPr/>
            </a:lvl4pPr>
            <a:lvl5pPr marL="3047924" lvl="4" indent="-423323">
              <a:spcBef>
                <a:spcPts val="2133"/>
              </a:spcBef>
              <a:spcAft>
                <a:spcPts val="0"/>
              </a:spcAft>
              <a:buSzPts val="1400"/>
              <a:buChar char="○"/>
              <a:defRPr/>
            </a:lvl5pPr>
            <a:lvl6pPr marL="3657509" lvl="5" indent="-423323">
              <a:spcBef>
                <a:spcPts val="2133"/>
              </a:spcBef>
              <a:spcAft>
                <a:spcPts val="0"/>
              </a:spcAft>
              <a:buSzPts val="1400"/>
              <a:buChar char="■"/>
              <a:defRPr/>
            </a:lvl6pPr>
            <a:lvl7pPr marL="4267093" lvl="6" indent="-423323">
              <a:spcBef>
                <a:spcPts val="2133"/>
              </a:spcBef>
              <a:spcAft>
                <a:spcPts val="0"/>
              </a:spcAft>
              <a:buSzPts val="1400"/>
              <a:buChar char="●"/>
              <a:defRPr/>
            </a:lvl7pPr>
            <a:lvl8pPr marL="4876678" lvl="7" indent="-423323">
              <a:spcBef>
                <a:spcPts val="2133"/>
              </a:spcBef>
              <a:spcAft>
                <a:spcPts val="0"/>
              </a:spcAft>
              <a:buSzPts val="1400"/>
              <a:buChar char="○"/>
              <a:defRPr/>
            </a:lvl8pPr>
            <a:lvl9pPr marL="5486263" lvl="8" indent="-423323">
              <a:spcBef>
                <a:spcPts val="2133"/>
              </a:spcBef>
              <a:spcAft>
                <a:spcPts val="2133"/>
              </a:spcAft>
              <a:buSzPts val="1400"/>
              <a:buChar char="■"/>
              <a:defRPr/>
            </a:lvl9pPr>
          </a:lstStyle>
          <a:p>
            <a:endParaRPr/>
          </a:p>
        </p:txBody>
      </p:sp>
    </p:spTree>
    <p:extLst>
      <p:ext uri="{BB962C8B-B14F-4D97-AF65-F5344CB8AC3E}">
        <p14:creationId xmlns:p14="http://schemas.microsoft.com/office/powerpoint/2010/main" val="3426644388"/>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matchingName="Two Sides">
  <p:cSld name="Two Sides">
    <p:spTree>
      <p:nvGrpSpPr>
        <p:cNvPr id="1" name="Shape 155"/>
        <p:cNvGrpSpPr/>
        <p:nvPr/>
      </p:nvGrpSpPr>
      <p:grpSpPr>
        <a:xfrm>
          <a:off x="0" y="0"/>
          <a:ext cx="0" cy="0"/>
          <a:chOff x="0" y="0"/>
          <a:chExt cx="0" cy="0"/>
        </a:xfrm>
      </p:grpSpPr>
      <p:sp>
        <p:nvSpPr>
          <p:cNvPr id="156" name="Google Shape;156;p2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57" name="Google Shape;157;p22"/>
          <p:cNvSpPr/>
          <p:nvPr/>
        </p:nvSpPr>
        <p:spPr>
          <a:xfrm>
            <a:off x="0" y="0"/>
            <a:ext cx="5038000" cy="6858000"/>
          </a:xfrm>
          <a:prstGeom prst="rect">
            <a:avLst/>
          </a:prstGeom>
          <a:solidFill>
            <a:srgbClr val="79B29D">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22"/>
          <p:cNvSpPr txBox="1">
            <a:spLocks noGrp="1"/>
          </p:cNvSpPr>
          <p:nvPr>
            <p:ph type="title"/>
          </p:nvPr>
        </p:nvSpPr>
        <p:spPr>
          <a:xfrm>
            <a:off x="494167" y="916000"/>
            <a:ext cx="4784800" cy="2350400"/>
          </a:xfrm>
          <a:prstGeom prst="rect">
            <a:avLst/>
          </a:prstGeom>
        </p:spPr>
        <p:txBody>
          <a:bodyPr spcFirstLastPara="1" wrap="square" lIns="91425" tIns="91425" rIns="91425" bIns="91425" anchor="t" anchorCtr="0">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sz="4800">
                <a:solidFill>
                  <a:srgbClr val="FFFFFF"/>
                </a:solidFill>
              </a:defRPr>
            </a:lvl2pPr>
            <a:lvl3pPr lvl="2">
              <a:spcBef>
                <a:spcPts val="0"/>
              </a:spcBef>
              <a:spcAft>
                <a:spcPts val="0"/>
              </a:spcAft>
              <a:buNone/>
              <a:defRPr sz="4800">
                <a:solidFill>
                  <a:srgbClr val="FFFFFF"/>
                </a:solidFill>
              </a:defRPr>
            </a:lvl3pPr>
            <a:lvl4pPr lvl="3">
              <a:spcBef>
                <a:spcPts val="0"/>
              </a:spcBef>
              <a:spcAft>
                <a:spcPts val="0"/>
              </a:spcAft>
              <a:buNone/>
              <a:defRPr sz="4800">
                <a:solidFill>
                  <a:srgbClr val="FFFFFF"/>
                </a:solidFill>
              </a:defRPr>
            </a:lvl4pPr>
            <a:lvl5pPr lvl="4">
              <a:spcBef>
                <a:spcPts val="0"/>
              </a:spcBef>
              <a:spcAft>
                <a:spcPts val="0"/>
              </a:spcAft>
              <a:buNone/>
              <a:defRPr sz="4800">
                <a:solidFill>
                  <a:srgbClr val="FFFFFF"/>
                </a:solidFill>
              </a:defRPr>
            </a:lvl5pPr>
            <a:lvl6pPr lvl="5">
              <a:spcBef>
                <a:spcPts val="0"/>
              </a:spcBef>
              <a:spcAft>
                <a:spcPts val="0"/>
              </a:spcAft>
              <a:buNone/>
              <a:defRPr sz="4800">
                <a:solidFill>
                  <a:srgbClr val="FFFFFF"/>
                </a:solidFill>
              </a:defRPr>
            </a:lvl6pPr>
            <a:lvl7pPr lvl="6">
              <a:spcBef>
                <a:spcPts val="0"/>
              </a:spcBef>
              <a:spcAft>
                <a:spcPts val="0"/>
              </a:spcAft>
              <a:buNone/>
              <a:defRPr sz="4800">
                <a:solidFill>
                  <a:srgbClr val="FFFFFF"/>
                </a:solidFill>
              </a:defRPr>
            </a:lvl7pPr>
            <a:lvl8pPr lvl="7">
              <a:spcBef>
                <a:spcPts val="0"/>
              </a:spcBef>
              <a:spcAft>
                <a:spcPts val="0"/>
              </a:spcAft>
              <a:buNone/>
              <a:defRPr sz="4800">
                <a:solidFill>
                  <a:srgbClr val="FFFFFF"/>
                </a:solidFill>
              </a:defRPr>
            </a:lvl8pPr>
            <a:lvl9pPr lvl="8">
              <a:spcBef>
                <a:spcPts val="0"/>
              </a:spcBef>
              <a:spcAft>
                <a:spcPts val="0"/>
              </a:spcAft>
              <a:buNone/>
              <a:defRPr sz="4800">
                <a:solidFill>
                  <a:srgbClr val="FFFFFF"/>
                </a:solidFill>
              </a:defRPr>
            </a:lvl9pPr>
          </a:lstStyle>
          <a:p>
            <a:endParaRPr/>
          </a:p>
        </p:txBody>
      </p:sp>
    </p:spTree>
    <p:extLst>
      <p:ext uri="{BB962C8B-B14F-4D97-AF65-F5344CB8AC3E}">
        <p14:creationId xmlns:p14="http://schemas.microsoft.com/office/powerpoint/2010/main" val="3371422954"/>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matchingName="Two Sides 3">
  <p:cSld name="Two Sides 3">
    <p:spTree>
      <p:nvGrpSpPr>
        <p:cNvPr id="1" name="Shape 159"/>
        <p:cNvGrpSpPr/>
        <p:nvPr/>
      </p:nvGrpSpPr>
      <p:grpSpPr>
        <a:xfrm>
          <a:off x="0" y="0"/>
          <a:ext cx="0" cy="0"/>
          <a:chOff x="0" y="0"/>
          <a:chExt cx="0" cy="0"/>
        </a:xfrm>
      </p:grpSpPr>
      <p:sp>
        <p:nvSpPr>
          <p:cNvPr id="160" name="Google Shape;160;p2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61" name="Google Shape;161;p23"/>
          <p:cNvSpPr/>
          <p:nvPr/>
        </p:nvSpPr>
        <p:spPr>
          <a:xfrm>
            <a:off x="0" y="0"/>
            <a:ext cx="5038000" cy="6858000"/>
          </a:xfrm>
          <a:prstGeom prst="rect">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23"/>
          <p:cNvSpPr txBox="1">
            <a:spLocks noGrp="1"/>
          </p:cNvSpPr>
          <p:nvPr>
            <p:ph type="title"/>
          </p:nvPr>
        </p:nvSpPr>
        <p:spPr>
          <a:xfrm>
            <a:off x="494167" y="916000"/>
            <a:ext cx="4784800" cy="2350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6400">
                <a:solidFill>
                  <a:srgbClr val="FFFFFF"/>
                </a:solidFill>
                <a:latin typeface="Muli"/>
                <a:ea typeface="Muli"/>
                <a:cs typeface="Muli"/>
                <a:sym typeface="Muli"/>
              </a:defRPr>
            </a:lvl1pPr>
            <a:lvl2pPr lvl="1" rtl="0">
              <a:spcBef>
                <a:spcPts val="0"/>
              </a:spcBef>
              <a:spcAft>
                <a:spcPts val="0"/>
              </a:spcAft>
              <a:buNone/>
              <a:defRPr sz="6400">
                <a:solidFill>
                  <a:srgbClr val="FFFFFF"/>
                </a:solidFill>
              </a:defRPr>
            </a:lvl2pPr>
            <a:lvl3pPr lvl="2" rtl="0">
              <a:spcBef>
                <a:spcPts val="0"/>
              </a:spcBef>
              <a:spcAft>
                <a:spcPts val="0"/>
              </a:spcAft>
              <a:buNone/>
              <a:defRPr sz="6400">
                <a:solidFill>
                  <a:srgbClr val="FFFFFF"/>
                </a:solidFill>
              </a:defRPr>
            </a:lvl3pPr>
            <a:lvl4pPr lvl="3" rtl="0">
              <a:spcBef>
                <a:spcPts val="0"/>
              </a:spcBef>
              <a:spcAft>
                <a:spcPts val="0"/>
              </a:spcAft>
              <a:buNone/>
              <a:defRPr sz="6400">
                <a:solidFill>
                  <a:srgbClr val="FFFFFF"/>
                </a:solidFill>
              </a:defRPr>
            </a:lvl4pPr>
            <a:lvl5pPr lvl="4" rtl="0">
              <a:spcBef>
                <a:spcPts val="0"/>
              </a:spcBef>
              <a:spcAft>
                <a:spcPts val="0"/>
              </a:spcAft>
              <a:buNone/>
              <a:defRPr sz="6400">
                <a:solidFill>
                  <a:srgbClr val="FFFFFF"/>
                </a:solidFill>
              </a:defRPr>
            </a:lvl5pPr>
            <a:lvl6pPr lvl="5" rtl="0">
              <a:spcBef>
                <a:spcPts val="0"/>
              </a:spcBef>
              <a:spcAft>
                <a:spcPts val="0"/>
              </a:spcAft>
              <a:buNone/>
              <a:defRPr sz="6400">
                <a:solidFill>
                  <a:srgbClr val="FFFFFF"/>
                </a:solidFill>
              </a:defRPr>
            </a:lvl6pPr>
            <a:lvl7pPr lvl="6" rtl="0">
              <a:spcBef>
                <a:spcPts val="0"/>
              </a:spcBef>
              <a:spcAft>
                <a:spcPts val="0"/>
              </a:spcAft>
              <a:buNone/>
              <a:defRPr sz="6400">
                <a:solidFill>
                  <a:srgbClr val="FFFFFF"/>
                </a:solidFill>
              </a:defRPr>
            </a:lvl7pPr>
            <a:lvl8pPr lvl="7" rtl="0">
              <a:spcBef>
                <a:spcPts val="0"/>
              </a:spcBef>
              <a:spcAft>
                <a:spcPts val="0"/>
              </a:spcAft>
              <a:buNone/>
              <a:defRPr sz="6400">
                <a:solidFill>
                  <a:srgbClr val="FFFFFF"/>
                </a:solidFill>
              </a:defRPr>
            </a:lvl8pPr>
            <a:lvl9pPr lvl="8" rtl="0">
              <a:spcBef>
                <a:spcPts val="0"/>
              </a:spcBef>
              <a:spcAft>
                <a:spcPts val="0"/>
              </a:spcAft>
              <a:buNone/>
              <a:defRPr sz="6400">
                <a:solidFill>
                  <a:srgbClr val="FFFFFF"/>
                </a:solidFill>
              </a:defRPr>
            </a:lvl9pPr>
          </a:lstStyle>
          <a:p>
            <a:endParaRPr/>
          </a:p>
        </p:txBody>
      </p:sp>
      <p:sp>
        <p:nvSpPr>
          <p:cNvPr id="163" name="Google Shape;163;p23"/>
          <p:cNvSpPr txBox="1">
            <a:spLocks noGrp="1"/>
          </p:cNvSpPr>
          <p:nvPr>
            <p:ph type="subTitle" idx="1"/>
          </p:nvPr>
        </p:nvSpPr>
        <p:spPr>
          <a:xfrm>
            <a:off x="711100" y="4001500"/>
            <a:ext cx="4110000" cy="964400"/>
          </a:xfrm>
          <a:prstGeom prst="rect">
            <a:avLst/>
          </a:prstGeom>
        </p:spPr>
        <p:txBody>
          <a:bodyPr spcFirstLastPara="1" wrap="square" lIns="91425" tIns="91425" rIns="91425" bIns="91425" anchor="t" anchorCtr="0">
            <a:noAutofit/>
          </a:bodyPr>
          <a:lstStyle>
            <a:lvl1pPr lvl="0">
              <a:spcBef>
                <a:spcPts val="0"/>
              </a:spcBef>
              <a:spcAft>
                <a:spcPts val="0"/>
              </a:spcAft>
              <a:buNone/>
              <a:defRPr>
                <a:solidFill>
                  <a:srgbClr val="FFFFFF"/>
                </a:solidFill>
                <a:latin typeface="Muli"/>
                <a:ea typeface="Muli"/>
                <a:cs typeface="Muli"/>
                <a:sym typeface="Muli"/>
              </a:defRPr>
            </a:lvl1pPr>
            <a:lvl2pPr lvl="1">
              <a:spcBef>
                <a:spcPts val="2133"/>
              </a:spcBef>
              <a:spcAft>
                <a:spcPts val="0"/>
              </a:spcAft>
              <a:buNone/>
              <a:defRPr/>
            </a:lvl2pPr>
            <a:lvl3pPr lvl="2">
              <a:spcBef>
                <a:spcPts val="2133"/>
              </a:spcBef>
              <a:spcAft>
                <a:spcPts val="0"/>
              </a:spcAft>
              <a:buNone/>
              <a:defRPr/>
            </a:lvl3pPr>
            <a:lvl4pPr lvl="3">
              <a:spcBef>
                <a:spcPts val="2133"/>
              </a:spcBef>
              <a:spcAft>
                <a:spcPts val="0"/>
              </a:spcAft>
              <a:buNone/>
              <a:defRPr/>
            </a:lvl4pPr>
            <a:lvl5pPr lvl="4">
              <a:spcBef>
                <a:spcPts val="2133"/>
              </a:spcBef>
              <a:spcAft>
                <a:spcPts val="0"/>
              </a:spcAft>
              <a:buNone/>
              <a:defRPr/>
            </a:lvl5pPr>
            <a:lvl6pPr lvl="5">
              <a:spcBef>
                <a:spcPts val="2133"/>
              </a:spcBef>
              <a:spcAft>
                <a:spcPts val="0"/>
              </a:spcAft>
              <a:buNone/>
              <a:defRPr/>
            </a:lvl6pPr>
            <a:lvl7pPr lvl="6">
              <a:spcBef>
                <a:spcPts val="2133"/>
              </a:spcBef>
              <a:spcAft>
                <a:spcPts val="0"/>
              </a:spcAft>
              <a:buNone/>
              <a:defRPr/>
            </a:lvl7pPr>
            <a:lvl8pPr lvl="7">
              <a:spcBef>
                <a:spcPts val="2133"/>
              </a:spcBef>
              <a:spcAft>
                <a:spcPts val="0"/>
              </a:spcAft>
              <a:buNone/>
              <a:defRPr/>
            </a:lvl8pPr>
            <a:lvl9pPr lvl="8">
              <a:spcBef>
                <a:spcPts val="2133"/>
              </a:spcBef>
              <a:spcAft>
                <a:spcPts val="2133"/>
              </a:spcAft>
              <a:buNone/>
              <a:defRPr/>
            </a:lvl9pPr>
          </a:lstStyle>
          <a:p>
            <a:endParaRPr/>
          </a:p>
        </p:txBody>
      </p:sp>
    </p:spTree>
    <p:extLst>
      <p:ext uri="{BB962C8B-B14F-4D97-AF65-F5344CB8AC3E}">
        <p14:creationId xmlns:p14="http://schemas.microsoft.com/office/powerpoint/2010/main" val="904884288"/>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matchingName="Two Sides 2">
  <p:cSld name="Two Sides 2">
    <p:spTree>
      <p:nvGrpSpPr>
        <p:cNvPr id="1" name="Shape 164"/>
        <p:cNvGrpSpPr/>
        <p:nvPr/>
      </p:nvGrpSpPr>
      <p:grpSpPr>
        <a:xfrm>
          <a:off x="0" y="0"/>
          <a:ext cx="0" cy="0"/>
          <a:chOff x="0" y="0"/>
          <a:chExt cx="0" cy="0"/>
        </a:xfrm>
      </p:grpSpPr>
      <p:sp>
        <p:nvSpPr>
          <p:cNvPr id="165" name="Google Shape;165;p2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66" name="Google Shape;166;p24"/>
          <p:cNvSpPr/>
          <p:nvPr/>
        </p:nvSpPr>
        <p:spPr>
          <a:xfrm>
            <a:off x="6049633" y="0"/>
            <a:ext cx="6142400" cy="6858000"/>
          </a:xfrm>
          <a:prstGeom prst="rect">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7" name="Google Shape;167;p24"/>
          <p:cNvSpPr txBox="1">
            <a:spLocks noGrp="1"/>
          </p:cNvSpPr>
          <p:nvPr>
            <p:ph type="subTitle" idx="1"/>
          </p:nvPr>
        </p:nvSpPr>
        <p:spPr>
          <a:xfrm>
            <a:off x="1003933" y="4667600"/>
            <a:ext cx="4146000" cy="15500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a:solidFill>
                  <a:srgbClr val="5E85B9"/>
                </a:solidFill>
                <a:latin typeface="Muli"/>
                <a:ea typeface="Muli"/>
                <a:cs typeface="Muli"/>
                <a:sym typeface="Muli"/>
              </a:defRPr>
            </a:lvl1pPr>
            <a:lvl2pPr lvl="1" rtl="0">
              <a:spcBef>
                <a:spcPts val="2133"/>
              </a:spcBef>
              <a:spcAft>
                <a:spcPts val="0"/>
              </a:spcAft>
              <a:buNone/>
              <a:defRPr/>
            </a:lvl2pPr>
            <a:lvl3pPr lvl="2" rtl="0">
              <a:spcBef>
                <a:spcPts val="2133"/>
              </a:spcBef>
              <a:spcAft>
                <a:spcPts val="0"/>
              </a:spcAft>
              <a:buNone/>
              <a:defRPr/>
            </a:lvl3pPr>
            <a:lvl4pPr lvl="3" rtl="0">
              <a:spcBef>
                <a:spcPts val="2133"/>
              </a:spcBef>
              <a:spcAft>
                <a:spcPts val="0"/>
              </a:spcAft>
              <a:buNone/>
              <a:defRPr/>
            </a:lvl4pPr>
            <a:lvl5pPr lvl="4" rtl="0">
              <a:spcBef>
                <a:spcPts val="2133"/>
              </a:spcBef>
              <a:spcAft>
                <a:spcPts val="0"/>
              </a:spcAft>
              <a:buNone/>
              <a:defRPr/>
            </a:lvl5pPr>
            <a:lvl6pPr lvl="5" rtl="0">
              <a:spcBef>
                <a:spcPts val="2133"/>
              </a:spcBef>
              <a:spcAft>
                <a:spcPts val="0"/>
              </a:spcAft>
              <a:buNone/>
              <a:defRPr/>
            </a:lvl6pPr>
            <a:lvl7pPr lvl="6" rtl="0">
              <a:spcBef>
                <a:spcPts val="2133"/>
              </a:spcBef>
              <a:spcAft>
                <a:spcPts val="0"/>
              </a:spcAft>
              <a:buNone/>
              <a:defRPr/>
            </a:lvl7pPr>
            <a:lvl8pPr lvl="7" rtl="0">
              <a:spcBef>
                <a:spcPts val="2133"/>
              </a:spcBef>
              <a:spcAft>
                <a:spcPts val="0"/>
              </a:spcAft>
              <a:buNone/>
              <a:defRPr/>
            </a:lvl8pPr>
            <a:lvl9pPr lvl="8" rtl="0">
              <a:spcBef>
                <a:spcPts val="2133"/>
              </a:spcBef>
              <a:spcAft>
                <a:spcPts val="2133"/>
              </a:spcAft>
              <a:buNone/>
              <a:defRPr/>
            </a:lvl9pPr>
          </a:lstStyle>
          <a:p>
            <a:endParaRPr/>
          </a:p>
        </p:txBody>
      </p:sp>
      <p:sp>
        <p:nvSpPr>
          <p:cNvPr id="168" name="Google Shape;168;p24"/>
          <p:cNvSpPr txBox="1">
            <a:spLocks noGrp="1"/>
          </p:cNvSpPr>
          <p:nvPr>
            <p:ph type="subTitle" idx="2"/>
          </p:nvPr>
        </p:nvSpPr>
        <p:spPr>
          <a:xfrm>
            <a:off x="7047833" y="4667600"/>
            <a:ext cx="4146000" cy="15500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a:solidFill>
                  <a:srgbClr val="FFFFFF"/>
                </a:solidFill>
                <a:latin typeface="Muli"/>
                <a:ea typeface="Muli"/>
                <a:cs typeface="Muli"/>
                <a:sym typeface="Muli"/>
              </a:defRPr>
            </a:lvl1pPr>
            <a:lvl2pPr lvl="1" rtl="0">
              <a:spcBef>
                <a:spcPts val="2133"/>
              </a:spcBef>
              <a:spcAft>
                <a:spcPts val="0"/>
              </a:spcAft>
              <a:buNone/>
              <a:defRPr>
                <a:solidFill>
                  <a:srgbClr val="FFFFFF"/>
                </a:solidFill>
              </a:defRPr>
            </a:lvl2pPr>
            <a:lvl3pPr lvl="2" rtl="0">
              <a:spcBef>
                <a:spcPts val="2133"/>
              </a:spcBef>
              <a:spcAft>
                <a:spcPts val="0"/>
              </a:spcAft>
              <a:buNone/>
              <a:defRPr>
                <a:solidFill>
                  <a:srgbClr val="FFFFFF"/>
                </a:solidFill>
              </a:defRPr>
            </a:lvl3pPr>
            <a:lvl4pPr lvl="3" rtl="0">
              <a:spcBef>
                <a:spcPts val="2133"/>
              </a:spcBef>
              <a:spcAft>
                <a:spcPts val="0"/>
              </a:spcAft>
              <a:buNone/>
              <a:defRPr>
                <a:solidFill>
                  <a:srgbClr val="FFFFFF"/>
                </a:solidFill>
              </a:defRPr>
            </a:lvl4pPr>
            <a:lvl5pPr lvl="4" rtl="0">
              <a:spcBef>
                <a:spcPts val="2133"/>
              </a:spcBef>
              <a:spcAft>
                <a:spcPts val="0"/>
              </a:spcAft>
              <a:buNone/>
              <a:defRPr>
                <a:solidFill>
                  <a:srgbClr val="FFFFFF"/>
                </a:solidFill>
              </a:defRPr>
            </a:lvl5pPr>
            <a:lvl6pPr lvl="5" rtl="0">
              <a:spcBef>
                <a:spcPts val="2133"/>
              </a:spcBef>
              <a:spcAft>
                <a:spcPts val="0"/>
              </a:spcAft>
              <a:buNone/>
              <a:defRPr>
                <a:solidFill>
                  <a:srgbClr val="FFFFFF"/>
                </a:solidFill>
              </a:defRPr>
            </a:lvl6pPr>
            <a:lvl7pPr lvl="6" rtl="0">
              <a:spcBef>
                <a:spcPts val="2133"/>
              </a:spcBef>
              <a:spcAft>
                <a:spcPts val="0"/>
              </a:spcAft>
              <a:buNone/>
              <a:defRPr>
                <a:solidFill>
                  <a:srgbClr val="FFFFFF"/>
                </a:solidFill>
              </a:defRPr>
            </a:lvl7pPr>
            <a:lvl8pPr lvl="7" rtl="0">
              <a:spcBef>
                <a:spcPts val="2133"/>
              </a:spcBef>
              <a:spcAft>
                <a:spcPts val="0"/>
              </a:spcAft>
              <a:buNone/>
              <a:defRPr>
                <a:solidFill>
                  <a:srgbClr val="FFFFFF"/>
                </a:solidFill>
              </a:defRPr>
            </a:lvl8pPr>
            <a:lvl9pPr lvl="8" rtl="0">
              <a:spcBef>
                <a:spcPts val="2133"/>
              </a:spcBef>
              <a:spcAft>
                <a:spcPts val="2133"/>
              </a:spcAft>
              <a:buNone/>
              <a:defRPr>
                <a:solidFill>
                  <a:srgbClr val="FFFFFF"/>
                </a:solidFill>
              </a:defRPr>
            </a:lvl9pPr>
          </a:lstStyle>
          <a:p>
            <a:endParaRPr/>
          </a:p>
        </p:txBody>
      </p:sp>
    </p:spTree>
    <p:extLst>
      <p:ext uri="{BB962C8B-B14F-4D97-AF65-F5344CB8AC3E}">
        <p14:creationId xmlns:p14="http://schemas.microsoft.com/office/powerpoint/2010/main" val="349040394"/>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matchingName="Two Sides 1">
  <p:cSld name="Two Sides 1">
    <p:spTree>
      <p:nvGrpSpPr>
        <p:cNvPr id="1" name="Shape 169"/>
        <p:cNvGrpSpPr/>
        <p:nvPr/>
      </p:nvGrpSpPr>
      <p:grpSpPr>
        <a:xfrm>
          <a:off x="0" y="0"/>
          <a:ext cx="0" cy="0"/>
          <a:chOff x="0" y="0"/>
          <a:chExt cx="0" cy="0"/>
        </a:xfrm>
      </p:grpSpPr>
      <p:sp>
        <p:nvSpPr>
          <p:cNvPr id="170" name="Google Shape;170;p25"/>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95959"/>
                </a:solidFill>
              </a:rPr>
              <a:pPr/>
              <a:t>‹#›</a:t>
            </a:fld>
            <a:endParaRPr>
              <a:solidFill>
                <a:srgbClr val="595959"/>
              </a:solidFill>
            </a:endParaRPr>
          </a:p>
        </p:txBody>
      </p:sp>
      <p:sp>
        <p:nvSpPr>
          <p:cNvPr id="171" name="Google Shape;171;p25"/>
          <p:cNvSpPr/>
          <p:nvPr/>
        </p:nvSpPr>
        <p:spPr>
          <a:xfrm>
            <a:off x="6049633" y="0"/>
            <a:ext cx="6142400" cy="6858000"/>
          </a:xfrm>
          <a:prstGeom prst="rect">
            <a:avLst/>
          </a:prstGeom>
          <a:solidFill>
            <a:srgbClr val="79B29D">
              <a:alpha val="88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2" name="Google Shape;172;p25"/>
          <p:cNvSpPr txBox="1">
            <a:spLocks noGrp="1"/>
          </p:cNvSpPr>
          <p:nvPr>
            <p:ph type="subTitle" idx="1"/>
          </p:nvPr>
        </p:nvSpPr>
        <p:spPr>
          <a:xfrm>
            <a:off x="1003933" y="4667600"/>
            <a:ext cx="4146000" cy="15500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a:solidFill>
                  <a:srgbClr val="79B29D"/>
                </a:solidFill>
                <a:latin typeface="Muli"/>
                <a:ea typeface="Muli"/>
                <a:cs typeface="Muli"/>
                <a:sym typeface="Muli"/>
              </a:defRPr>
            </a:lvl1pPr>
            <a:lvl2pPr lvl="1" rtl="0">
              <a:spcBef>
                <a:spcPts val="2133"/>
              </a:spcBef>
              <a:spcAft>
                <a:spcPts val="0"/>
              </a:spcAft>
              <a:buNone/>
              <a:defRPr/>
            </a:lvl2pPr>
            <a:lvl3pPr lvl="2" rtl="0">
              <a:spcBef>
                <a:spcPts val="2133"/>
              </a:spcBef>
              <a:spcAft>
                <a:spcPts val="0"/>
              </a:spcAft>
              <a:buNone/>
              <a:defRPr/>
            </a:lvl3pPr>
            <a:lvl4pPr lvl="3" rtl="0">
              <a:spcBef>
                <a:spcPts val="2133"/>
              </a:spcBef>
              <a:spcAft>
                <a:spcPts val="0"/>
              </a:spcAft>
              <a:buNone/>
              <a:defRPr/>
            </a:lvl4pPr>
            <a:lvl5pPr lvl="4" rtl="0">
              <a:spcBef>
                <a:spcPts val="2133"/>
              </a:spcBef>
              <a:spcAft>
                <a:spcPts val="0"/>
              </a:spcAft>
              <a:buNone/>
              <a:defRPr/>
            </a:lvl5pPr>
            <a:lvl6pPr lvl="5" rtl="0">
              <a:spcBef>
                <a:spcPts val="2133"/>
              </a:spcBef>
              <a:spcAft>
                <a:spcPts val="0"/>
              </a:spcAft>
              <a:buNone/>
              <a:defRPr/>
            </a:lvl6pPr>
            <a:lvl7pPr lvl="6" rtl="0">
              <a:spcBef>
                <a:spcPts val="2133"/>
              </a:spcBef>
              <a:spcAft>
                <a:spcPts val="0"/>
              </a:spcAft>
              <a:buNone/>
              <a:defRPr/>
            </a:lvl7pPr>
            <a:lvl8pPr lvl="7" rtl="0">
              <a:spcBef>
                <a:spcPts val="2133"/>
              </a:spcBef>
              <a:spcAft>
                <a:spcPts val="0"/>
              </a:spcAft>
              <a:buNone/>
              <a:defRPr/>
            </a:lvl8pPr>
            <a:lvl9pPr lvl="8" rtl="0">
              <a:spcBef>
                <a:spcPts val="2133"/>
              </a:spcBef>
              <a:spcAft>
                <a:spcPts val="2133"/>
              </a:spcAft>
              <a:buNone/>
              <a:defRPr/>
            </a:lvl9pPr>
          </a:lstStyle>
          <a:p>
            <a:endParaRPr/>
          </a:p>
        </p:txBody>
      </p:sp>
      <p:sp>
        <p:nvSpPr>
          <p:cNvPr id="173" name="Google Shape;173;p25"/>
          <p:cNvSpPr txBox="1">
            <a:spLocks noGrp="1"/>
          </p:cNvSpPr>
          <p:nvPr>
            <p:ph type="subTitle" idx="2"/>
          </p:nvPr>
        </p:nvSpPr>
        <p:spPr>
          <a:xfrm>
            <a:off x="7047833" y="4667600"/>
            <a:ext cx="4146000" cy="15500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a:solidFill>
                  <a:srgbClr val="FFFFFF"/>
                </a:solidFill>
                <a:latin typeface="Muli"/>
                <a:ea typeface="Muli"/>
                <a:cs typeface="Muli"/>
                <a:sym typeface="Muli"/>
              </a:defRPr>
            </a:lvl1pPr>
            <a:lvl2pPr lvl="1" rtl="0">
              <a:spcBef>
                <a:spcPts val="2133"/>
              </a:spcBef>
              <a:spcAft>
                <a:spcPts val="0"/>
              </a:spcAft>
              <a:buNone/>
              <a:defRPr>
                <a:solidFill>
                  <a:srgbClr val="FFFFFF"/>
                </a:solidFill>
              </a:defRPr>
            </a:lvl2pPr>
            <a:lvl3pPr lvl="2" rtl="0">
              <a:spcBef>
                <a:spcPts val="2133"/>
              </a:spcBef>
              <a:spcAft>
                <a:spcPts val="0"/>
              </a:spcAft>
              <a:buNone/>
              <a:defRPr>
                <a:solidFill>
                  <a:srgbClr val="FFFFFF"/>
                </a:solidFill>
              </a:defRPr>
            </a:lvl3pPr>
            <a:lvl4pPr lvl="3" rtl="0">
              <a:spcBef>
                <a:spcPts val="2133"/>
              </a:spcBef>
              <a:spcAft>
                <a:spcPts val="0"/>
              </a:spcAft>
              <a:buNone/>
              <a:defRPr>
                <a:solidFill>
                  <a:srgbClr val="FFFFFF"/>
                </a:solidFill>
              </a:defRPr>
            </a:lvl4pPr>
            <a:lvl5pPr lvl="4" rtl="0">
              <a:spcBef>
                <a:spcPts val="2133"/>
              </a:spcBef>
              <a:spcAft>
                <a:spcPts val="0"/>
              </a:spcAft>
              <a:buNone/>
              <a:defRPr>
                <a:solidFill>
                  <a:srgbClr val="FFFFFF"/>
                </a:solidFill>
              </a:defRPr>
            </a:lvl5pPr>
            <a:lvl6pPr lvl="5" rtl="0">
              <a:spcBef>
                <a:spcPts val="2133"/>
              </a:spcBef>
              <a:spcAft>
                <a:spcPts val="0"/>
              </a:spcAft>
              <a:buNone/>
              <a:defRPr>
                <a:solidFill>
                  <a:srgbClr val="FFFFFF"/>
                </a:solidFill>
              </a:defRPr>
            </a:lvl6pPr>
            <a:lvl7pPr lvl="6" rtl="0">
              <a:spcBef>
                <a:spcPts val="2133"/>
              </a:spcBef>
              <a:spcAft>
                <a:spcPts val="0"/>
              </a:spcAft>
              <a:buNone/>
              <a:defRPr>
                <a:solidFill>
                  <a:srgbClr val="FFFFFF"/>
                </a:solidFill>
              </a:defRPr>
            </a:lvl7pPr>
            <a:lvl8pPr lvl="7" rtl="0">
              <a:spcBef>
                <a:spcPts val="2133"/>
              </a:spcBef>
              <a:spcAft>
                <a:spcPts val="0"/>
              </a:spcAft>
              <a:buNone/>
              <a:defRPr>
                <a:solidFill>
                  <a:srgbClr val="FFFFFF"/>
                </a:solidFill>
              </a:defRPr>
            </a:lvl8pPr>
            <a:lvl9pPr lvl="8" rtl="0">
              <a:spcBef>
                <a:spcPts val="2133"/>
              </a:spcBef>
              <a:spcAft>
                <a:spcPts val="2133"/>
              </a:spcAft>
              <a:buNone/>
              <a:defRPr>
                <a:solidFill>
                  <a:srgbClr val="FFFFFF"/>
                </a:solidFill>
              </a:defRPr>
            </a:lvl9pPr>
          </a:lstStyle>
          <a:p>
            <a:endParaRPr/>
          </a:p>
        </p:txBody>
      </p:sp>
    </p:spTree>
    <p:extLst>
      <p:ext uri="{BB962C8B-B14F-4D97-AF65-F5344CB8AC3E}">
        <p14:creationId xmlns:p14="http://schemas.microsoft.com/office/powerpoint/2010/main" val="1594702857"/>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3831767" y="0"/>
            <a:ext cx="83604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 name="Google Shape;10;p2"/>
          <p:cNvSpPr txBox="1">
            <a:spLocks noGrp="1"/>
          </p:cNvSpPr>
          <p:nvPr>
            <p:ph type="ctrTitle"/>
          </p:nvPr>
        </p:nvSpPr>
        <p:spPr>
          <a:xfrm rot="946">
            <a:off x="5571200" y="1655600"/>
            <a:ext cx="5813600" cy="2345200"/>
          </a:xfrm>
          <a:prstGeom prst="rect">
            <a:avLst/>
          </a:prstGeom>
        </p:spPr>
        <p:txBody>
          <a:bodyPr spcFirstLastPara="1" wrap="square" lIns="91425" tIns="91425" rIns="91425" bIns="91425" anchor="b" anchorCtr="0">
            <a:noAutofit/>
          </a:bodyPr>
          <a:lstStyle>
            <a:lvl1pPr lvl="0">
              <a:spcBef>
                <a:spcPts val="0"/>
              </a:spcBef>
              <a:spcAft>
                <a:spcPts val="0"/>
              </a:spcAft>
              <a:buSzPts val="9600"/>
              <a:buFont typeface="Paytone One"/>
              <a:buNone/>
              <a:defRPr sz="6933" b="1"/>
            </a:lvl1pPr>
            <a:lvl2pPr lvl="1">
              <a:spcBef>
                <a:spcPts val="0"/>
              </a:spcBef>
              <a:spcAft>
                <a:spcPts val="0"/>
              </a:spcAft>
              <a:buSzPts val="9600"/>
              <a:buFont typeface="Paytone One"/>
              <a:buNone/>
              <a:defRPr sz="12800">
                <a:latin typeface="Paytone One"/>
                <a:ea typeface="Paytone One"/>
                <a:cs typeface="Paytone One"/>
                <a:sym typeface="Paytone One"/>
              </a:defRPr>
            </a:lvl2pPr>
            <a:lvl3pPr lvl="2">
              <a:spcBef>
                <a:spcPts val="0"/>
              </a:spcBef>
              <a:spcAft>
                <a:spcPts val="0"/>
              </a:spcAft>
              <a:buSzPts val="9600"/>
              <a:buFont typeface="Paytone One"/>
              <a:buNone/>
              <a:defRPr sz="12800">
                <a:latin typeface="Paytone One"/>
                <a:ea typeface="Paytone One"/>
                <a:cs typeface="Paytone One"/>
                <a:sym typeface="Paytone One"/>
              </a:defRPr>
            </a:lvl3pPr>
            <a:lvl4pPr lvl="3">
              <a:spcBef>
                <a:spcPts val="0"/>
              </a:spcBef>
              <a:spcAft>
                <a:spcPts val="0"/>
              </a:spcAft>
              <a:buSzPts val="9600"/>
              <a:buFont typeface="Paytone One"/>
              <a:buNone/>
              <a:defRPr sz="12800">
                <a:latin typeface="Paytone One"/>
                <a:ea typeface="Paytone One"/>
                <a:cs typeface="Paytone One"/>
                <a:sym typeface="Paytone One"/>
              </a:defRPr>
            </a:lvl4pPr>
            <a:lvl5pPr lvl="4">
              <a:spcBef>
                <a:spcPts val="0"/>
              </a:spcBef>
              <a:spcAft>
                <a:spcPts val="0"/>
              </a:spcAft>
              <a:buSzPts val="9600"/>
              <a:buFont typeface="Paytone One"/>
              <a:buNone/>
              <a:defRPr sz="12800">
                <a:latin typeface="Paytone One"/>
                <a:ea typeface="Paytone One"/>
                <a:cs typeface="Paytone One"/>
                <a:sym typeface="Paytone One"/>
              </a:defRPr>
            </a:lvl5pPr>
            <a:lvl6pPr lvl="5">
              <a:spcBef>
                <a:spcPts val="0"/>
              </a:spcBef>
              <a:spcAft>
                <a:spcPts val="0"/>
              </a:spcAft>
              <a:buSzPts val="9600"/>
              <a:buFont typeface="Paytone One"/>
              <a:buNone/>
              <a:defRPr sz="12800">
                <a:latin typeface="Paytone One"/>
                <a:ea typeface="Paytone One"/>
                <a:cs typeface="Paytone One"/>
                <a:sym typeface="Paytone One"/>
              </a:defRPr>
            </a:lvl6pPr>
            <a:lvl7pPr lvl="6">
              <a:spcBef>
                <a:spcPts val="0"/>
              </a:spcBef>
              <a:spcAft>
                <a:spcPts val="0"/>
              </a:spcAft>
              <a:buSzPts val="9600"/>
              <a:buFont typeface="Paytone One"/>
              <a:buNone/>
              <a:defRPr sz="12800">
                <a:latin typeface="Paytone One"/>
                <a:ea typeface="Paytone One"/>
                <a:cs typeface="Paytone One"/>
                <a:sym typeface="Paytone One"/>
              </a:defRPr>
            </a:lvl7pPr>
            <a:lvl8pPr lvl="7">
              <a:spcBef>
                <a:spcPts val="0"/>
              </a:spcBef>
              <a:spcAft>
                <a:spcPts val="0"/>
              </a:spcAft>
              <a:buSzPts val="9600"/>
              <a:buFont typeface="Paytone One"/>
              <a:buNone/>
              <a:defRPr sz="12800">
                <a:latin typeface="Paytone One"/>
                <a:ea typeface="Paytone One"/>
                <a:cs typeface="Paytone One"/>
                <a:sym typeface="Paytone One"/>
              </a:defRPr>
            </a:lvl8pPr>
            <a:lvl9pPr lvl="8">
              <a:spcBef>
                <a:spcPts val="0"/>
              </a:spcBef>
              <a:spcAft>
                <a:spcPts val="0"/>
              </a:spcAft>
              <a:buSzPts val="9600"/>
              <a:buFont typeface="Paytone One"/>
              <a:buNone/>
              <a:defRPr sz="12800">
                <a:latin typeface="Paytone One"/>
                <a:ea typeface="Paytone One"/>
                <a:cs typeface="Paytone One"/>
                <a:sym typeface="Paytone One"/>
              </a:defRPr>
            </a:lvl9pPr>
          </a:lstStyle>
          <a:p>
            <a:endParaRPr/>
          </a:p>
        </p:txBody>
      </p:sp>
      <p:sp>
        <p:nvSpPr>
          <p:cNvPr id="11" name="Google Shape;11;p2"/>
          <p:cNvSpPr txBox="1">
            <a:spLocks noGrp="1"/>
          </p:cNvSpPr>
          <p:nvPr>
            <p:ph type="subTitle" idx="1"/>
          </p:nvPr>
        </p:nvSpPr>
        <p:spPr>
          <a:xfrm rot="1327">
            <a:off x="5622000" y="4726133"/>
            <a:ext cx="4145600" cy="849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Font typeface="Archivo"/>
              <a:buNone/>
              <a:defRPr/>
            </a:lvl1pPr>
            <a:lvl2pPr lvl="1">
              <a:lnSpc>
                <a:spcPct val="100000"/>
              </a:lnSpc>
              <a:spcBef>
                <a:spcPts val="0"/>
              </a:spcBef>
              <a:spcAft>
                <a:spcPts val="0"/>
              </a:spcAft>
              <a:buSzPts val="2800"/>
              <a:buFont typeface="Archivo"/>
              <a:buNone/>
              <a:defRPr sz="3733">
                <a:latin typeface="Archivo"/>
                <a:ea typeface="Archivo"/>
                <a:cs typeface="Archivo"/>
                <a:sym typeface="Archivo"/>
              </a:defRPr>
            </a:lvl2pPr>
            <a:lvl3pPr lvl="2">
              <a:lnSpc>
                <a:spcPct val="100000"/>
              </a:lnSpc>
              <a:spcBef>
                <a:spcPts val="0"/>
              </a:spcBef>
              <a:spcAft>
                <a:spcPts val="0"/>
              </a:spcAft>
              <a:buSzPts val="2800"/>
              <a:buFont typeface="Archivo"/>
              <a:buNone/>
              <a:defRPr sz="3733">
                <a:latin typeface="Archivo"/>
                <a:ea typeface="Archivo"/>
                <a:cs typeface="Archivo"/>
                <a:sym typeface="Archivo"/>
              </a:defRPr>
            </a:lvl3pPr>
            <a:lvl4pPr lvl="3">
              <a:lnSpc>
                <a:spcPct val="100000"/>
              </a:lnSpc>
              <a:spcBef>
                <a:spcPts val="0"/>
              </a:spcBef>
              <a:spcAft>
                <a:spcPts val="0"/>
              </a:spcAft>
              <a:buSzPts val="2800"/>
              <a:buFont typeface="Archivo"/>
              <a:buNone/>
              <a:defRPr sz="3733">
                <a:latin typeface="Archivo"/>
                <a:ea typeface="Archivo"/>
                <a:cs typeface="Archivo"/>
                <a:sym typeface="Archivo"/>
              </a:defRPr>
            </a:lvl4pPr>
            <a:lvl5pPr lvl="4">
              <a:lnSpc>
                <a:spcPct val="100000"/>
              </a:lnSpc>
              <a:spcBef>
                <a:spcPts val="0"/>
              </a:spcBef>
              <a:spcAft>
                <a:spcPts val="0"/>
              </a:spcAft>
              <a:buSzPts val="2800"/>
              <a:buFont typeface="Archivo"/>
              <a:buNone/>
              <a:defRPr sz="3733">
                <a:latin typeface="Archivo"/>
                <a:ea typeface="Archivo"/>
                <a:cs typeface="Archivo"/>
                <a:sym typeface="Archivo"/>
              </a:defRPr>
            </a:lvl5pPr>
            <a:lvl6pPr lvl="5">
              <a:lnSpc>
                <a:spcPct val="100000"/>
              </a:lnSpc>
              <a:spcBef>
                <a:spcPts val="0"/>
              </a:spcBef>
              <a:spcAft>
                <a:spcPts val="0"/>
              </a:spcAft>
              <a:buSzPts val="2800"/>
              <a:buFont typeface="Archivo"/>
              <a:buNone/>
              <a:defRPr sz="3733">
                <a:latin typeface="Archivo"/>
                <a:ea typeface="Archivo"/>
                <a:cs typeface="Archivo"/>
                <a:sym typeface="Archivo"/>
              </a:defRPr>
            </a:lvl6pPr>
            <a:lvl7pPr lvl="6">
              <a:lnSpc>
                <a:spcPct val="100000"/>
              </a:lnSpc>
              <a:spcBef>
                <a:spcPts val="0"/>
              </a:spcBef>
              <a:spcAft>
                <a:spcPts val="0"/>
              </a:spcAft>
              <a:buSzPts val="2800"/>
              <a:buFont typeface="Archivo"/>
              <a:buNone/>
              <a:defRPr sz="3733">
                <a:latin typeface="Archivo"/>
                <a:ea typeface="Archivo"/>
                <a:cs typeface="Archivo"/>
                <a:sym typeface="Archivo"/>
              </a:defRPr>
            </a:lvl7pPr>
            <a:lvl8pPr lvl="7">
              <a:lnSpc>
                <a:spcPct val="100000"/>
              </a:lnSpc>
              <a:spcBef>
                <a:spcPts val="0"/>
              </a:spcBef>
              <a:spcAft>
                <a:spcPts val="0"/>
              </a:spcAft>
              <a:buSzPts val="2800"/>
              <a:buFont typeface="Archivo"/>
              <a:buNone/>
              <a:defRPr sz="3733">
                <a:latin typeface="Archivo"/>
                <a:ea typeface="Archivo"/>
                <a:cs typeface="Archivo"/>
                <a:sym typeface="Archivo"/>
              </a:defRPr>
            </a:lvl8pPr>
            <a:lvl9pPr lvl="8">
              <a:lnSpc>
                <a:spcPct val="100000"/>
              </a:lnSpc>
              <a:spcBef>
                <a:spcPts val="0"/>
              </a:spcBef>
              <a:spcAft>
                <a:spcPts val="0"/>
              </a:spcAft>
              <a:buSzPts val="2800"/>
              <a:buFont typeface="Archivo"/>
              <a:buNone/>
              <a:defRPr sz="3733">
                <a:latin typeface="Archivo"/>
                <a:ea typeface="Archivo"/>
                <a:cs typeface="Archivo"/>
                <a:sym typeface="Archivo"/>
              </a:defRPr>
            </a:lvl9pPr>
          </a:lstStyle>
          <a:p>
            <a:endParaRPr/>
          </a:p>
        </p:txBody>
      </p:sp>
    </p:spTree>
    <p:extLst>
      <p:ext uri="{BB962C8B-B14F-4D97-AF65-F5344CB8AC3E}">
        <p14:creationId xmlns:p14="http://schemas.microsoft.com/office/powerpoint/2010/main" val="2185034760"/>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2"/>
        <p:cNvGrpSpPr/>
        <p:nvPr/>
      </p:nvGrpSpPr>
      <p:grpSpPr>
        <a:xfrm>
          <a:off x="0" y="0"/>
          <a:ext cx="0" cy="0"/>
          <a:chOff x="0" y="0"/>
          <a:chExt cx="0" cy="0"/>
        </a:xfrm>
      </p:grpSpPr>
      <p:sp>
        <p:nvSpPr>
          <p:cNvPr id="13" name="Google Shape;13;p3"/>
          <p:cNvSpPr/>
          <p:nvPr/>
        </p:nvSpPr>
        <p:spPr>
          <a:xfrm>
            <a:off x="6873067" y="0"/>
            <a:ext cx="5318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3"/>
          <p:cNvSpPr txBox="1">
            <a:spLocks noGrp="1"/>
          </p:cNvSpPr>
          <p:nvPr>
            <p:ph type="ctrTitle"/>
          </p:nvPr>
        </p:nvSpPr>
        <p:spPr>
          <a:xfrm>
            <a:off x="1173200" y="2337601"/>
            <a:ext cx="4827200" cy="2568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400"/>
              <a:buNone/>
              <a:defRPr sz="8000" b="1"/>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5" name="Google Shape;15;p3"/>
          <p:cNvSpPr txBox="1">
            <a:spLocks noGrp="1"/>
          </p:cNvSpPr>
          <p:nvPr>
            <p:ph type="subTitle" idx="1"/>
          </p:nvPr>
        </p:nvSpPr>
        <p:spPr>
          <a:xfrm>
            <a:off x="2443000" y="5058300"/>
            <a:ext cx="3557600" cy="770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2133"/>
            </a:lvl1pPr>
            <a:lvl2pPr lvl="1" algn="ctr" rtl="0">
              <a:lnSpc>
                <a:spcPct val="100000"/>
              </a:lnSpc>
              <a:spcBef>
                <a:spcPts val="0"/>
              </a:spcBef>
              <a:spcAft>
                <a:spcPts val="0"/>
              </a:spcAft>
              <a:buSzPts val="1000"/>
              <a:buNone/>
              <a:defRPr sz="1333"/>
            </a:lvl2pPr>
            <a:lvl3pPr lvl="2" algn="ctr" rtl="0">
              <a:lnSpc>
                <a:spcPct val="100000"/>
              </a:lnSpc>
              <a:spcBef>
                <a:spcPts val="0"/>
              </a:spcBef>
              <a:spcAft>
                <a:spcPts val="0"/>
              </a:spcAft>
              <a:buSzPts val="1000"/>
              <a:buNone/>
              <a:defRPr sz="1333"/>
            </a:lvl3pPr>
            <a:lvl4pPr lvl="3" algn="ctr" rtl="0">
              <a:lnSpc>
                <a:spcPct val="100000"/>
              </a:lnSpc>
              <a:spcBef>
                <a:spcPts val="0"/>
              </a:spcBef>
              <a:spcAft>
                <a:spcPts val="0"/>
              </a:spcAft>
              <a:buSzPts val="1000"/>
              <a:buNone/>
              <a:defRPr sz="1333"/>
            </a:lvl4pPr>
            <a:lvl5pPr lvl="4" algn="ctr" rtl="0">
              <a:lnSpc>
                <a:spcPct val="100000"/>
              </a:lnSpc>
              <a:spcBef>
                <a:spcPts val="0"/>
              </a:spcBef>
              <a:spcAft>
                <a:spcPts val="0"/>
              </a:spcAft>
              <a:buSzPts val="1000"/>
              <a:buNone/>
              <a:defRPr sz="1333"/>
            </a:lvl5pPr>
            <a:lvl6pPr lvl="5" algn="ctr" rtl="0">
              <a:lnSpc>
                <a:spcPct val="100000"/>
              </a:lnSpc>
              <a:spcBef>
                <a:spcPts val="0"/>
              </a:spcBef>
              <a:spcAft>
                <a:spcPts val="0"/>
              </a:spcAft>
              <a:buSzPts val="1000"/>
              <a:buNone/>
              <a:defRPr sz="1333"/>
            </a:lvl6pPr>
            <a:lvl7pPr lvl="6" algn="ctr" rtl="0">
              <a:lnSpc>
                <a:spcPct val="100000"/>
              </a:lnSpc>
              <a:spcBef>
                <a:spcPts val="0"/>
              </a:spcBef>
              <a:spcAft>
                <a:spcPts val="0"/>
              </a:spcAft>
              <a:buSzPts val="1000"/>
              <a:buNone/>
              <a:defRPr sz="1333"/>
            </a:lvl7pPr>
            <a:lvl8pPr lvl="7" algn="ctr" rtl="0">
              <a:lnSpc>
                <a:spcPct val="100000"/>
              </a:lnSpc>
              <a:spcBef>
                <a:spcPts val="0"/>
              </a:spcBef>
              <a:spcAft>
                <a:spcPts val="0"/>
              </a:spcAft>
              <a:buSzPts val="1000"/>
              <a:buNone/>
              <a:defRPr sz="1333"/>
            </a:lvl8pPr>
            <a:lvl9pPr lvl="8" algn="ctr" rtl="0">
              <a:lnSpc>
                <a:spcPct val="100000"/>
              </a:lnSpc>
              <a:spcBef>
                <a:spcPts val="0"/>
              </a:spcBef>
              <a:spcAft>
                <a:spcPts val="0"/>
              </a:spcAft>
              <a:buSzPts val="1000"/>
              <a:buNone/>
              <a:defRPr sz="1333"/>
            </a:lvl9pPr>
          </a:lstStyle>
          <a:p>
            <a:endParaRPr/>
          </a:p>
        </p:txBody>
      </p:sp>
      <p:sp>
        <p:nvSpPr>
          <p:cNvPr id="16" name="Google Shape;16;p3"/>
          <p:cNvSpPr txBox="1">
            <a:spLocks noGrp="1"/>
          </p:cNvSpPr>
          <p:nvPr>
            <p:ph type="title" idx="2" hasCustomPrompt="1"/>
          </p:nvPr>
        </p:nvSpPr>
        <p:spPr>
          <a:xfrm>
            <a:off x="7880633" y="5117493"/>
            <a:ext cx="2911600" cy="1226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5500"/>
              <a:buNone/>
              <a:defRPr sz="16000" b="1">
                <a:solidFill>
                  <a:schemeClr val="lt1"/>
                </a:solidFill>
              </a:defRPr>
            </a:lvl1pPr>
            <a:lvl2pPr lvl="1" algn="ctr" rtl="0">
              <a:spcBef>
                <a:spcPts val="0"/>
              </a:spcBef>
              <a:spcAft>
                <a:spcPts val="0"/>
              </a:spcAft>
              <a:buSzPts val="5500"/>
              <a:buNone/>
              <a:defRPr sz="7333"/>
            </a:lvl2pPr>
            <a:lvl3pPr lvl="2" algn="ctr" rtl="0">
              <a:spcBef>
                <a:spcPts val="0"/>
              </a:spcBef>
              <a:spcAft>
                <a:spcPts val="0"/>
              </a:spcAft>
              <a:buSzPts val="5500"/>
              <a:buNone/>
              <a:defRPr sz="7333"/>
            </a:lvl3pPr>
            <a:lvl4pPr lvl="3" algn="ctr" rtl="0">
              <a:spcBef>
                <a:spcPts val="0"/>
              </a:spcBef>
              <a:spcAft>
                <a:spcPts val="0"/>
              </a:spcAft>
              <a:buSzPts val="5500"/>
              <a:buNone/>
              <a:defRPr sz="7333"/>
            </a:lvl4pPr>
            <a:lvl5pPr lvl="4" algn="ctr" rtl="0">
              <a:spcBef>
                <a:spcPts val="0"/>
              </a:spcBef>
              <a:spcAft>
                <a:spcPts val="0"/>
              </a:spcAft>
              <a:buSzPts val="5500"/>
              <a:buNone/>
              <a:defRPr sz="7333"/>
            </a:lvl5pPr>
            <a:lvl6pPr lvl="5" algn="ctr" rtl="0">
              <a:spcBef>
                <a:spcPts val="0"/>
              </a:spcBef>
              <a:spcAft>
                <a:spcPts val="0"/>
              </a:spcAft>
              <a:buSzPts val="5500"/>
              <a:buNone/>
              <a:defRPr sz="7333"/>
            </a:lvl6pPr>
            <a:lvl7pPr lvl="6" algn="ctr" rtl="0">
              <a:spcBef>
                <a:spcPts val="0"/>
              </a:spcBef>
              <a:spcAft>
                <a:spcPts val="0"/>
              </a:spcAft>
              <a:buSzPts val="5500"/>
              <a:buNone/>
              <a:defRPr sz="7333"/>
            </a:lvl7pPr>
            <a:lvl8pPr lvl="7" algn="ctr" rtl="0">
              <a:spcBef>
                <a:spcPts val="0"/>
              </a:spcBef>
              <a:spcAft>
                <a:spcPts val="0"/>
              </a:spcAft>
              <a:buSzPts val="5500"/>
              <a:buNone/>
              <a:defRPr sz="7333"/>
            </a:lvl8pPr>
            <a:lvl9pPr lvl="8" algn="ctr" rtl="0">
              <a:spcBef>
                <a:spcPts val="0"/>
              </a:spcBef>
              <a:spcAft>
                <a:spcPts val="0"/>
              </a:spcAft>
              <a:buSzPts val="5500"/>
              <a:buNone/>
              <a:defRPr sz="7333"/>
            </a:lvl9pPr>
          </a:lstStyle>
          <a:p>
            <a:r>
              <a:t>xx%</a:t>
            </a:r>
          </a:p>
        </p:txBody>
      </p:sp>
      <p:cxnSp>
        <p:nvCxnSpPr>
          <p:cNvPr id="17" name="Google Shape;17;p3"/>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941557429"/>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8"/>
        <p:cNvGrpSpPr/>
        <p:nvPr/>
      </p:nvGrpSpPr>
      <p:grpSpPr>
        <a:xfrm>
          <a:off x="0" y="0"/>
          <a:ext cx="0" cy="0"/>
          <a:chOff x="0" y="0"/>
          <a:chExt cx="0" cy="0"/>
        </a:xfrm>
      </p:grpSpPr>
      <p:sp>
        <p:nvSpPr>
          <p:cNvPr id="19" name="Google Shape;19;p4"/>
          <p:cNvSpPr txBox="1">
            <a:spLocks noGrp="1"/>
          </p:cNvSpPr>
          <p:nvPr>
            <p:ph type="body" idx="1"/>
          </p:nvPr>
        </p:nvSpPr>
        <p:spPr>
          <a:xfrm>
            <a:off x="2651700" y="2163100"/>
            <a:ext cx="6888400" cy="37180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Font typeface="Raleway SemiBold"/>
              <a:buChar char="●"/>
              <a:defRPr sz="2133"/>
            </a:lvl1pPr>
            <a:lvl2pPr marL="1219170" lvl="1" indent="-440256">
              <a:spcBef>
                <a:spcPts val="0"/>
              </a:spcBef>
              <a:spcAft>
                <a:spcPts val="0"/>
              </a:spcAft>
              <a:buSzPts val="1600"/>
              <a:buFont typeface="Nunito Light"/>
              <a:buChar char="○"/>
              <a:defRPr/>
            </a:lvl2pPr>
            <a:lvl3pPr marL="1828754" lvl="2" indent="-431789">
              <a:spcBef>
                <a:spcPts val="2133"/>
              </a:spcBef>
              <a:spcAft>
                <a:spcPts val="0"/>
              </a:spcAft>
              <a:buSzPts val="1500"/>
              <a:buFont typeface="Nunito Light"/>
              <a:buChar char="■"/>
              <a:defRPr/>
            </a:lvl3pPr>
            <a:lvl4pPr marL="2438339" lvl="3" indent="-431789">
              <a:spcBef>
                <a:spcPts val="2133"/>
              </a:spcBef>
              <a:spcAft>
                <a:spcPts val="0"/>
              </a:spcAft>
              <a:buSzPts val="1500"/>
              <a:buFont typeface="Nunito Light"/>
              <a:buChar char="●"/>
              <a:defRPr/>
            </a:lvl4pPr>
            <a:lvl5pPr marL="3047924" lvl="4" indent="-406390">
              <a:spcBef>
                <a:spcPts val="2133"/>
              </a:spcBef>
              <a:spcAft>
                <a:spcPts val="0"/>
              </a:spcAft>
              <a:buSzPts val="1200"/>
              <a:buFont typeface="Nunito Light"/>
              <a:buChar char="○"/>
              <a:defRPr/>
            </a:lvl5pPr>
            <a:lvl6pPr marL="3657509" lvl="5" indent="-406390">
              <a:spcBef>
                <a:spcPts val="2133"/>
              </a:spcBef>
              <a:spcAft>
                <a:spcPts val="0"/>
              </a:spcAft>
              <a:buSzPts val="1200"/>
              <a:buFont typeface="Nunito Light"/>
              <a:buChar char="■"/>
              <a:defRPr/>
            </a:lvl6pPr>
            <a:lvl7pPr marL="4267093" lvl="6" indent="-414856">
              <a:spcBef>
                <a:spcPts val="2133"/>
              </a:spcBef>
              <a:spcAft>
                <a:spcPts val="0"/>
              </a:spcAft>
              <a:buSzPts val="1300"/>
              <a:buFont typeface="Nunito Light"/>
              <a:buChar char="●"/>
              <a:defRPr/>
            </a:lvl7pPr>
            <a:lvl8pPr marL="4876678" lvl="7" indent="-414856">
              <a:spcBef>
                <a:spcPts val="2133"/>
              </a:spcBef>
              <a:spcAft>
                <a:spcPts val="0"/>
              </a:spcAft>
              <a:buSzPts val="1300"/>
              <a:buFont typeface="Nunito Light"/>
              <a:buChar char="○"/>
              <a:defRPr/>
            </a:lvl8pPr>
            <a:lvl9pPr marL="5486263" lvl="8" indent="-406390">
              <a:spcBef>
                <a:spcPts val="2133"/>
              </a:spcBef>
              <a:spcAft>
                <a:spcPts val="2133"/>
              </a:spcAft>
              <a:buSzPts val="1200"/>
              <a:buFont typeface="Nunito Light"/>
              <a:buChar char="■"/>
              <a:defRPr/>
            </a:lvl9pPr>
          </a:lstStyle>
          <a:p>
            <a:endParaRPr/>
          </a:p>
        </p:txBody>
      </p:sp>
      <p:sp>
        <p:nvSpPr>
          <p:cNvPr id="20" name="Google Shape;20;p4"/>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21" name="Google Shape;21;p4"/>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22" name="Google Shape;22;p4"/>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23" name="Google Shape;23;p4"/>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4102881888"/>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4"/>
        <p:cNvGrpSpPr/>
        <p:nvPr/>
      </p:nvGrpSpPr>
      <p:grpSpPr>
        <a:xfrm>
          <a:off x="0" y="0"/>
          <a:ext cx="0" cy="0"/>
          <a:chOff x="0" y="0"/>
          <a:chExt cx="0" cy="0"/>
        </a:xfrm>
      </p:grpSpPr>
      <p:sp>
        <p:nvSpPr>
          <p:cNvPr id="25" name="Google Shape;25;p5"/>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26" name="Google Shape;26;p5"/>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27" name="Google Shape;27;p5"/>
          <p:cNvSpPr txBox="1">
            <a:spLocks noGrp="1"/>
          </p:cNvSpPr>
          <p:nvPr>
            <p:ph type="ctrTitle"/>
          </p:nvPr>
        </p:nvSpPr>
        <p:spPr>
          <a:xfrm flipH="1">
            <a:off x="5908973" y="4251300"/>
            <a:ext cx="2938800" cy="608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28" name="Google Shape;28;p5"/>
          <p:cNvSpPr txBox="1">
            <a:spLocks noGrp="1"/>
          </p:cNvSpPr>
          <p:nvPr>
            <p:ph type="subTitle" idx="1"/>
          </p:nvPr>
        </p:nvSpPr>
        <p:spPr>
          <a:xfrm flipH="1">
            <a:off x="5908951" y="4859299"/>
            <a:ext cx="4470800" cy="89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29" name="Google Shape;29;p5"/>
          <p:cNvSpPr txBox="1">
            <a:spLocks noGrp="1"/>
          </p:cNvSpPr>
          <p:nvPr>
            <p:ph type="ctrTitle" idx="2"/>
          </p:nvPr>
        </p:nvSpPr>
        <p:spPr>
          <a:xfrm flipH="1">
            <a:off x="5909103" y="2501033"/>
            <a:ext cx="2938800" cy="608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30" name="Google Shape;30;p5"/>
          <p:cNvSpPr txBox="1">
            <a:spLocks noGrp="1"/>
          </p:cNvSpPr>
          <p:nvPr>
            <p:ph type="subTitle" idx="3"/>
          </p:nvPr>
        </p:nvSpPr>
        <p:spPr>
          <a:xfrm flipH="1">
            <a:off x="5909017" y="3109032"/>
            <a:ext cx="4470800" cy="89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31" name="Google Shape;31;p5"/>
          <p:cNvSpPr txBox="1">
            <a:spLocks noGrp="1"/>
          </p:cNvSpPr>
          <p:nvPr>
            <p:ph type="title" idx="4"/>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32" name="Google Shape;32;p5"/>
          <p:cNvSpPr txBox="1">
            <a:spLocks noGrp="1"/>
          </p:cNvSpPr>
          <p:nvPr>
            <p:ph type="subTitle" idx="5"/>
          </p:nvPr>
        </p:nvSpPr>
        <p:spPr>
          <a:xfrm flipH="1">
            <a:off x="789167" y="3438633"/>
            <a:ext cx="2423600" cy="1167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200"/>
              <a:buNone/>
              <a:defRPr sz="1867"/>
            </a:lvl1pPr>
            <a:lvl2pPr lvl="1" rtl="0">
              <a:lnSpc>
                <a:spcPct val="100000"/>
              </a:lnSpc>
              <a:spcBef>
                <a:spcPts val="0"/>
              </a:spcBef>
              <a:spcAft>
                <a:spcPts val="0"/>
              </a:spcAft>
              <a:buSzPts val="1200"/>
              <a:buNone/>
              <a:defRPr sz="1600"/>
            </a:lvl2pPr>
            <a:lvl3pPr lvl="2" rtl="0">
              <a:lnSpc>
                <a:spcPct val="100000"/>
              </a:lnSpc>
              <a:spcBef>
                <a:spcPts val="0"/>
              </a:spcBef>
              <a:spcAft>
                <a:spcPts val="0"/>
              </a:spcAft>
              <a:buSzPts val="1200"/>
              <a:buNone/>
              <a:defRPr sz="1600"/>
            </a:lvl3pPr>
            <a:lvl4pPr lvl="3" rtl="0">
              <a:lnSpc>
                <a:spcPct val="100000"/>
              </a:lnSpc>
              <a:spcBef>
                <a:spcPts val="0"/>
              </a:spcBef>
              <a:spcAft>
                <a:spcPts val="0"/>
              </a:spcAft>
              <a:buSzPts val="1200"/>
              <a:buNone/>
              <a:defRPr sz="1600"/>
            </a:lvl4pPr>
            <a:lvl5pPr lvl="4" rtl="0">
              <a:lnSpc>
                <a:spcPct val="100000"/>
              </a:lnSpc>
              <a:spcBef>
                <a:spcPts val="0"/>
              </a:spcBef>
              <a:spcAft>
                <a:spcPts val="0"/>
              </a:spcAft>
              <a:buSzPts val="1200"/>
              <a:buNone/>
              <a:defRPr sz="1600"/>
            </a:lvl5pPr>
            <a:lvl6pPr lvl="5" rtl="0">
              <a:lnSpc>
                <a:spcPct val="100000"/>
              </a:lnSpc>
              <a:spcBef>
                <a:spcPts val="0"/>
              </a:spcBef>
              <a:spcAft>
                <a:spcPts val="0"/>
              </a:spcAft>
              <a:buSzPts val="1200"/>
              <a:buNone/>
              <a:defRPr sz="1600"/>
            </a:lvl6pPr>
            <a:lvl7pPr lvl="6" rtl="0">
              <a:lnSpc>
                <a:spcPct val="100000"/>
              </a:lnSpc>
              <a:spcBef>
                <a:spcPts val="0"/>
              </a:spcBef>
              <a:spcAft>
                <a:spcPts val="0"/>
              </a:spcAft>
              <a:buSzPts val="1200"/>
              <a:buNone/>
              <a:defRPr sz="1600"/>
            </a:lvl7pPr>
            <a:lvl8pPr lvl="7" rtl="0">
              <a:lnSpc>
                <a:spcPct val="100000"/>
              </a:lnSpc>
              <a:spcBef>
                <a:spcPts val="0"/>
              </a:spcBef>
              <a:spcAft>
                <a:spcPts val="0"/>
              </a:spcAft>
              <a:buSzPts val="1200"/>
              <a:buNone/>
              <a:defRPr sz="1600"/>
            </a:lvl8pPr>
            <a:lvl9pPr lvl="8" rtl="0">
              <a:lnSpc>
                <a:spcPct val="100000"/>
              </a:lnSpc>
              <a:spcBef>
                <a:spcPts val="0"/>
              </a:spcBef>
              <a:spcAft>
                <a:spcPts val="0"/>
              </a:spcAft>
              <a:buSzPts val="1200"/>
              <a:buNone/>
              <a:defRPr sz="1600"/>
            </a:lvl9pPr>
          </a:lstStyle>
          <a:p>
            <a:endParaRPr/>
          </a:p>
        </p:txBody>
      </p:sp>
      <p:sp>
        <p:nvSpPr>
          <p:cNvPr id="33" name="Google Shape;33;p5"/>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2256798535"/>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34"/>
        <p:cNvGrpSpPr/>
        <p:nvPr/>
      </p:nvGrpSpPr>
      <p:grpSpPr>
        <a:xfrm>
          <a:off x="0" y="0"/>
          <a:ext cx="0" cy="0"/>
          <a:chOff x="0" y="0"/>
          <a:chExt cx="0" cy="0"/>
        </a:xfrm>
      </p:grpSpPr>
      <p:sp>
        <p:nvSpPr>
          <p:cNvPr id="35" name="Google Shape;35;p6"/>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36" name="Google Shape;36;p6"/>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37" name="Google Shape;37;p6"/>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
        <p:nvSpPr>
          <p:cNvPr id="38" name="Google Shape;38;p6"/>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2080290483"/>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39"/>
        <p:cNvGrpSpPr/>
        <p:nvPr/>
      </p:nvGrpSpPr>
      <p:grpSpPr>
        <a:xfrm>
          <a:off x="0" y="0"/>
          <a:ext cx="0" cy="0"/>
          <a:chOff x="0" y="0"/>
          <a:chExt cx="0" cy="0"/>
        </a:xfrm>
      </p:grpSpPr>
      <p:sp>
        <p:nvSpPr>
          <p:cNvPr id="40" name="Google Shape;40;p7"/>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41" name="Google Shape;41;p7"/>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42" name="Google Shape;42;p7"/>
          <p:cNvSpPr txBox="1">
            <a:spLocks noGrp="1"/>
          </p:cNvSpPr>
          <p:nvPr>
            <p:ph type="subTitle" idx="1"/>
          </p:nvPr>
        </p:nvSpPr>
        <p:spPr>
          <a:xfrm flipH="1">
            <a:off x="808400" y="1368300"/>
            <a:ext cx="10423600" cy="504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AutoNum type="arabicPeriod"/>
              <a:defRPr sz="1600"/>
            </a:lvl1pPr>
            <a:lvl2pPr lvl="1" algn="ctr" rtl="0">
              <a:lnSpc>
                <a:spcPct val="100000"/>
              </a:lnSpc>
              <a:spcBef>
                <a:spcPts val="0"/>
              </a:spcBef>
              <a:spcAft>
                <a:spcPts val="0"/>
              </a:spcAft>
              <a:buSzPts val="1200"/>
              <a:buFont typeface="Roboto Condensed Light"/>
              <a:buAutoNum type="alphaLcPeriod"/>
              <a:defRPr sz="1600"/>
            </a:lvl2pPr>
            <a:lvl3pPr lvl="2" algn="ctr" rtl="0">
              <a:lnSpc>
                <a:spcPct val="100000"/>
              </a:lnSpc>
              <a:spcBef>
                <a:spcPts val="0"/>
              </a:spcBef>
              <a:spcAft>
                <a:spcPts val="0"/>
              </a:spcAft>
              <a:buSzPts val="1200"/>
              <a:buFont typeface="Roboto Condensed Light"/>
              <a:buAutoNum type="romanLcPeriod"/>
              <a:defRPr sz="1600"/>
            </a:lvl3pPr>
            <a:lvl4pPr lvl="3" algn="ctr" rtl="0">
              <a:lnSpc>
                <a:spcPct val="100000"/>
              </a:lnSpc>
              <a:spcBef>
                <a:spcPts val="0"/>
              </a:spcBef>
              <a:spcAft>
                <a:spcPts val="0"/>
              </a:spcAft>
              <a:buSzPts val="1200"/>
              <a:buFont typeface="Roboto Condensed Light"/>
              <a:buAutoNum type="arabicPeriod"/>
              <a:defRPr sz="1600"/>
            </a:lvl4pPr>
            <a:lvl5pPr lvl="4" algn="ctr" rtl="0">
              <a:lnSpc>
                <a:spcPct val="100000"/>
              </a:lnSpc>
              <a:spcBef>
                <a:spcPts val="0"/>
              </a:spcBef>
              <a:spcAft>
                <a:spcPts val="0"/>
              </a:spcAft>
              <a:buSzPts val="1200"/>
              <a:buFont typeface="Roboto Condensed Light"/>
              <a:buAutoNum type="alphaLcPeriod"/>
              <a:defRPr sz="1600"/>
            </a:lvl5pPr>
            <a:lvl6pPr lvl="5" algn="ctr" rtl="0">
              <a:lnSpc>
                <a:spcPct val="100000"/>
              </a:lnSpc>
              <a:spcBef>
                <a:spcPts val="0"/>
              </a:spcBef>
              <a:spcAft>
                <a:spcPts val="0"/>
              </a:spcAft>
              <a:buSzPts val="1200"/>
              <a:buFont typeface="Roboto Condensed Light"/>
              <a:buAutoNum type="romanLcPeriod"/>
              <a:defRPr sz="1600"/>
            </a:lvl6pPr>
            <a:lvl7pPr lvl="6" algn="ctr" rtl="0">
              <a:lnSpc>
                <a:spcPct val="100000"/>
              </a:lnSpc>
              <a:spcBef>
                <a:spcPts val="0"/>
              </a:spcBef>
              <a:spcAft>
                <a:spcPts val="0"/>
              </a:spcAft>
              <a:buSzPts val="1200"/>
              <a:buFont typeface="Roboto Condensed Light"/>
              <a:buAutoNum type="arabicPeriod"/>
              <a:defRPr sz="1600"/>
            </a:lvl7pPr>
            <a:lvl8pPr lvl="7" algn="ctr" rtl="0">
              <a:lnSpc>
                <a:spcPct val="100000"/>
              </a:lnSpc>
              <a:spcBef>
                <a:spcPts val="0"/>
              </a:spcBef>
              <a:spcAft>
                <a:spcPts val="0"/>
              </a:spcAft>
              <a:buSzPts val="1200"/>
              <a:buFont typeface="Roboto Condensed Light"/>
              <a:buAutoNum type="alphaLcPeriod"/>
              <a:defRPr sz="1600"/>
            </a:lvl8pPr>
            <a:lvl9pPr lvl="8" algn="ctr" rtl="0">
              <a:lnSpc>
                <a:spcPct val="100000"/>
              </a:lnSpc>
              <a:spcBef>
                <a:spcPts val="0"/>
              </a:spcBef>
              <a:spcAft>
                <a:spcPts val="0"/>
              </a:spcAft>
              <a:buSzPts val="1200"/>
              <a:buFont typeface="Roboto Condensed Light"/>
              <a:buAutoNum type="romanLcPeriod"/>
              <a:defRPr sz="1600"/>
            </a:lvl9pPr>
          </a:lstStyle>
          <a:p>
            <a:endParaRPr/>
          </a:p>
        </p:txBody>
      </p:sp>
      <p:sp>
        <p:nvSpPr>
          <p:cNvPr id="43" name="Google Shape;43;p7"/>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a:buNone/>
              <a:defRPr sz="2400" b="1"/>
            </a:lvl1pPr>
            <a:lvl2pPr lvl="1">
              <a:buNone/>
              <a:defRPr sz="2400" b="1"/>
            </a:lvl2pPr>
            <a:lvl3pPr lvl="2">
              <a:buNone/>
              <a:defRPr sz="2400" b="1"/>
            </a:lvl3pPr>
            <a:lvl4pPr lvl="3">
              <a:buNone/>
              <a:defRPr sz="2400" b="1"/>
            </a:lvl4pPr>
            <a:lvl5pPr lvl="4">
              <a:buNone/>
              <a:defRPr sz="2400" b="1"/>
            </a:lvl5pPr>
            <a:lvl6pPr lvl="5">
              <a:buNone/>
              <a:defRPr sz="2400" b="1"/>
            </a:lvl6pPr>
            <a:lvl7pPr lvl="6">
              <a:buNone/>
              <a:defRPr sz="2400" b="1"/>
            </a:lvl7pPr>
            <a:lvl8pPr lvl="7">
              <a:buNone/>
              <a:defRPr sz="2400" b="1"/>
            </a:lvl8pPr>
            <a:lvl9pPr lvl="8">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
        <p:nvSpPr>
          <p:cNvPr id="44" name="Google Shape;44;p7"/>
          <p:cNvSpPr txBox="1">
            <a:spLocks noGrp="1"/>
          </p:cNvSpPr>
          <p:nvPr>
            <p:ph type="title"/>
          </p:nvPr>
        </p:nvSpPr>
        <p:spPr>
          <a:xfrm>
            <a:off x="789167" y="452867"/>
            <a:ext cx="67752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Tree>
    <p:extLst>
      <p:ext uri="{BB962C8B-B14F-4D97-AF65-F5344CB8AC3E}">
        <p14:creationId xmlns:p14="http://schemas.microsoft.com/office/powerpoint/2010/main" val="2825931692"/>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45"/>
        <p:cNvGrpSpPr/>
        <p:nvPr/>
      </p:nvGrpSpPr>
      <p:grpSpPr>
        <a:xfrm>
          <a:off x="0" y="0"/>
          <a:ext cx="0" cy="0"/>
          <a:chOff x="0" y="0"/>
          <a:chExt cx="0" cy="0"/>
        </a:xfrm>
      </p:grpSpPr>
      <p:sp>
        <p:nvSpPr>
          <p:cNvPr id="46" name="Google Shape;46;p8"/>
          <p:cNvSpPr/>
          <p:nvPr/>
        </p:nvSpPr>
        <p:spPr>
          <a:xfrm>
            <a:off x="2477200" y="0"/>
            <a:ext cx="9714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8"/>
          <p:cNvSpPr txBox="1">
            <a:spLocks noGrp="1"/>
          </p:cNvSpPr>
          <p:nvPr>
            <p:ph type="title"/>
          </p:nvPr>
        </p:nvSpPr>
        <p:spPr>
          <a:xfrm>
            <a:off x="4950367" y="1914800"/>
            <a:ext cx="6069600" cy="3028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8000" b="1"/>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903904055"/>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48"/>
        <p:cNvGrpSpPr/>
        <p:nvPr/>
      </p:nvGrpSpPr>
      <p:grpSpPr>
        <a:xfrm>
          <a:off x="0" y="0"/>
          <a:ext cx="0" cy="0"/>
          <a:chOff x="0" y="0"/>
          <a:chExt cx="0" cy="0"/>
        </a:xfrm>
      </p:grpSpPr>
      <p:sp>
        <p:nvSpPr>
          <p:cNvPr id="49" name="Google Shape;49;p9"/>
          <p:cNvSpPr txBox="1">
            <a:spLocks noGrp="1"/>
          </p:cNvSpPr>
          <p:nvPr>
            <p:ph type="subTitle" idx="1"/>
          </p:nvPr>
        </p:nvSpPr>
        <p:spPr>
          <a:xfrm>
            <a:off x="8013733" y="2842100"/>
            <a:ext cx="3341200" cy="1908800"/>
          </a:xfrm>
          <a:prstGeom prst="rect">
            <a:avLst/>
          </a:prstGeom>
        </p:spPr>
        <p:txBody>
          <a:bodyPr spcFirstLastPara="1" wrap="square" lIns="91425" tIns="91425" rIns="91425" bIns="91425" anchor="t" anchorCtr="0">
            <a:noAutofit/>
          </a:bodyPr>
          <a:lstStyle>
            <a:lvl1pPr lvl="0" algn="r">
              <a:lnSpc>
                <a:spcPct val="100000"/>
              </a:lnSpc>
              <a:spcBef>
                <a:spcPts val="0"/>
              </a:spcBef>
              <a:spcAft>
                <a:spcPts val="0"/>
              </a:spcAft>
              <a:buSzPts val="2100"/>
              <a:buNone/>
              <a:defRPr sz="1867"/>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50" name="Google Shape;50;p9"/>
          <p:cNvSpPr txBox="1">
            <a:spLocks noGrp="1"/>
          </p:cNvSpPr>
          <p:nvPr>
            <p:ph type="title"/>
          </p:nvPr>
        </p:nvSpPr>
        <p:spPr>
          <a:xfrm>
            <a:off x="7236467" y="474832"/>
            <a:ext cx="4130400" cy="1249600"/>
          </a:xfrm>
          <a:prstGeom prst="rect">
            <a:avLst/>
          </a:prstGeom>
        </p:spPr>
        <p:txBody>
          <a:bodyPr spcFirstLastPara="1" wrap="square" lIns="91425" tIns="91425" rIns="91425" bIns="91425" anchor="t" anchorCtr="0">
            <a:noAutofit/>
          </a:bodyPr>
          <a:lstStyle>
            <a:lvl1pPr lvl="0" algn="r" rtl="0">
              <a:spcBef>
                <a:spcPts val="0"/>
              </a:spcBef>
              <a:spcAft>
                <a:spcPts val="0"/>
              </a:spcAft>
              <a:buNone/>
              <a:defRPr sz="8000"/>
            </a:lvl1pPr>
            <a:lvl2pPr lvl="1" algn="r" rtl="0">
              <a:spcBef>
                <a:spcPts val="0"/>
              </a:spcBef>
              <a:spcAft>
                <a:spcPts val="0"/>
              </a:spcAft>
              <a:buNone/>
              <a:defRPr sz="8000"/>
            </a:lvl2pPr>
            <a:lvl3pPr lvl="2" algn="r" rtl="0">
              <a:spcBef>
                <a:spcPts val="0"/>
              </a:spcBef>
              <a:spcAft>
                <a:spcPts val="0"/>
              </a:spcAft>
              <a:buNone/>
              <a:defRPr sz="8000"/>
            </a:lvl3pPr>
            <a:lvl4pPr lvl="3" algn="r" rtl="0">
              <a:spcBef>
                <a:spcPts val="0"/>
              </a:spcBef>
              <a:spcAft>
                <a:spcPts val="0"/>
              </a:spcAft>
              <a:buNone/>
              <a:defRPr sz="8000"/>
            </a:lvl4pPr>
            <a:lvl5pPr lvl="4" algn="r" rtl="0">
              <a:spcBef>
                <a:spcPts val="0"/>
              </a:spcBef>
              <a:spcAft>
                <a:spcPts val="0"/>
              </a:spcAft>
              <a:buNone/>
              <a:defRPr sz="8000"/>
            </a:lvl5pPr>
            <a:lvl6pPr lvl="5" algn="r" rtl="0">
              <a:spcBef>
                <a:spcPts val="0"/>
              </a:spcBef>
              <a:spcAft>
                <a:spcPts val="0"/>
              </a:spcAft>
              <a:buNone/>
              <a:defRPr sz="8000"/>
            </a:lvl6pPr>
            <a:lvl7pPr lvl="6" algn="r" rtl="0">
              <a:spcBef>
                <a:spcPts val="0"/>
              </a:spcBef>
              <a:spcAft>
                <a:spcPts val="0"/>
              </a:spcAft>
              <a:buNone/>
              <a:defRPr sz="8000"/>
            </a:lvl7pPr>
            <a:lvl8pPr lvl="7" algn="r" rtl="0">
              <a:spcBef>
                <a:spcPts val="0"/>
              </a:spcBef>
              <a:spcAft>
                <a:spcPts val="0"/>
              </a:spcAft>
              <a:buNone/>
              <a:defRPr sz="8000"/>
            </a:lvl8pPr>
            <a:lvl9pPr lvl="8" algn="r" rtl="0">
              <a:spcBef>
                <a:spcPts val="0"/>
              </a:spcBef>
              <a:spcAft>
                <a:spcPts val="0"/>
              </a:spcAft>
              <a:buNone/>
              <a:defRPr sz="8000"/>
            </a:lvl9pPr>
          </a:lstStyle>
          <a:p>
            <a:endParaRPr/>
          </a:p>
        </p:txBody>
      </p:sp>
    </p:spTree>
    <p:extLst>
      <p:ext uri="{BB962C8B-B14F-4D97-AF65-F5344CB8AC3E}">
        <p14:creationId xmlns:p14="http://schemas.microsoft.com/office/powerpoint/2010/main" val="208655330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51"/>
        <p:cNvGrpSpPr/>
        <p:nvPr/>
      </p:nvGrpSpPr>
      <p:grpSpPr>
        <a:xfrm>
          <a:off x="0" y="0"/>
          <a:ext cx="0" cy="0"/>
          <a:chOff x="0" y="0"/>
          <a:chExt cx="0" cy="0"/>
        </a:xfrm>
      </p:grpSpPr>
      <p:sp>
        <p:nvSpPr>
          <p:cNvPr id="52" name="Google Shape;52;p10"/>
          <p:cNvSpPr txBox="1">
            <a:spLocks noGrp="1"/>
          </p:cNvSpPr>
          <p:nvPr>
            <p:ph type="ctrTitle"/>
          </p:nvPr>
        </p:nvSpPr>
        <p:spPr>
          <a:xfrm flipH="1">
            <a:off x="1184367" y="1298447"/>
            <a:ext cx="3281600" cy="1689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4000" b="1"/>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53" name="Google Shape;53;p10"/>
          <p:cNvSpPr txBox="1">
            <a:spLocks noGrp="1"/>
          </p:cNvSpPr>
          <p:nvPr>
            <p:ph type="subTitle" idx="1"/>
          </p:nvPr>
        </p:nvSpPr>
        <p:spPr>
          <a:xfrm flipH="1">
            <a:off x="6439633" y="1104468"/>
            <a:ext cx="4268000" cy="1814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54" name="Google Shape;54;p10"/>
          <p:cNvSpPr/>
          <p:nvPr/>
        </p:nvSpPr>
        <p:spPr>
          <a:xfrm>
            <a:off x="6055800" y="0"/>
            <a:ext cx="61360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5" name="Google Shape;55;p10"/>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56" name="Google Shape;56;p10"/>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3118547553"/>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Big picture">
  <p:cSld name="Big picture">
    <p:spTree>
      <p:nvGrpSpPr>
        <p:cNvPr id="1" name="Shape 57"/>
        <p:cNvGrpSpPr/>
        <p:nvPr/>
      </p:nvGrpSpPr>
      <p:grpSpPr>
        <a:xfrm>
          <a:off x="0" y="0"/>
          <a:ext cx="0" cy="0"/>
          <a:chOff x="0" y="0"/>
          <a:chExt cx="0" cy="0"/>
        </a:xfrm>
      </p:grpSpPr>
      <p:sp>
        <p:nvSpPr>
          <p:cNvPr id="58" name="Google Shape;58;p11"/>
          <p:cNvSpPr/>
          <p:nvPr/>
        </p:nvSpPr>
        <p:spPr>
          <a:xfrm>
            <a:off x="0" y="1126600"/>
            <a:ext cx="3683200" cy="4575600"/>
          </a:xfrm>
          <a:prstGeom prst="rect">
            <a:avLst/>
          </a:prstGeom>
          <a:solidFill>
            <a:srgbClr val="FFD96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1"/>
          <p:cNvSpPr txBox="1">
            <a:spLocks noGrp="1"/>
          </p:cNvSpPr>
          <p:nvPr>
            <p:ph type="title"/>
          </p:nvPr>
        </p:nvSpPr>
        <p:spPr>
          <a:xfrm>
            <a:off x="841033" y="2219333"/>
            <a:ext cx="2842000" cy="2419200"/>
          </a:xfrm>
          <a:prstGeom prst="rect">
            <a:avLst/>
          </a:prstGeom>
        </p:spPr>
        <p:txBody>
          <a:bodyPr spcFirstLastPara="1" wrap="square" lIns="91425" tIns="91425" rIns="91425" bIns="91425" anchor="ctr"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60" name="Google Shape;60;p11"/>
          <p:cNvSpPr txBox="1">
            <a:spLocks noGrp="1"/>
          </p:cNvSpPr>
          <p:nvPr>
            <p:ph type="sldNum" idx="12"/>
          </p:nvPr>
        </p:nvSpPr>
        <p:spPr>
          <a:xfrm>
            <a:off x="906945" y="5613201"/>
            <a:ext cx="731600" cy="524800"/>
          </a:xfrm>
          <a:prstGeom prst="rect">
            <a:avLst/>
          </a:prstGeom>
          <a:noFill/>
          <a:ln>
            <a:noFill/>
          </a:ln>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defTabSz="1219170">
              <a:buClr>
                <a:srgbClr val="000000"/>
              </a:buClr>
            </a:pPr>
            <a:fld id="{00000000-1234-1234-1234-123412341234}" type="slidenum">
              <a:rPr lang="en" sz="1867" kern="0" smtClean="0">
                <a:solidFill>
                  <a:srgbClr val="000000"/>
                </a:solidFill>
                <a:cs typeface="Arial"/>
                <a:sym typeface="Arial"/>
              </a:rPr>
              <a:pPr defTabSz="1219170">
                <a:buClr>
                  <a:srgbClr val="000000"/>
                </a:buClr>
              </a:pPr>
              <a:t>‹#›</a:t>
            </a:fld>
            <a:endParaRPr lang="en" sz="1867" kern="0">
              <a:solidFill>
                <a:srgbClr val="000000"/>
              </a:solidFill>
              <a:cs typeface="Arial"/>
              <a:sym typeface="Arial"/>
            </a:endParaRPr>
          </a:p>
        </p:txBody>
      </p:sp>
    </p:spTree>
    <p:extLst>
      <p:ext uri="{BB962C8B-B14F-4D97-AF65-F5344CB8AC3E}">
        <p14:creationId xmlns:p14="http://schemas.microsoft.com/office/powerpoint/2010/main" val="296851480"/>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accent3"/>
        </a:solidFill>
        <a:effectLst/>
      </p:bgPr>
    </p:bg>
    <p:spTree>
      <p:nvGrpSpPr>
        <p:cNvPr id="1" name="Shape 61"/>
        <p:cNvGrpSpPr/>
        <p:nvPr/>
      </p:nvGrpSpPr>
      <p:grpSpPr>
        <a:xfrm>
          <a:off x="0" y="0"/>
          <a:ext cx="0" cy="0"/>
          <a:chOff x="0" y="0"/>
          <a:chExt cx="0" cy="0"/>
        </a:xfrm>
      </p:grpSpPr>
      <p:sp>
        <p:nvSpPr>
          <p:cNvPr id="62" name="Google Shape;62;p12"/>
          <p:cNvSpPr txBox="1">
            <a:spLocks noGrp="1"/>
          </p:cNvSpPr>
          <p:nvPr>
            <p:ph type="title" hasCustomPrompt="1"/>
          </p:nvPr>
        </p:nvSpPr>
        <p:spPr>
          <a:xfrm rot="142">
            <a:off x="1253867" y="1974333"/>
            <a:ext cx="9684400" cy="1644000"/>
          </a:xfrm>
          <a:prstGeom prst="rect">
            <a:avLst/>
          </a:prstGeom>
        </p:spPr>
        <p:txBody>
          <a:bodyPr spcFirstLastPara="1" wrap="square" lIns="91425" tIns="91425" rIns="91425" bIns="91425" anchor="ctr" anchorCtr="0">
            <a:noAutofit/>
          </a:bodyPr>
          <a:lstStyle>
            <a:lvl1pPr lvl="0" algn="ctr">
              <a:spcBef>
                <a:spcPts val="0"/>
              </a:spcBef>
              <a:spcAft>
                <a:spcPts val="0"/>
              </a:spcAft>
              <a:buSzPts val="12000"/>
              <a:buNone/>
              <a:defRPr sz="12800" b="1">
                <a:solidFill>
                  <a:schemeClr val="lt1"/>
                </a:solidFill>
              </a:defRPr>
            </a:lvl1pPr>
            <a:lvl2pPr lvl="1" algn="ctr">
              <a:spcBef>
                <a:spcPts val="0"/>
              </a:spcBef>
              <a:spcAft>
                <a:spcPts val="0"/>
              </a:spcAft>
              <a:buSzPts val="12000"/>
              <a:buNone/>
              <a:defRPr sz="16000"/>
            </a:lvl2pPr>
            <a:lvl3pPr lvl="2" algn="ctr">
              <a:spcBef>
                <a:spcPts val="0"/>
              </a:spcBef>
              <a:spcAft>
                <a:spcPts val="0"/>
              </a:spcAft>
              <a:buSzPts val="12000"/>
              <a:buNone/>
              <a:defRPr sz="16000"/>
            </a:lvl3pPr>
            <a:lvl4pPr lvl="3" algn="ctr">
              <a:spcBef>
                <a:spcPts val="0"/>
              </a:spcBef>
              <a:spcAft>
                <a:spcPts val="0"/>
              </a:spcAft>
              <a:buSzPts val="12000"/>
              <a:buNone/>
              <a:defRPr sz="16000"/>
            </a:lvl4pPr>
            <a:lvl5pPr lvl="4" algn="ctr">
              <a:spcBef>
                <a:spcPts val="0"/>
              </a:spcBef>
              <a:spcAft>
                <a:spcPts val="0"/>
              </a:spcAft>
              <a:buSzPts val="12000"/>
              <a:buNone/>
              <a:defRPr sz="16000"/>
            </a:lvl5pPr>
            <a:lvl6pPr lvl="5" algn="ctr">
              <a:spcBef>
                <a:spcPts val="0"/>
              </a:spcBef>
              <a:spcAft>
                <a:spcPts val="0"/>
              </a:spcAft>
              <a:buSzPts val="12000"/>
              <a:buNone/>
              <a:defRPr sz="16000"/>
            </a:lvl6pPr>
            <a:lvl7pPr lvl="6" algn="ctr">
              <a:spcBef>
                <a:spcPts val="0"/>
              </a:spcBef>
              <a:spcAft>
                <a:spcPts val="0"/>
              </a:spcAft>
              <a:buSzPts val="12000"/>
              <a:buNone/>
              <a:defRPr sz="16000"/>
            </a:lvl7pPr>
            <a:lvl8pPr lvl="7" algn="ctr">
              <a:spcBef>
                <a:spcPts val="0"/>
              </a:spcBef>
              <a:spcAft>
                <a:spcPts val="0"/>
              </a:spcAft>
              <a:buSzPts val="12000"/>
              <a:buNone/>
              <a:defRPr sz="16000"/>
            </a:lvl8pPr>
            <a:lvl9pPr lvl="8" algn="ctr">
              <a:spcBef>
                <a:spcPts val="0"/>
              </a:spcBef>
              <a:spcAft>
                <a:spcPts val="0"/>
              </a:spcAft>
              <a:buSzPts val="12000"/>
              <a:buNone/>
              <a:defRPr sz="16000"/>
            </a:lvl9pPr>
          </a:lstStyle>
          <a:p>
            <a:r>
              <a:t>xx%</a:t>
            </a:r>
          </a:p>
        </p:txBody>
      </p:sp>
      <p:sp>
        <p:nvSpPr>
          <p:cNvPr id="63" name="Google Shape;63;p12"/>
          <p:cNvSpPr txBox="1">
            <a:spLocks noGrp="1"/>
          </p:cNvSpPr>
          <p:nvPr>
            <p:ph type="subTitle" idx="1"/>
          </p:nvPr>
        </p:nvSpPr>
        <p:spPr>
          <a:xfrm flipH="1">
            <a:off x="4063400" y="4079800"/>
            <a:ext cx="40652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216589357"/>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64"/>
        <p:cNvGrpSpPr/>
        <p:nvPr/>
      </p:nvGrpSpPr>
      <p:grpSpPr>
        <a:xfrm>
          <a:off x="0" y="0"/>
          <a:ext cx="0" cy="0"/>
          <a:chOff x="0" y="0"/>
          <a:chExt cx="0" cy="0"/>
        </a:xfrm>
      </p:grpSpPr>
      <p:sp>
        <p:nvSpPr>
          <p:cNvPr id="65" name="Google Shape;65;p13"/>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66" name="Google Shape;66;p13"/>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67" name="Google Shape;67;p13"/>
          <p:cNvSpPr txBox="1">
            <a:spLocks noGrp="1"/>
          </p:cNvSpPr>
          <p:nvPr>
            <p:ph type="title" hasCustomPrompt="1"/>
          </p:nvPr>
        </p:nvSpPr>
        <p:spPr>
          <a:xfrm flipH="1">
            <a:off x="5004319" y="5100968"/>
            <a:ext cx="1612800" cy="770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5500"/>
              <a:buNone/>
              <a:defRPr sz="4800"/>
            </a:lvl1pPr>
            <a:lvl2pPr lvl="1"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SzPts val="5500"/>
              <a:buFont typeface="Fira Sans Extra Condensed Medium"/>
              <a:buNone/>
              <a:defRPr sz="7333">
                <a:latin typeface="Fira Sans Extra Condensed Medium"/>
                <a:ea typeface="Fira Sans Extra Condensed Medium"/>
                <a:cs typeface="Fira Sans Extra Condensed Medium"/>
                <a:sym typeface="Fira Sans Extra Condensed Medium"/>
              </a:defRPr>
            </a:lvl9pPr>
          </a:lstStyle>
          <a:p>
            <a:r>
              <a:t>xx%</a:t>
            </a:r>
          </a:p>
        </p:txBody>
      </p:sp>
      <p:sp>
        <p:nvSpPr>
          <p:cNvPr id="68" name="Google Shape;68;p13"/>
          <p:cNvSpPr txBox="1">
            <a:spLocks noGrp="1"/>
          </p:cNvSpPr>
          <p:nvPr>
            <p:ph type="subTitle" idx="1"/>
          </p:nvPr>
        </p:nvSpPr>
        <p:spPr>
          <a:xfrm flipH="1">
            <a:off x="6869867" y="2049800"/>
            <a:ext cx="3213200" cy="99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9" name="Google Shape;69;p13"/>
          <p:cNvSpPr txBox="1">
            <a:spLocks noGrp="1"/>
          </p:cNvSpPr>
          <p:nvPr>
            <p:ph type="subTitle" idx="2"/>
          </p:nvPr>
        </p:nvSpPr>
        <p:spPr>
          <a:xfrm>
            <a:off x="6869867" y="5254401"/>
            <a:ext cx="3213200" cy="99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70" name="Google Shape;70;p13"/>
          <p:cNvSpPr txBox="1">
            <a:spLocks noGrp="1"/>
          </p:cNvSpPr>
          <p:nvPr>
            <p:ph type="subTitle" idx="3"/>
          </p:nvPr>
        </p:nvSpPr>
        <p:spPr>
          <a:xfrm flipH="1">
            <a:off x="6869867" y="3643539"/>
            <a:ext cx="3213200" cy="99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71" name="Google Shape;71;p13"/>
          <p:cNvSpPr txBox="1">
            <a:spLocks noGrp="1"/>
          </p:cNvSpPr>
          <p:nvPr>
            <p:ph type="subTitle" idx="4"/>
          </p:nvPr>
        </p:nvSpPr>
        <p:spPr>
          <a:xfrm flipH="1">
            <a:off x="6869867" y="1273100"/>
            <a:ext cx="3512000" cy="994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lt1"/>
              </a:buClr>
              <a:buSzPts val="1800"/>
              <a:buFont typeface="Paytone One"/>
              <a:buNone/>
              <a:defRPr sz="3200">
                <a:latin typeface="Unica One"/>
                <a:ea typeface="Unica One"/>
                <a:cs typeface="Unica One"/>
                <a:sym typeface="Unica One"/>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72" name="Google Shape;72;p13"/>
          <p:cNvSpPr txBox="1">
            <a:spLocks noGrp="1"/>
          </p:cNvSpPr>
          <p:nvPr>
            <p:ph type="subTitle" idx="5"/>
          </p:nvPr>
        </p:nvSpPr>
        <p:spPr>
          <a:xfrm>
            <a:off x="6869867" y="4452301"/>
            <a:ext cx="3213200" cy="994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lt1"/>
              </a:buClr>
              <a:buSzPts val="1800"/>
              <a:buFont typeface="Paytone One"/>
              <a:buNone/>
              <a:defRPr sz="3200">
                <a:latin typeface="Unica One"/>
                <a:ea typeface="Unica One"/>
                <a:cs typeface="Unica One"/>
                <a:sym typeface="Unica One"/>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73" name="Google Shape;73;p13"/>
          <p:cNvSpPr txBox="1">
            <a:spLocks noGrp="1"/>
          </p:cNvSpPr>
          <p:nvPr>
            <p:ph type="subTitle" idx="6"/>
          </p:nvPr>
        </p:nvSpPr>
        <p:spPr>
          <a:xfrm flipH="1">
            <a:off x="6869867" y="2994439"/>
            <a:ext cx="3574400" cy="866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lt1"/>
              </a:buClr>
              <a:buSzPts val="1800"/>
              <a:buFont typeface="Paytone One"/>
              <a:buNone/>
              <a:defRPr sz="3200">
                <a:latin typeface="Unica One"/>
                <a:ea typeface="Unica One"/>
                <a:cs typeface="Unica One"/>
                <a:sym typeface="Unica One"/>
              </a:defRPr>
            </a:lvl1pPr>
            <a:lvl2pPr lvl="1" algn="ctr" rtl="0">
              <a:lnSpc>
                <a:spcPct val="100000"/>
              </a:lnSpc>
              <a:spcBef>
                <a:spcPts val="0"/>
              </a:spcBef>
              <a:spcAft>
                <a:spcPts val="0"/>
              </a:spcAft>
              <a:buClr>
                <a:schemeClr val="lt1"/>
              </a:buClr>
              <a:buSzPts val="1400"/>
              <a:buFont typeface="Paytone One"/>
              <a:buNone/>
              <a:defRPr>
                <a:solidFill>
                  <a:schemeClr val="lt1"/>
                </a:solidFill>
                <a:latin typeface="Paytone One"/>
                <a:ea typeface="Paytone One"/>
                <a:cs typeface="Paytone One"/>
                <a:sym typeface="Paytone One"/>
              </a:defRPr>
            </a:lvl2pPr>
            <a:lvl3pPr lvl="2"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3pPr>
            <a:lvl4pPr lvl="3"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4pPr>
            <a:lvl5pPr lvl="4"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5pPr>
            <a:lvl6pPr lvl="5"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6pPr>
            <a:lvl7pPr lvl="6"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7pPr>
            <a:lvl8pPr lvl="7"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8pPr>
            <a:lvl9pPr lvl="8" algn="ctr" rtl="0">
              <a:lnSpc>
                <a:spcPct val="100000"/>
              </a:lnSpc>
              <a:spcBef>
                <a:spcPts val="0"/>
              </a:spcBef>
              <a:spcAft>
                <a:spcPts val="0"/>
              </a:spcAft>
              <a:buClr>
                <a:schemeClr val="lt1"/>
              </a:buClr>
              <a:buSzPts val="1200"/>
              <a:buFont typeface="Paytone One"/>
              <a:buNone/>
              <a:defRPr>
                <a:solidFill>
                  <a:schemeClr val="lt1"/>
                </a:solidFill>
                <a:latin typeface="Paytone One"/>
                <a:ea typeface="Paytone One"/>
                <a:cs typeface="Paytone One"/>
                <a:sym typeface="Paytone One"/>
              </a:defRPr>
            </a:lvl9pPr>
          </a:lstStyle>
          <a:p>
            <a:endParaRPr/>
          </a:p>
        </p:txBody>
      </p:sp>
      <p:sp>
        <p:nvSpPr>
          <p:cNvPr id="74" name="Google Shape;74;p13"/>
          <p:cNvSpPr txBox="1">
            <a:spLocks noGrp="1"/>
          </p:cNvSpPr>
          <p:nvPr>
            <p:ph type="title" idx="7" hasCustomPrompt="1"/>
          </p:nvPr>
        </p:nvSpPr>
        <p:spPr>
          <a:xfrm>
            <a:off x="4928319" y="3464900"/>
            <a:ext cx="1764800" cy="770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1"/>
              </a:buClr>
              <a:buSzPts val="5500"/>
              <a:buNone/>
              <a:defRPr sz="4800"/>
            </a:lvl1pPr>
            <a:lvl2pPr lvl="1"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75" name="Google Shape;75;p13"/>
          <p:cNvSpPr txBox="1">
            <a:spLocks noGrp="1"/>
          </p:cNvSpPr>
          <p:nvPr>
            <p:ph type="title" idx="8" hasCustomPrompt="1"/>
          </p:nvPr>
        </p:nvSpPr>
        <p:spPr>
          <a:xfrm>
            <a:off x="4928319" y="1828841"/>
            <a:ext cx="1764800" cy="770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1"/>
              </a:buClr>
              <a:buSzPts val="5500"/>
              <a:buNone/>
              <a:defRPr sz="4800"/>
            </a:lvl1pPr>
            <a:lvl2pPr lvl="1"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accent1"/>
              </a:buClr>
              <a:buSzPts val="5500"/>
              <a:buFont typeface="Fira Sans Extra Condensed Medium"/>
              <a:buNone/>
              <a:defRPr sz="7333">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76" name="Google Shape;76;p13"/>
          <p:cNvSpPr txBox="1">
            <a:spLocks noGrp="1"/>
          </p:cNvSpPr>
          <p:nvPr>
            <p:ph type="title" idx="9"/>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77" name="Google Shape;77;p13"/>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1623835826"/>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78"/>
        <p:cNvGrpSpPr/>
        <p:nvPr/>
      </p:nvGrpSpPr>
      <p:grpSpPr>
        <a:xfrm>
          <a:off x="0" y="0"/>
          <a:ext cx="0" cy="0"/>
          <a:chOff x="0" y="0"/>
          <a:chExt cx="0" cy="0"/>
        </a:xfrm>
      </p:grpSpPr>
      <p:sp>
        <p:nvSpPr>
          <p:cNvPr id="79" name="Google Shape;79;p14"/>
          <p:cNvSpPr txBox="1">
            <a:spLocks noGrp="1"/>
          </p:cNvSpPr>
          <p:nvPr>
            <p:ph type="ctrTitle"/>
          </p:nvPr>
        </p:nvSpPr>
        <p:spPr>
          <a:xfrm flipH="1">
            <a:off x="1388383" y="3496776"/>
            <a:ext cx="2080800" cy="770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80" name="Google Shape;80;p14"/>
          <p:cNvSpPr txBox="1">
            <a:spLocks noGrp="1"/>
          </p:cNvSpPr>
          <p:nvPr>
            <p:ph type="subTitle" idx="1"/>
          </p:nvPr>
        </p:nvSpPr>
        <p:spPr>
          <a:xfrm flipH="1">
            <a:off x="1074199" y="4267167"/>
            <a:ext cx="27092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1" name="Google Shape;81;p14"/>
          <p:cNvSpPr txBox="1">
            <a:spLocks noGrp="1"/>
          </p:cNvSpPr>
          <p:nvPr>
            <p:ph type="ctrTitle" idx="2"/>
          </p:nvPr>
        </p:nvSpPr>
        <p:spPr>
          <a:xfrm flipH="1">
            <a:off x="4835603" y="3496776"/>
            <a:ext cx="2080800" cy="770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82" name="Google Shape;82;p14"/>
          <p:cNvSpPr txBox="1">
            <a:spLocks noGrp="1"/>
          </p:cNvSpPr>
          <p:nvPr>
            <p:ph type="subTitle" idx="3"/>
          </p:nvPr>
        </p:nvSpPr>
        <p:spPr>
          <a:xfrm flipH="1">
            <a:off x="4260567" y="4267167"/>
            <a:ext cx="32312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3" name="Google Shape;83;p14"/>
          <p:cNvSpPr txBox="1">
            <a:spLocks noGrp="1"/>
          </p:cNvSpPr>
          <p:nvPr>
            <p:ph type="ctrTitle" idx="4"/>
          </p:nvPr>
        </p:nvSpPr>
        <p:spPr>
          <a:xfrm flipH="1">
            <a:off x="8263787" y="3496776"/>
            <a:ext cx="2080800" cy="770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84" name="Google Shape;84;p14"/>
          <p:cNvSpPr txBox="1">
            <a:spLocks noGrp="1"/>
          </p:cNvSpPr>
          <p:nvPr>
            <p:ph type="subTitle" idx="5"/>
          </p:nvPr>
        </p:nvSpPr>
        <p:spPr>
          <a:xfrm flipH="1">
            <a:off x="7968587" y="4267167"/>
            <a:ext cx="2671200" cy="116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5" name="Google Shape;85;p14"/>
          <p:cNvSpPr txBox="1">
            <a:spLocks noGrp="1"/>
          </p:cNvSpPr>
          <p:nvPr>
            <p:ph type="title" idx="6"/>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
        <p:nvSpPr>
          <p:cNvPr id="86" name="Google Shape;86;p14"/>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87" name="Google Shape;87;p14"/>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88" name="Google Shape;88;p14"/>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3687002907"/>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89"/>
        <p:cNvGrpSpPr/>
        <p:nvPr/>
      </p:nvGrpSpPr>
      <p:grpSpPr>
        <a:xfrm>
          <a:off x="0" y="0"/>
          <a:ext cx="0" cy="0"/>
          <a:chOff x="0" y="0"/>
          <a:chExt cx="0" cy="0"/>
        </a:xfrm>
      </p:grpSpPr>
      <p:sp>
        <p:nvSpPr>
          <p:cNvPr id="90" name="Google Shape;90;p15"/>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91" name="Google Shape;91;p15"/>
          <p:cNvSpPr txBox="1">
            <a:spLocks noGrp="1"/>
          </p:cNvSpPr>
          <p:nvPr>
            <p:ph type="ctrTitle" idx="2"/>
          </p:nvPr>
        </p:nvSpPr>
        <p:spPr>
          <a:xfrm flipH="1">
            <a:off x="2421164" y="1749284"/>
            <a:ext cx="26556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92" name="Google Shape;92;p15"/>
          <p:cNvSpPr txBox="1">
            <a:spLocks noGrp="1"/>
          </p:cNvSpPr>
          <p:nvPr>
            <p:ph type="subTitle" idx="1"/>
          </p:nvPr>
        </p:nvSpPr>
        <p:spPr>
          <a:xfrm flipH="1">
            <a:off x="2421343" y="2338989"/>
            <a:ext cx="2819600" cy="84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93" name="Google Shape;93;p15"/>
          <p:cNvSpPr txBox="1">
            <a:spLocks noGrp="1"/>
          </p:cNvSpPr>
          <p:nvPr>
            <p:ph type="ctrTitle" idx="3"/>
          </p:nvPr>
        </p:nvSpPr>
        <p:spPr>
          <a:xfrm flipH="1">
            <a:off x="6974193" y="1749287"/>
            <a:ext cx="20808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800"/>
              <a:buNone/>
              <a:defRPr sz="2667"/>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94" name="Google Shape;94;p15"/>
          <p:cNvSpPr txBox="1">
            <a:spLocks noGrp="1"/>
          </p:cNvSpPr>
          <p:nvPr>
            <p:ph type="subTitle" idx="4"/>
          </p:nvPr>
        </p:nvSpPr>
        <p:spPr>
          <a:xfrm flipH="1">
            <a:off x="6235393" y="2338989"/>
            <a:ext cx="2819600" cy="845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95" name="Google Shape;95;p15"/>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96" name="Google Shape;96;p15"/>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97" name="Google Shape;97;p15"/>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1326425122"/>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matchingName="Title and four columns ">
  <p:cSld name="Title and four columns ">
    <p:spTree>
      <p:nvGrpSpPr>
        <p:cNvPr id="1" name="Shape 98"/>
        <p:cNvGrpSpPr/>
        <p:nvPr/>
      </p:nvGrpSpPr>
      <p:grpSpPr>
        <a:xfrm>
          <a:off x="0" y="0"/>
          <a:ext cx="0" cy="0"/>
          <a:chOff x="0" y="0"/>
          <a:chExt cx="0" cy="0"/>
        </a:xfrm>
      </p:grpSpPr>
      <p:sp>
        <p:nvSpPr>
          <p:cNvPr id="99" name="Google Shape;99;p16"/>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00" name="Google Shape;100;p16"/>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01" name="Google Shape;101;p16"/>
          <p:cNvSpPr txBox="1">
            <a:spLocks noGrp="1"/>
          </p:cNvSpPr>
          <p:nvPr>
            <p:ph type="ctrTitle"/>
          </p:nvPr>
        </p:nvSpPr>
        <p:spPr>
          <a:xfrm flipH="1">
            <a:off x="2323836" y="1928300"/>
            <a:ext cx="2710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02" name="Google Shape;102;p16"/>
          <p:cNvSpPr txBox="1">
            <a:spLocks noGrp="1"/>
          </p:cNvSpPr>
          <p:nvPr>
            <p:ph type="subTitle" idx="1"/>
          </p:nvPr>
        </p:nvSpPr>
        <p:spPr>
          <a:xfrm flipH="1">
            <a:off x="2323891" y="2491349"/>
            <a:ext cx="3169200" cy="116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03" name="Google Shape;103;p16"/>
          <p:cNvSpPr txBox="1">
            <a:spLocks noGrp="1"/>
          </p:cNvSpPr>
          <p:nvPr>
            <p:ph type="ctrTitle" idx="2"/>
          </p:nvPr>
        </p:nvSpPr>
        <p:spPr>
          <a:xfrm flipH="1">
            <a:off x="7171531" y="1928300"/>
            <a:ext cx="27700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04" name="Google Shape;104;p16"/>
          <p:cNvSpPr txBox="1">
            <a:spLocks noGrp="1"/>
          </p:cNvSpPr>
          <p:nvPr>
            <p:ph type="subTitle" idx="3"/>
          </p:nvPr>
        </p:nvSpPr>
        <p:spPr>
          <a:xfrm flipH="1">
            <a:off x="7171465" y="2494467"/>
            <a:ext cx="3332400" cy="116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05" name="Google Shape;105;p16"/>
          <p:cNvSpPr txBox="1">
            <a:spLocks noGrp="1"/>
          </p:cNvSpPr>
          <p:nvPr>
            <p:ph type="ctrTitle" idx="4"/>
          </p:nvPr>
        </p:nvSpPr>
        <p:spPr>
          <a:xfrm flipH="1">
            <a:off x="2323967" y="4240767"/>
            <a:ext cx="301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06" name="Google Shape;106;p16"/>
          <p:cNvSpPr txBox="1">
            <a:spLocks noGrp="1"/>
          </p:cNvSpPr>
          <p:nvPr>
            <p:ph type="subTitle" idx="5"/>
          </p:nvPr>
        </p:nvSpPr>
        <p:spPr>
          <a:xfrm flipH="1">
            <a:off x="2306755" y="4804624"/>
            <a:ext cx="3016400" cy="116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07" name="Google Shape;107;p16"/>
          <p:cNvSpPr txBox="1">
            <a:spLocks noGrp="1"/>
          </p:cNvSpPr>
          <p:nvPr>
            <p:ph type="ctrTitle" idx="6"/>
          </p:nvPr>
        </p:nvSpPr>
        <p:spPr>
          <a:xfrm flipH="1">
            <a:off x="7171363" y="4240767"/>
            <a:ext cx="3332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667"/>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08" name="Google Shape;108;p16"/>
          <p:cNvSpPr txBox="1">
            <a:spLocks noGrp="1"/>
          </p:cNvSpPr>
          <p:nvPr>
            <p:ph type="subTitle" idx="7"/>
          </p:nvPr>
        </p:nvSpPr>
        <p:spPr>
          <a:xfrm flipH="1">
            <a:off x="7154228" y="4804624"/>
            <a:ext cx="3234000" cy="116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09" name="Google Shape;109;p16"/>
          <p:cNvSpPr txBox="1">
            <a:spLocks noGrp="1"/>
          </p:cNvSpPr>
          <p:nvPr>
            <p:ph type="title" idx="8"/>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110" name="Google Shape;110;p16"/>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76751383"/>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111"/>
        <p:cNvGrpSpPr/>
        <p:nvPr/>
      </p:nvGrpSpPr>
      <p:grpSpPr>
        <a:xfrm>
          <a:off x="0" y="0"/>
          <a:ext cx="0" cy="0"/>
          <a:chOff x="0" y="0"/>
          <a:chExt cx="0" cy="0"/>
        </a:xfrm>
      </p:grpSpPr>
      <p:sp>
        <p:nvSpPr>
          <p:cNvPr id="112" name="Google Shape;112;p17"/>
          <p:cNvSpPr txBox="1">
            <a:spLocks noGrp="1"/>
          </p:cNvSpPr>
          <p:nvPr>
            <p:ph type="ctrTitle"/>
          </p:nvPr>
        </p:nvSpPr>
        <p:spPr>
          <a:xfrm flipH="1">
            <a:off x="960000" y="2053100"/>
            <a:ext cx="26340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13" name="Google Shape;113;p17"/>
          <p:cNvSpPr txBox="1">
            <a:spLocks noGrp="1"/>
          </p:cNvSpPr>
          <p:nvPr>
            <p:ph type="subTitle" idx="1"/>
          </p:nvPr>
        </p:nvSpPr>
        <p:spPr>
          <a:xfrm flipH="1">
            <a:off x="960148" y="2632201"/>
            <a:ext cx="2819600" cy="84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14" name="Google Shape;114;p17"/>
          <p:cNvSpPr txBox="1">
            <a:spLocks noGrp="1"/>
          </p:cNvSpPr>
          <p:nvPr>
            <p:ph type="ctrTitle" idx="2"/>
          </p:nvPr>
        </p:nvSpPr>
        <p:spPr>
          <a:xfrm flipH="1">
            <a:off x="4483012" y="2053104"/>
            <a:ext cx="20808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15" name="Google Shape;115;p17"/>
          <p:cNvSpPr txBox="1">
            <a:spLocks noGrp="1"/>
          </p:cNvSpPr>
          <p:nvPr>
            <p:ph type="subTitle" idx="3"/>
          </p:nvPr>
        </p:nvSpPr>
        <p:spPr>
          <a:xfrm flipH="1">
            <a:off x="4483012" y="2632201"/>
            <a:ext cx="2819600" cy="84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16" name="Google Shape;116;p17"/>
          <p:cNvSpPr txBox="1">
            <a:spLocks noGrp="1"/>
          </p:cNvSpPr>
          <p:nvPr>
            <p:ph type="ctrTitle" idx="4"/>
          </p:nvPr>
        </p:nvSpPr>
        <p:spPr>
          <a:xfrm flipH="1">
            <a:off x="7996095" y="2053104"/>
            <a:ext cx="20808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17" name="Google Shape;117;p17"/>
          <p:cNvSpPr txBox="1">
            <a:spLocks noGrp="1"/>
          </p:cNvSpPr>
          <p:nvPr>
            <p:ph type="subTitle" idx="5"/>
          </p:nvPr>
        </p:nvSpPr>
        <p:spPr>
          <a:xfrm flipH="1">
            <a:off x="7996095" y="2632201"/>
            <a:ext cx="2819600" cy="845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18" name="Google Shape;118;p17"/>
          <p:cNvSpPr txBox="1">
            <a:spLocks noGrp="1"/>
          </p:cNvSpPr>
          <p:nvPr>
            <p:ph type="ctrTitle" idx="6"/>
          </p:nvPr>
        </p:nvSpPr>
        <p:spPr>
          <a:xfrm flipH="1">
            <a:off x="925944" y="4406663"/>
            <a:ext cx="20808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b="1"/>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19" name="Google Shape;119;p17"/>
          <p:cNvSpPr txBox="1">
            <a:spLocks noGrp="1"/>
          </p:cNvSpPr>
          <p:nvPr>
            <p:ph type="subTitle" idx="7"/>
          </p:nvPr>
        </p:nvSpPr>
        <p:spPr>
          <a:xfrm flipH="1">
            <a:off x="926644" y="4986177"/>
            <a:ext cx="2819600" cy="10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20" name="Google Shape;120;p17"/>
          <p:cNvSpPr txBox="1">
            <a:spLocks noGrp="1"/>
          </p:cNvSpPr>
          <p:nvPr>
            <p:ph type="ctrTitle" idx="8"/>
          </p:nvPr>
        </p:nvSpPr>
        <p:spPr>
          <a:xfrm flipH="1">
            <a:off x="4483008" y="4406663"/>
            <a:ext cx="20808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b="1"/>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21" name="Google Shape;121;p17"/>
          <p:cNvSpPr txBox="1">
            <a:spLocks noGrp="1"/>
          </p:cNvSpPr>
          <p:nvPr>
            <p:ph type="subTitle" idx="9"/>
          </p:nvPr>
        </p:nvSpPr>
        <p:spPr>
          <a:xfrm flipH="1">
            <a:off x="4483708" y="4986177"/>
            <a:ext cx="2819600" cy="10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22" name="Google Shape;122;p17"/>
          <p:cNvSpPr txBox="1">
            <a:spLocks noGrp="1"/>
          </p:cNvSpPr>
          <p:nvPr>
            <p:ph type="ctrTitle" idx="13"/>
          </p:nvPr>
        </p:nvSpPr>
        <p:spPr>
          <a:xfrm flipH="1">
            <a:off x="8038652" y="4406659"/>
            <a:ext cx="28196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667" b="1"/>
            </a:lvl1pPr>
            <a:lvl2pPr lvl="1" algn="ctr" rtl="0">
              <a:spcBef>
                <a:spcPts val="0"/>
              </a:spcBef>
              <a:spcAft>
                <a:spcPts val="0"/>
              </a:spcAft>
              <a:buSzPts val="1400"/>
              <a:buNone/>
              <a:defRPr sz="1867"/>
            </a:lvl2pPr>
            <a:lvl3pPr lvl="2" algn="ctr" rtl="0">
              <a:spcBef>
                <a:spcPts val="0"/>
              </a:spcBef>
              <a:spcAft>
                <a:spcPts val="0"/>
              </a:spcAft>
              <a:buSzPts val="1400"/>
              <a:buNone/>
              <a:defRPr sz="1867"/>
            </a:lvl3pPr>
            <a:lvl4pPr lvl="3" algn="ctr" rtl="0">
              <a:spcBef>
                <a:spcPts val="0"/>
              </a:spcBef>
              <a:spcAft>
                <a:spcPts val="0"/>
              </a:spcAft>
              <a:buSzPts val="1400"/>
              <a:buNone/>
              <a:defRPr sz="1867"/>
            </a:lvl4pPr>
            <a:lvl5pPr lvl="4" algn="ctr" rtl="0">
              <a:spcBef>
                <a:spcPts val="0"/>
              </a:spcBef>
              <a:spcAft>
                <a:spcPts val="0"/>
              </a:spcAft>
              <a:buSzPts val="1400"/>
              <a:buNone/>
              <a:defRPr sz="1867"/>
            </a:lvl5pPr>
            <a:lvl6pPr lvl="5" algn="ctr" rtl="0">
              <a:spcBef>
                <a:spcPts val="0"/>
              </a:spcBef>
              <a:spcAft>
                <a:spcPts val="0"/>
              </a:spcAft>
              <a:buSzPts val="1400"/>
              <a:buNone/>
              <a:defRPr sz="1867"/>
            </a:lvl6pPr>
            <a:lvl7pPr lvl="6" algn="ctr" rtl="0">
              <a:spcBef>
                <a:spcPts val="0"/>
              </a:spcBef>
              <a:spcAft>
                <a:spcPts val="0"/>
              </a:spcAft>
              <a:buSzPts val="1400"/>
              <a:buNone/>
              <a:defRPr sz="1867"/>
            </a:lvl7pPr>
            <a:lvl8pPr lvl="7" algn="ctr" rtl="0">
              <a:spcBef>
                <a:spcPts val="0"/>
              </a:spcBef>
              <a:spcAft>
                <a:spcPts val="0"/>
              </a:spcAft>
              <a:buSzPts val="1400"/>
              <a:buNone/>
              <a:defRPr sz="1867"/>
            </a:lvl8pPr>
            <a:lvl9pPr lvl="8" algn="ctr" rtl="0">
              <a:spcBef>
                <a:spcPts val="0"/>
              </a:spcBef>
              <a:spcAft>
                <a:spcPts val="0"/>
              </a:spcAft>
              <a:buSzPts val="1400"/>
              <a:buNone/>
              <a:defRPr sz="1867"/>
            </a:lvl9pPr>
          </a:lstStyle>
          <a:p>
            <a:endParaRPr/>
          </a:p>
        </p:txBody>
      </p:sp>
      <p:sp>
        <p:nvSpPr>
          <p:cNvPr id="123" name="Google Shape;123;p17"/>
          <p:cNvSpPr txBox="1">
            <a:spLocks noGrp="1"/>
          </p:cNvSpPr>
          <p:nvPr>
            <p:ph type="subTitle" idx="14"/>
          </p:nvPr>
        </p:nvSpPr>
        <p:spPr>
          <a:xfrm flipH="1">
            <a:off x="8039352" y="4986177"/>
            <a:ext cx="2819600" cy="10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867"/>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24" name="Google Shape;124;p17"/>
          <p:cNvSpPr txBox="1">
            <a:spLocks noGrp="1"/>
          </p:cNvSpPr>
          <p:nvPr>
            <p:ph type="title" idx="15"/>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
        <p:nvSpPr>
          <p:cNvPr id="125" name="Google Shape;125;p17"/>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26" name="Google Shape;126;p17"/>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27" name="Google Shape;127;p17"/>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162505664"/>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matchingName="Small numbers">
  <p:cSld name="Small numbers">
    <p:spTree>
      <p:nvGrpSpPr>
        <p:cNvPr id="1" name="Shape 128"/>
        <p:cNvGrpSpPr/>
        <p:nvPr/>
      </p:nvGrpSpPr>
      <p:grpSpPr>
        <a:xfrm>
          <a:off x="0" y="0"/>
          <a:ext cx="0" cy="0"/>
          <a:chOff x="0" y="0"/>
          <a:chExt cx="0" cy="0"/>
        </a:xfrm>
      </p:grpSpPr>
      <p:sp>
        <p:nvSpPr>
          <p:cNvPr id="129" name="Google Shape;129;p18"/>
          <p:cNvSpPr txBox="1">
            <a:spLocks noGrp="1"/>
          </p:cNvSpPr>
          <p:nvPr>
            <p:ph type="title" hasCustomPrompt="1"/>
          </p:nvPr>
        </p:nvSpPr>
        <p:spPr>
          <a:xfrm>
            <a:off x="1701800" y="4201867"/>
            <a:ext cx="3744000" cy="128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7200"/>
              <a:buNone/>
              <a:defRPr sz="4800"/>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30" name="Google Shape;130;p18"/>
          <p:cNvSpPr txBox="1">
            <a:spLocks noGrp="1"/>
          </p:cNvSpPr>
          <p:nvPr>
            <p:ph type="subTitle" idx="1"/>
          </p:nvPr>
        </p:nvSpPr>
        <p:spPr>
          <a:xfrm flipH="1">
            <a:off x="2284800" y="5206100"/>
            <a:ext cx="2578000" cy="76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31" name="Google Shape;131;p18"/>
          <p:cNvSpPr txBox="1">
            <a:spLocks noGrp="1"/>
          </p:cNvSpPr>
          <p:nvPr>
            <p:ph type="title" idx="2" hasCustomPrompt="1"/>
          </p:nvPr>
        </p:nvSpPr>
        <p:spPr>
          <a:xfrm>
            <a:off x="1701800" y="2503233"/>
            <a:ext cx="3744000" cy="128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7200"/>
              <a:buNone/>
              <a:defRPr sz="4800"/>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32" name="Google Shape;132;p18"/>
          <p:cNvSpPr txBox="1">
            <a:spLocks noGrp="1"/>
          </p:cNvSpPr>
          <p:nvPr>
            <p:ph type="subTitle" idx="3"/>
          </p:nvPr>
        </p:nvSpPr>
        <p:spPr>
          <a:xfrm flipH="1">
            <a:off x="2284800" y="3507467"/>
            <a:ext cx="2578000" cy="76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33" name="Google Shape;133;p18"/>
          <p:cNvSpPr txBox="1">
            <a:spLocks noGrp="1"/>
          </p:cNvSpPr>
          <p:nvPr>
            <p:ph type="title" idx="4"/>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
        <p:nvSpPr>
          <p:cNvPr id="134" name="Google Shape;134;p18"/>
          <p:cNvSpPr txBox="1">
            <a:spLocks noGrp="1"/>
          </p:cNvSpPr>
          <p:nvPr>
            <p:ph type="subTitle" idx="5"/>
          </p:nvPr>
        </p:nvSpPr>
        <p:spPr>
          <a:xfrm flipH="1">
            <a:off x="805200" y="1439967"/>
            <a:ext cx="5537200" cy="89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35" name="Google Shape;135;p18"/>
          <p:cNvSpPr txBox="1">
            <a:spLocks noGrp="1"/>
          </p:cNvSpPr>
          <p:nvPr>
            <p:ph type="title" idx="6" hasCustomPrompt="1"/>
          </p:nvPr>
        </p:nvSpPr>
        <p:spPr>
          <a:xfrm flipH="1">
            <a:off x="6365800" y="3507467"/>
            <a:ext cx="3744000" cy="1287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7200"/>
              <a:buNone/>
              <a:defRPr sz="6400" b="1">
                <a:solidFill>
                  <a:schemeClr val="lt1"/>
                </a:solidFill>
              </a:defRPr>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36" name="Google Shape;136;p18"/>
          <p:cNvSpPr txBox="1">
            <a:spLocks noGrp="1"/>
          </p:cNvSpPr>
          <p:nvPr>
            <p:ph type="subTitle" idx="7"/>
          </p:nvPr>
        </p:nvSpPr>
        <p:spPr>
          <a:xfrm flipH="1">
            <a:off x="6948800" y="4511700"/>
            <a:ext cx="2578000" cy="76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37" name="Google Shape;137;p18"/>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38" name="Google Shape;138;p18"/>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39" name="Google Shape;139;p18"/>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2362852456"/>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matchingName="Header 2">
  <p:cSld name="Header 2">
    <p:spTree>
      <p:nvGrpSpPr>
        <p:cNvPr id="1" name="Shape 140"/>
        <p:cNvGrpSpPr/>
        <p:nvPr/>
      </p:nvGrpSpPr>
      <p:grpSpPr>
        <a:xfrm>
          <a:off x="0" y="0"/>
          <a:ext cx="0" cy="0"/>
          <a:chOff x="0" y="0"/>
          <a:chExt cx="0" cy="0"/>
        </a:xfrm>
      </p:grpSpPr>
      <p:sp>
        <p:nvSpPr>
          <p:cNvPr id="141" name="Google Shape;141;p19"/>
          <p:cNvSpPr/>
          <p:nvPr/>
        </p:nvSpPr>
        <p:spPr>
          <a:xfrm>
            <a:off x="0" y="0"/>
            <a:ext cx="5318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2" name="Google Shape;142;p19"/>
          <p:cNvSpPr txBox="1">
            <a:spLocks noGrp="1"/>
          </p:cNvSpPr>
          <p:nvPr>
            <p:ph type="ctrTitle"/>
          </p:nvPr>
        </p:nvSpPr>
        <p:spPr>
          <a:xfrm flipH="1">
            <a:off x="6251376" y="1742017"/>
            <a:ext cx="5874000" cy="3171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8000" b="1"/>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43" name="Google Shape;143;p19"/>
          <p:cNvSpPr txBox="1">
            <a:spLocks noGrp="1"/>
          </p:cNvSpPr>
          <p:nvPr>
            <p:ph type="subTitle" idx="1"/>
          </p:nvPr>
        </p:nvSpPr>
        <p:spPr>
          <a:xfrm flipH="1">
            <a:off x="6251343" y="5050679"/>
            <a:ext cx="3876800" cy="77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2133"/>
            </a:lvl1pPr>
            <a:lvl2pPr lvl="1" algn="ctr" rtl="0">
              <a:lnSpc>
                <a:spcPct val="100000"/>
              </a:lnSpc>
              <a:spcBef>
                <a:spcPts val="0"/>
              </a:spcBef>
              <a:spcAft>
                <a:spcPts val="0"/>
              </a:spcAft>
              <a:buSzPts val="1000"/>
              <a:buNone/>
              <a:defRPr sz="1333"/>
            </a:lvl2pPr>
            <a:lvl3pPr lvl="2" algn="ctr" rtl="0">
              <a:lnSpc>
                <a:spcPct val="100000"/>
              </a:lnSpc>
              <a:spcBef>
                <a:spcPts val="0"/>
              </a:spcBef>
              <a:spcAft>
                <a:spcPts val="0"/>
              </a:spcAft>
              <a:buSzPts val="1000"/>
              <a:buNone/>
              <a:defRPr sz="1333"/>
            </a:lvl3pPr>
            <a:lvl4pPr lvl="3" algn="ctr" rtl="0">
              <a:lnSpc>
                <a:spcPct val="100000"/>
              </a:lnSpc>
              <a:spcBef>
                <a:spcPts val="0"/>
              </a:spcBef>
              <a:spcAft>
                <a:spcPts val="0"/>
              </a:spcAft>
              <a:buSzPts val="1000"/>
              <a:buNone/>
              <a:defRPr sz="1333"/>
            </a:lvl4pPr>
            <a:lvl5pPr lvl="4" algn="ctr" rtl="0">
              <a:lnSpc>
                <a:spcPct val="100000"/>
              </a:lnSpc>
              <a:spcBef>
                <a:spcPts val="0"/>
              </a:spcBef>
              <a:spcAft>
                <a:spcPts val="0"/>
              </a:spcAft>
              <a:buSzPts val="1000"/>
              <a:buNone/>
              <a:defRPr sz="1333"/>
            </a:lvl5pPr>
            <a:lvl6pPr lvl="5" algn="ctr" rtl="0">
              <a:lnSpc>
                <a:spcPct val="100000"/>
              </a:lnSpc>
              <a:spcBef>
                <a:spcPts val="0"/>
              </a:spcBef>
              <a:spcAft>
                <a:spcPts val="0"/>
              </a:spcAft>
              <a:buSzPts val="1000"/>
              <a:buNone/>
              <a:defRPr sz="1333"/>
            </a:lvl6pPr>
            <a:lvl7pPr lvl="6" algn="ctr" rtl="0">
              <a:lnSpc>
                <a:spcPct val="100000"/>
              </a:lnSpc>
              <a:spcBef>
                <a:spcPts val="0"/>
              </a:spcBef>
              <a:spcAft>
                <a:spcPts val="0"/>
              </a:spcAft>
              <a:buSzPts val="1000"/>
              <a:buNone/>
              <a:defRPr sz="1333"/>
            </a:lvl7pPr>
            <a:lvl8pPr lvl="7" algn="ctr" rtl="0">
              <a:lnSpc>
                <a:spcPct val="100000"/>
              </a:lnSpc>
              <a:spcBef>
                <a:spcPts val="0"/>
              </a:spcBef>
              <a:spcAft>
                <a:spcPts val="0"/>
              </a:spcAft>
              <a:buSzPts val="1000"/>
              <a:buNone/>
              <a:defRPr sz="1333"/>
            </a:lvl8pPr>
            <a:lvl9pPr lvl="8" algn="ctr" rtl="0">
              <a:lnSpc>
                <a:spcPct val="100000"/>
              </a:lnSpc>
              <a:spcBef>
                <a:spcPts val="0"/>
              </a:spcBef>
              <a:spcAft>
                <a:spcPts val="0"/>
              </a:spcAft>
              <a:buSzPts val="1000"/>
              <a:buNone/>
              <a:defRPr sz="1333"/>
            </a:lvl9pPr>
          </a:lstStyle>
          <a:p>
            <a:endParaRPr/>
          </a:p>
        </p:txBody>
      </p:sp>
      <p:sp>
        <p:nvSpPr>
          <p:cNvPr id="144" name="Google Shape;144;p19"/>
          <p:cNvSpPr txBox="1">
            <a:spLocks noGrp="1"/>
          </p:cNvSpPr>
          <p:nvPr>
            <p:ph type="title" idx="2" hasCustomPrompt="1"/>
          </p:nvPr>
        </p:nvSpPr>
        <p:spPr>
          <a:xfrm flipH="1">
            <a:off x="858400" y="5100573"/>
            <a:ext cx="4072800" cy="1226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dk2"/>
              </a:buClr>
              <a:buSzPts val="5500"/>
              <a:buNone/>
              <a:defRPr sz="16000" b="1">
                <a:solidFill>
                  <a:schemeClr val="lt1"/>
                </a:solidFill>
              </a:defRPr>
            </a:lvl1pPr>
            <a:lvl2pPr lvl="1" algn="ctr" rtl="0">
              <a:spcBef>
                <a:spcPts val="0"/>
              </a:spcBef>
              <a:spcAft>
                <a:spcPts val="0"/>
              </a:spcAft>
              <a:buClr>
                <a:schemeClr val="dk2"/>
              </a:buClr>
              <a:buSzPts val="5500"/>
              <a:buNone/>
              <a:defRPr sz="7333">
                <a:solidFill>
                  <a:schemeClr val="dk2"/>
                </a:solidFill>
              </a:defRPr>
            </a:lvl2pPr>
            <a:lvl3pPr lvl="2" algn="ctr" rtl="0">
              <a:spcBef>
                <a:spcPts val="0"/>
              </a:spcBef>
              <a:spcAft>
                <a:spcPts val="0"/>
              </a:spcAft>
              <a:buClr>
                <a:schemeClr val="dk2"/>
              </a:buClr>
              <a:buSzPts val="5500"/>
              <a:buNone/>
              <a:defRPr sz="7333">
                <a:solidFill>
                  <a:schemeClr val="dk2"/>
                </a:solidFill>
              </a:defRPr>
            </a:lvl3pPr>
            <a:lvl4pPr lvl="3" algn="ctr" rtl="0">
              <a:spcBef>
                <a:spcPts val="0"/>
              </a:spcBef>
              <a:spcAft>
                <a:spcPts val="0"/>
              </a:spcAft>
              <a:buClr>
                <a:schemeClr val="dk2"/>
              </a:buClr>
              <a:buSzPts val="5500"/>
              <a:buNone/>
              <a:defRPr sz="7333">
                <a:solidFill>
                  <a:schemeClr val="dk2"/>
                </a:solidFill>
              </a:defRPr>
            </a:lvl4pPr>
            <a:lvl5pPr lvl="4" algn="ctr" rtl="0">
              <a:spcBef>
                <a:spcPts val="0"/>
              </a:spcBef>
              <a:spcAft>
                <a:spcPts val="0"/>
              </a:spcAft>
              <a:buClr>
                <a:schemeClr val="dk2"/>
              </a:buClr>
              <a:buSzPts val="5500"/>
              <a:buNone/>
              <a:defRPr sz="7333">
                <a:solidFill>
                  <a:schemeClr val="dk2"/>
                </a:solidFill>
              </a:defRPr>
            </a:lvl5pPr>
            <a:lvl6pPr lvl="5" algn="ctr" rtl="0">
              <a:spcBef>
                <a:spcPts val="0"/>
              </a:spcBef>
              <a:spcAft>
                <a:spcPts val="0"/>
              </a:spcAft>
              <a:buClr>
                <a:schemeClr val="dk2"/>
              </a:buClr>
              <a:buSzPts val="5500"/>
              <a:buNone/>
              <a:defRPr sz="7333">
                <a:solidFill>
                  <a:schemeClr val="dk2"/>
                </a:solidFill>
              </a:defRPr>
            </a:lvl6pPr>
            <a:lvl7pPr lvl="6" algn="ctr" rtl="0">
              <a:spcBef>
                <a:spcPts val="0"/>
              </a:spcBef>
              <a:spcAft>
                <a:spcPts val="0"/>
              </a:spcAft>
              <a:buClr>
                <a:schemeClr val="dk2"/>
              </a:buClr>
              <a:buSzPts val="5500"/>
              <a:buNone/>
              <a:defRPr sz="7333">
                <a:solidFill>
                  <a:schemeClr val="dk2"/>
                </a:solidFill>
              </a:defRPr>
            </a:lvl7pPr>
            <a:lvl8pPr lvl="7" algn="ctr" rtl="0">
              <a:spcBef>
                <a:spcPts val="0"/>
              </a:spcBef>
              <a:spcAft>
                <a:spcPts val="0"/>
              </a:spcAft>
              <a:buClr>
                <a:schemeClr val="dk2"/>
              </a:buClr>
              <a:buSzPts val="5500"/>
              <a:buNone/>
              <a:defRPr sz="7333">
                <a:solidFill>
                  <a:schemeClr val="dk2"/>
                </a:solidFill>
              </a:defRPr>
            </a:lvl8pPr>
            <a:lvl9pPr lvl="8" algn="ctr" rtl="0">
              <a:spcBef>
                <a:spcPts val="0"/>
              </a:spcBef>
              <a:spcAft>
                <a:spcPts val="0"/>
              </a:spcAft>
              <a:buClr>
                <a:schemeClr val="dk2"/>
              </a:buClr>
              <a:buSzPts val="5500"/>
              <a:buNone/>
              <a:defRPr sz="7333">
                <a:solidFill>
                  <a:schemeClr val="dk2"/>
                </a:solidFill>
              </a:defRPr>
            </a:lvl9pPr>
          </a:lstStyle>
          <a:p>
            <a:r>
              <a:t>xx%</a:t>
            </a:r>
          </a:p>
        </p:txBody>
      </p:sp>
      <p:cxnSp>
        <p:nvCxnSpPr>
          <p:cNvPr id="145" name="Google Shape;145;p19"/>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99905289"/>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46"/>
        <p:cNvGrpSpPr/>
        <p:nvPr/>
      </p:nvGrpSpPr>
      <p:grpSpPr>
        <a:xfrm>
          <a:off x="0" y="0"/>
          <a:ext cx="0" cy="0"/>
          <a:chOff x="0" y="0"/>
          <a:chExt cx="0" cy="0"/>
        </a:xfrm>
      </p:grpSpPr>
      <p:sp>
        <p:nvSpPr>
          <p:cNvPr id="147" name="Google Shape;147;p20"/>
          <p:cNvSpPr/>
          <p:nvPr/>
        </p:nvSpPr>
        <p:spPr>
          <a:xfrm>
            <a:off x="0" y="0"/>
            <a:ext cx="8614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20"/>
          <p:cNvSpPr txBox="1">
            <a:spLocks noGrp="1"/>
          </p:cNvSpPr>
          <p:nvPr>
            <p:ph type="ctrTitle"/>
          </p:nvPr>
        </p:nvSpPr>
        <p:spPr>
          <a:xfrm flipH="1">
            <a:off x="2392333" y="4492400"/>
            <a:ext cx="3417600" cy="12676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1800"/>
              <a:buNone/>
              <a:defRPr sz="4000" b="1"/>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endParaRPr/>
          </a:p>
        </p:txBody>
      </p:sp>
      <p:sp>
        <p:nvSpPr>
          <p:cNvPr id="149" name="Google Shape;149;p20"/>
          <p:cNvSpPr txBox="1">
            <a:spLocks noGrp="1"/>
          </p:cNvSpPr>
          <p:nvPr>
            <p:ph type="subTitle" idx="1"/>
          </p:nvPr>
        </p:nvSpPr>
        <p:spPr>
          <a:xfrm flipH="1">
            <a:off x="1607133" y="1459300"/>
            <a:ext cx="4202800" cy="2545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None/>
              <a:defRPr sz="29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948556126"/>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matchingName="Technology design 1">
  <p:cSld name="Technology design 1">
    <p:spTree>
      <p:nvGrpSpPr>
        <p:cNvPr id="1" name="Shape 150"/>
        <p:cNvGrpSpPr/>
        <p:nvPr/>
      </p:nvGrpSpPr>
      <p:grpSpPr>
        <a:xfrm>
          <a:off x="0" y="0"/>
          <a:ext cx="0" cy="0"/>
          <a:chOff x="0" y="0"/>
          <a:chExt cx="0" cy="0"/>
        </a:xfrm>
      </p:grpSpPr>
      <p:sp>
        <p:nvSpPr>
          <p:cNvPr id="151" name="Google Shape;151;p21"/>
          <p:cNvSpPr txBox="1">
            <a:spLocks noGrp="1"/>
          </p:cNvSpPr>
          <p:nvPr>
            <p:ph type="subTitle" idx="1"/>
          </p:nvPr>
        </p:nvSpPr>
        <p:spPr>
          <a:xfrm flipH="1">
            <a:off x="2301796" y="3310165"/>
            <a:ext cx="3562400" cy="14768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8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152" name="Google Shape;152;p21"/>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
        <p:nvSpPr>
          <p:cNvPr id="153" name="Google Shape;153;p21"/>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54" name="Google Shape;154;p21"/>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55" name="Google Shape;155;p21"/>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4180823104"/>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matchingName="Technology design 2">
  <p:cSld name="Technology design 2">
    <p:spTree>
      <p:nvGrpSpPr>
        <p:cNvPr id="1" name="Shape 156"/>
        <p:cNvGrpSpPr/>
        <p:nvPr/>
      </p:nvGrpSpPr>
      <p:grpSpPr>
        <a:xfrm>
          <a:off x="0" y="0"/>
          <a:ext cx="0" cy="0"/>
          <a:chOff x="0" y="0"/>
          <a:chExt cx="0" cy="0"/>
        </a:xfrm>
      </p:grpSpPr>
      <p:sp>
        <p:nvSpPr>
          <p:cNvPr id="157" name="Google Shape;157;p22"/>
          <p:cNvSpPr txBox="1">
            <a:spLocks noGrp="1"/>
          </p:cNvSpPr>
          <p:nvPr>
            <p:ph type="subTitle" idx="1"/>
          </p:nvPr>
        </p:nvSpPr>
        <p:spPr>
          <a:xfrm flipH="1">
            <a:off x="6544067" y="3056516"/>
            <a:ext cx="3646800" cy="147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158" name="Google Shape;158;p22"/>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a:lvl1pPr>
            <a:lvl2pPr lvl="1" rtl="0">
              <a:spcBef>
                <a:spcPts val="0"/>
              </a:spcBef>
              <a:spcAft>
                <a:spcPts val="0"/>
              </a:spcAft>
              <a:buNone/>
              <a:defRPr sz="4000"/>
            </a:lvl2pPr>
            <a:lvl3pPr lvl="2" rtl="0">
              <a:spcBef>
                <a:spcPts val="0"/>
              </a:spcBef>
              <a:spcAft>
                <a:spcPts val="0"/>
              </a:spcAft>
              <a:buNone/>
              <a:defRPr sz="4000"/>
            </a:lvl3pPr>
            <a:lvl4pPr lvl="3" rtl="0">
              <a:spcBef>
                <a:spcPts val="0"/>
              </a:spcBef>
              <a:spcAft>
                <a:spcPts val="0"/>
              </a:spcAft>
              <a:buNone/>
              <a:defRPr sz="4000"/>
            </a:lvl4pPr>
            <a:lvl5pPr lvl="4" rtl="0">
              <a:spcBef>
                <a:spcPts val="0"/>
              </a:spcBef>
              <a:spcAft>
                <a:spcPts val="0"/>
              </a:spcAft>
              <a:buNone/>
              <a:defRPr sz="4000"/>
            </a:lvl5pPr>
            <a:lvl6pPr lvl="5" rtl="0">
              <a:spcBef>
                <a:spcPts val="0"/>
              </a:spcBef>
              <a:spcAft>
                <a:spcPts val="0"/>
              </a:spcAft>
              <a:buNone/>
              <a:defRPr sz="4000"/>
            </a:lvl6pPr>
            <a:lvl7pPr lvl="6" rtl="0">
              <a:spcBef>
                <a:spcPts val="0"/>
              </a:spcBef>
              <a:spcAft>
                <a:spcPts val="0"/>
              </a:spcAft>
              <a:buNone/>
              <a:defRPr sz="4000"/>
            </a:lvl7pPr>
            <a:lvl8pPr lvl="7" rtl="0">
              <a:spcBef>
                <a:spcPts val="0"/>
              </a:spcBef>
              <a:spcAft>
                <a:spcPts val="0"/>
              </a:spcAft>
              <a:buNone/>
              <a:defRPr sz="4000"/>
            </a:lvl8pPr>
            <a:lvl9pPr lvl="8" rtl="0">
              <a:spcBef>
                <a:spcPts val="0"/>
              </a:spcBef>
              <a:spcAft>
                <a:spcPts val="0"/>
              </a:spcAft>
              <a:buNone/>
              <a:defRPr sz="4000"/>
            </a:lvl9pPr>
          </a:lstStyle>
          <a:p>
            <a:endParaRPr/>
          </a:p>
        </p:txBody>
      </p:sp>
      <p:sp>
        <p:nvSpPr>
          <p:cNvPr id="159" name="Google Shape;159;p22"/>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60" name="Google Shape;160;p22"/>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61" name="Google Shape;161;p22"/>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3001209738"/>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matchingName="Title and list">
  <p:cSld name="Title and list">
    <p:spTree>
      <p:nvGrpSpPr>
        <p:cNvPr id="1" name="Shape 169"/>
        <p:cNvGrpSpPr/>
        <p:nvPr/>
      </p:nvGrpSpPr>
      <p:grpSpPr>
        <a:xfrm>
          <a:off x="0" y="0"/>
          <a:ext cx="0" cy="0"/>
          <a:chOff x="0" y="0"/>
          <a:chExt cx="0" cy="0"/>
        </a:xfrm>
      </p:grpSpPr>
      <p:sp>
        <p:nvSpPr>
          <p:cNvPr id="170" name="Google Shape;170;p24"/>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71" name="Google Shape;171;p24"/>
          <p:cNvCxnSpPr/>
          <p:nvPr/>
        </p:nvCxnSpPr>
        <p:spPr>
          <a:xfrm>
            <a:off x="0" y="1273100"/>
            <a:ext cx="12206000" cy="0"/>
          </a:xfrm>
          <a:prstGeom prst="straightConnector1">
            <a:avLst/>
          </a:prstGeom>
          <a:noFill/>
          <a:ln w="19050" cap="flat" cmpd="sng">
            <a:solidFill>
              <a:schemeClr val="dk1"/>
            </a:solidFill>
            <a:prstDash val="solid"/>
            <a:round/>
            <a:headEnd type="none" w="med" len="med"/>
            <a:tailEnd type="none" w="med" len="med"/>
          </a:ln>
        </p:spPr>
      </p:cxnSp>
      <p:sp>
        <p:nvSpPr>
          <p:cNvPr id="172" name="Google Shape;172;p24"/>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
        <p:nvSpPr>
          <p:cNvPr id="173" name="Google Shape;173;p24"/>
          <p:cNvSpPr txBox="1">
            <a:spLocks noGrp="1"/>
          </p:cNvSpPr>
          <p:nvPr>
            <p:ph type="body" idx="1"/>
          </p:nvPr>
        </p:nvSpPr>
        <p:spPr>
          <a:xfrm>
            <a:off x="4541867" y="2175967"/>
            <a:ext cx="5814800" cy="3526400"/>
          </a:xfrm>
          <a:prstGeom prst="rect">
            <a:avLst/>
          </a:prstGeom>
        </p:spPr>
        <p:txBody>
          <a:bodyPr spcFirstLastPara="1" wrap="square" lIns="91425" tIns="91425" rIns="91425" bIns="91425" anchor="t" anchorCtr="0">
            <a:noAutofit/>
          </a:bodyPr>
          <a:lstStyle>
            <a:lvl1pPr marL="609585" lvl="0" indent="-507987" rtl="0">
              <a:lnSpc>
                <a:spcPct val="100000"/>
              </a:lnSpc>
              <a:spcBef>
                <a:spcPts val="0"/>
              </a:spcBef>
              <a:spcAft>
                <a:spcPts val="0"/>
              </a:spcAft>
              <a:buClr>
                <a:schemeClr val="accent3"/>
              </a:buClr>
              <a:buSzPts val="2400"/>
              <a:buFont typeface="Nunito Light"/>
              <a:buChar char="●"/>
              <a:defRPr sz="2133"/>
            </a:lvl1pPr>
            <a:lvl2pPr marL="1219170" lvl="1" indent="-440256" rtl="0">
              <a:spcBef>
                <a:spcPts val="2133"/>
              </a:spcBef>
              <a:spcAft>
                <a:spcPts val="0"/>
              </a:spcAft>
              <a:buSzPts val="1600"/>
              <a:buFont typeface="Nunito Light"/>
              <a:buChar char="○"/>
              <a:defRPr/>
            </a:lvl2pPr>
            <a:lvl3pPr marL="1828754" lvl="2" indent="-431789" rtl="0">
              <a:spcBef>
                <a:spcPts val="2133"/>
              </a:spcBef>
              <a:spcAft>
                <a:spcPts val="0"/>
              </a:spcAft>
              <a:buSzPts val="1500"/>
              <a:buFont typeface="Nunito Light"/>
              <a:buChar char="■"/>
              <a:defRPr/>
            </a:lvl3pPr>
            <a:lvl4pPr marL="2438339" lvl="3" indent="-431789" rtl="0">
              <a:spcBef>
                <a:spcPts val="2133"/>
              </a:spcBef>
              <a:spcAft>
                <a:spcPts val="0"/>
              </a:spcAft>
              <a:buSzPts val="1500"/>
              <a:buFont typeface="Nunito Light"/>
              <a:buChar char="●"/>
              <a:defRPr/>
            </a:lvl4pPr>
            <a:lvl5pPr marL="3047924" lvl="4" indent="-406390" rtl="0">
              <a:spcBef>
                <a:spcPts val="2133"/>
              </a:spcBef>
              <a:spcAft>
                <a:spcPts val="0"/>
              </a:spcAft>
              <a:buSzPts val="1200"/>
              <a:buFont typeface="Nunito Light"/>
              <a:buChar char="○"/>
              <a:defRPr/>
            </a:lvl5pPr>
            <a:lvl6pPr marL="3657509" lvl="5" indent="-406390" rtl="0">
              <a:spcBef>
                <a:spcPts val="2133"/>
              </a:spcBef>
              <a:spcAft>
                <a:spcPts val="0"/>
              </a:spcAft>
              <a:buSzPts val="1200"/>
              <a:buFont typeface="Nunito Light"/>
              <a:buChar char="■"/>
              <a:defRPr/>
            </a:lvl6pPr>
            <a:lvl7pPr marL="4267093" lvl="6" indent="-414856" rtl="0">
              <a:spcBef>
                <a:spcPts val="2133"/>
              </a:spcBef>
              <a:spcAft>
                <a:spcPts val="0"/>
              </a:spcAft>
              <a:buSzPts val="1300"/>
              <a:buFont typeface="Nunito Light"/>
              <a:buChar char="●"/>
              <a:defRPr/>
            </a:lvl7pPr>
            <a:lvl8pPr marL="4876678" lvl="7" indent="-414856" rtl="0">
              <a:spcBef>
                <a:spcPts val="2133"/>
              </a:spcBef>
              <a:spcAft>
                <a:spcPts val="0"/>
              </a:spcAft>
              <a:buSzPts val="1300"/>
              <a:buFont typeface="Nunito Light"/>
              <a:buChar char="○"/>
              <a:defRPr/>
            </a:lvl8pPr>
            <a:lvl9pPr marL="5486263" lvl="8" indent="-406390" rtl="0">
              <a:spcBef>
                <a:spcPts val="2133"/>
              </a:spcBef>
              <a:spcAft>
                <a:spcPts val="2133"/>
              </a:spcAft>
              <a:buSzPts val="1200"/>
              <a:buFont typeface="Nunito Light"/>
              <a:buChar char="■"/>
              <a:defRPr/>
            </a:lvl9pPr>
          </a:lstStyle>
          <a:p>
            <a:endParaRPr/>
          </a:p>
        </p:txBody>
      </p:sp>
      <p:sp>
        <p:nvSpPr>
          <p:cNvPr id="174" name="Google Shape;174;p24"/>
          <p:cNvSpPr txBox="1">
            <a:spLocks noGrp="1"/>
          </p:cNvSpPr>
          <p:nvPr>
            <p:ph type="title"/>
          </p:nvPr>
        </p:nvSpPr>
        <p:spPr>
          <a:xfrm>
            <a:off x="789167" y="452867"/>
            <a:ext cx="4164800" cy="899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4000" b="1"/>
            </a:lvl1pPr>
            <a:lvl2pPr lvl="1" rtl="0">
              <a:spcBef>
                <a:spcPts val="0"/>
              </a:spcBef>
              <a:spcAft>
                <a:spcPts val="0"/>
              </a:spcAft>
              <a:buNone/>
              <a:defRPr sz="4000" b="1"/>
            </a:lvl2pPr>
            <a:lvl3pPr lvl="2" rtl="0">
              <a:spcBef>
                <a:spcPts val="0"/>
              </a:spcBef>
              <a:spcAft>
                <a:spcPts val="0"/>
              </a:spcAft>
              <a:buNone/>
              <a:defRPr sz="4000" b="1"/>
            </a:lvl3pPr>
            <a:lvl4pPr lvl="3" rtl="0">
              <a:spcBef>
                <a:spcPts val="0"/>
              </a:spcBef>
              <a:spcAft>
                <a:spcPts val="0"/>
              </a:spcAft>
              <a:buNone/>
              <a:defRPr sz="4000" b="1"/>
            </a:lvl4pPr>
            <a:lvl5pPr lvl="4" rtl="0">
              <a:spcBef>
                <a:spcPts val="0"/>
              </a:spcBef>
              <a:spcAft>
                <a:spcPts val="0"/>
              </a:spcAft>
              <a:buNone/>
              <a:defRPr sz="4000" b="1"/>
            </a:lvl5pPr>
            <a:lvl6pPr lvl="5" rtl="0">
              <a:spcBef>
                <a:spcPts val="0"/>
              </a:spcBef>
              <a:spcAft>
                <a:spcPts val="0"/>
              </a:spcAft>
              <a:buNone/>
              <a:defRPr sz="4000" b="1"/>
            </a:lvl6pPr>
            <a:lvl7pPr lvl="6" rtl="0">
              <a:spcBef>
                <a:spcPts val="0"/>
              </a:spcBef>
              <a:spcAft>
                <a:spcPts val="0"/>
              </a:spcAft>
              <a:buNone/>
              <a:defRPr sz="4000" b="1"/>
            </a:lvl7pPr>
            <a:lvl8pPr lvl="7" rtl="0">
              <a:spcBef>
                <a:spcPts val="0"/>
              </a:spcBef>
              <a:spcAft>
                <a:spcPts val="0"/>
              </a:spcAft>
              <a:buNone/>
              <a:defRPr sz="4000" b="1"/>
            </a:lvl8pPr>
            <a:lvl9pPr lvl="8" rtl="0">
              <a:spcBef>
                <a:spcPts val="0"/>
              </a:spcBef>
              <a:spcAft>
                <a:spcPts val="0"/>
              </a:spcAft>
              <a:buNone/>
              <a:defRPr sz="4000" b="1"/>
            </a:lvl9pPr>
          </a:lstStyle>
          <a:p>
            <a:endParaRPr/>
          </a:p>
        </p:txBody>
      </p:sp>
    </p:spTree>
    <p:extLst>
      <p:ext uri="{BB962C8B-B14F-4D97-AF65-F5344CB8AC3E}">
        <p14:creationId xmlns:p14="http://schemas.microsoft.com/office/powerpoint/2010/main" val="1210471454"/>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175"/>
        <p:cNvGrpSpPr/>
        <p:nvPr/>
      </p:nvGrpSpPr>
      <p:grpSpPr>
        <a:xfrm>
          <a:off x="0" y="0"/>
          <a:ext cx="0" cy="0"/>
          <a:chOff x="0" y="0"/>
          <a:chExt cx="0" cy="0"/>
        </a:xfrm>
      </p:grpSpPr>
      <p:sp>
        <p:nvSpPr>
          <p:cNvPr id="176" name="Google Shape;176;p25"/>
          <p:cNvSpPr/>
          <p:nvPr/>
        </p:nvSpPr>
        <p:spPr>
          <a:xfrm>
            <a:off x="0" y="0"/>
            <a:ext cx="9232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25"/>
          <p:cNvSpPr txBox="1">
            <a:spLocks noGrp="1"/>
          </p:cNvSpPr>
          <p:nvPr>
            <p:ph type="subTitle" idx="1"/>
          </p:nvPr>
        </p:nvSpPr>
        <p:spPr>
          <a:xfrm>
            <a:off x="708317" y="2266484"/>
            <a:ext cx="5194800" cy="19088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78" name="Google Shape;178;p25"/>
          <p:cNvSpPr txBox="1">
            <a:spLocks noGrp="1"/>
          </p:cNvSpPr>
          <p:nvPr>
            <p:ph type="title"/>
          </p:nvPr>
        </p:nvSpPr>
        <p:spPr>
          <a:xfrm>
            <a:off x="-323683" y="838417"/>
            <a:ext cx="6226800" cy="1249600"/>
          </a:xfrm>
          <a:prstGeom prst="rect">
            <a:avLst/>
          </a:prstGeom>
        </p:spPr>
        <p:txBody>
          <a:bodyPr spcFirstLastPara="1" wrap="square" lIns="91425" tIns="91425" rIns="91425" bIns="91425" anchor="ctr" anchorCtr="0">
            <a:noAutofit/>
          </a:bodyPr>
          <a:lstStyle>
            <a:lvl1pPr lvl="0" algn="r" rtl="0">
              <a:spcBef>
                <a:spcPts val="0"/>
              </a:spcBef>
              <a:spcAft>
                <a:spcPts val="0"/>
              </a:spcAft>
              <a:buNone/>
              <a:defRPr sz="8000" b="1">
                <a:solidFill>
                  <a:schemeClr val="lt1"/>
                </a:solidFill>
              </a:defRPr>
            </a:lvl1pPr>
            <a:lvl2pPr lvl="1" algn="r" rtl="0">
              <a:spcBef>
                <a:spcPts val="0"/>
              </a:spcBef>
              <a:spcAft>
                <a:spcPts val="0"/>
              </a:spcAft>
              <a:buNone/>
              <a:defRPr sz="8000" b="1">
                <a:solidFill>
                  <a:schemeClr val="lt1"/>
                </a:solidFill>
              </a:defRPr>
            </a:lvl2pPr>
            <a:lvl3pPr lvl="2" algn="r" rtl="0">
              <a:spcBef>
                <a:spcPts val="0"/>
              </a:spcBef>
              <a:spcAft>
                <a:spcPts val="0"/>
              </a:spcAft>
              <a:buNone/>
              <a:defRPr sz="8000" b="1">
                <a:solidFill>
                  <a:schemeClr val="lt1"/>
                </a:solidFill>
              </a:defRPr>
            </a:lvl3pPr>
            <a:lvl4pPr lvl="3" algn="r" rtl="0">
              <a:spcBef>
                <a:spcPts val="0"/>
              </a:spcBef>
              <a:spcAft>
                <a:spcPts val="0"/>
              </a:spcAft>
              <a:buNone/>
              <a:defRPr sz="8000" b="1">
                <a:solidFill>
                  <a:schemeClr val="lt1"/>
                </a:solidFill>
              </a:defRPr>
            </a:lvl4pPr>
            <a:lvl5pPr lvl="4" algn="r" rtl="0">
              <a:spcBef>
                <a:spcPts val="0"/>
              </a:spcBef>
              <a:spcAft>
                <a:spcPts val="0"/>
              </a:spcAft>
              <a:buNone/>
              <a:defRPr sz="8000" b="1">
                <a:solidFill>
                  <a:schemeClr val="lt1"/>
                </a:solidFill>
              </a:defRPr>
            </a:lvl5pPr>
            <a:lvl6pPr lvl="5" algn="r" rtl="0">
              <a:spcBef>
                <a:spcPts val="0"/>
              </a:spcBef>
              <a:spcAft>
                <a:spcPts val="0"/>
              </a:spcAft>
              <a:buNone/>
              <a:defRPr sz="8000" b="1">
                <a:solidFill>
                  <a:schemeClr val="lt1"/>
                </a:solidFill>
              </a:defRPr>
            </a:lvl6pPr>
            <a:lvl7pPr lvl="6" algn="r" rtl="0">
              <a:spcBef>
                <a:spcPts val="0"/>
              </a:spcBef>
              <a:spcAft>
                <a:spcPts val="0"/>
              </a:spcAft>
              <a:buNone/>
              <a:defRPr sz="8000" b="1">
                <a:solidFill>
                  <a:schemeClr val="lt1"/>
                </a:solidFill>
              </a:defRPr>
            </a:lvl7pPr>
            <a:lvl8pPr lvl="7" algn="r" rtl="0">
              <a:spcBef>
                <a:spcPts val="0"/>
              </a:spcBef>
              <a:spcAft>
                <a:spcPts val="0"/>
              </a:spcAft>
              <a:buNone/>
              <a:defRPr sz="8000" b="1">
                <a:solidFill>
                  <a:schemeClr val="lt1"/>
                </a:solidFill>
              </a:defRPr>
            </a:lvl8pPr>
            <a:lvl9pPr lvl="8" algn="r" rtl="0">
              <a:spcBef>
                <a:spcPts val="0"/>
              </a:spcBef>
              <a:spcAft>
                <a:spcPts val="0"/>
              </a:spcAft>
              <a:buNone/>
              <a:defRPr sz="8000" b="1">
                <a:solidFill>
                  <a:schemeClr val="lt1"/>
                </a:solidFill>
              </a:defRPr>
            </a:lvl9pPr>
          </a:lstStyle>
          <a:p>
            <a:endParaRPr/>
          </a:p>
        </p:txBody>
      </p:sp>
      <p:sp>
        <p:nvSpPr>
          <p:cNvPr id="179" name="Google Shape;179;p25"/>
          <p:cNvSpPr txBox="1">
            <a:spLocks noGrp="1"/>
          </p:cNvSpPr>
          <p:nvPr>
            <p:ph type="sldNum" idx="12"/>
          </p:nvPr>
        </p:nvSpPr>
        <p:spPr>
          <a:xfrm>
            <a:off x="906945" y="5613201"/>
            <a:ext cx="731600" cy="524800"/>
          </a:xfrm>
          <a:prstGeom prst="rect">
            <a:avLst/>
          </a:prstGeom>
          <a:noFill/>
          <a:ln>
            <a:noFill/>
          </a:ln>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defTabSz="1219170">
              <a:buClr>
                <a:srgbClr val="000000"/>
              </a:buClr>
            </a:pPr>
            <a:fld id="{00000000-1234-1234-1234-123412341234}" type="slidenum">
              <a:rPr lang="en" sz="1867" kern="0" smtClean="0">
                <a:solidFill>
                  <a:srgbClr val="000000"/>
                </a:solidFill>
                <a:cs typeface="Arial"/>
                <a:sym typeface="Arial"/>
              </a:rPr>
              <a:pPr defTabSz="1219170">
                <a:buClr>
                  <a:srgbClr val="000000"/>
                </a:buClr>
              </a:pPr>
              <a:t>‹#›</a:t>
            </a:fld>
            <a:endParaRPr lang="en" sz="1867" kern="0">
              <a:solidFill>
                <a:srgbClr val="000000"/>
              </a:solidFill>
              <a:cs typeface="Arial"/>
              <a:sym typeface="Arial"/>
            </a:endParaRPr>
          </a:p>
        </p:txBody>
      </p:sp>
      <p:sp>
        <p:nvSpPr>
          <p:cNvPr id="180" name="Google Shape;180;p25"/>
          <p:cNvSpPr txBox="1"/>
          <p:nvPr/>
        </p:nvSpPr>
        <p:spPr>
          <a:xfrm>
            <a:off x="1525867" y="4637500"/>
            <a:ext cx="4377200" cy="1242000"/>
          </a:xfrm>
          <a:prstGeom prst="rect">
            <a:avLst/>
          </a:prstGeom>
          <a:noFill/>
          <a:ln>
            <a:noFill/>
          </a:ln>
        </p:spPr>
        <p:txBody>
          <a:bodyPr spcFirstLastPara="1" wrap="square" lIns="121900" tIns="121900" rIns="121900" bIns="121900" anchor="b" anchorCtr="0">
            <a:noAutofit/>
          </a:bodyPr>
          <a:lstStyle/>
          <a:p>
            <a:pPr algn="r" defTabSz="1219170">
              <a:lnSpc>
                <a:spcPct val="115000"/>
              </a:lnSpc>
              <a:spcBef>
                <a:spcPts val="400"/>
              </a:spcBef>
              <a:buClr>
                <a:srgbClr val="000000"/>
              </a:buClr>
              <a:buFont typeface="Arial"/>
              <a:buNone/>
            </a:pPr>
            <a:r>
              <a:rPr lang="en" sz="1333" kern="0">
                <a:solidFill>
                  <a:srgbClr val="040404"/>
                </a:solidFill>
                <a:latin typeface="Inter"/>
                <a:ea typeface="Inter"/>
                <a:cs typeface="Inter"/>
                <a:sym typeface="Inter"/>
              </a:rPr>
              <a:t>CREDITS: This presentation template was created by </a:t>
            </a:r>
            <a:r>
              <a:rPr lang="en" sz="1333" b="1" kern="0">
                <a:solidFill>
                  <a:srgbClr val="040404"/>
                </a:solidFill>
                <a:uFill>
                  <a:noFill/>
                </a:uFill>
                <a:latin typeface="Inter"/>
                <a:ea typeface="Inter"/>
                <a:cs typeface="Inter"/>
                <a:sym typeface="Inter"/>
                <a:hlinkClick r:id="rId2"/>
              </a:rPr>
              <a:t>Slidesgo</a:t>
            </a:r>
            <a:r>
              <a:rPr lang="en" sz="1333" kern="0">
                <a:solidFill>
                  <a:srgbClr val="040404"/>
                </a:solidFill>
                <a:latin typeface="Inter"/>
                <a:ea typeface="Inter"/>
                <a:cs typeface="Inter"/>
                <a:sym typeface="Inter"/>
              </a:rPr>
              <a:t>, including icons by </a:t>
            </a:r>
            <a:r>
              <a:rPr lang="en" sz="1333" b="1" kern="0">
                <a:solidFill>
                  <a:srgbClr val="040404"/>
                </a:solidFill>
                <a:uFill>
                  <a:noFill/>
                </a:uFill>
                <a:latin typeface="Inter"/>
                <a:ea typeface="Inter"/>
                <a:cs typeface="Inter"/>
                <a:sym typeface="Inter"/>
                <a:hlinkClick r:id="rId3"/>
              </a:rPr>
              <a:t>Flaticon</a:t>
            </a:r>
            <a:r>
              <a:rPr lang="en" sz="1333" kern="0">
                <a:solidFill>
                  <a:srgbClr val="040404"/>
                </a:solidFill>
                <a:latin typeface="Inter"/>
                <a:ea typeface="Inter"/>
                <a:cs typeface="Inter"/>
                <a:sym typeface="Inter"/>
              </a:rPr>
              <a:t>, and infographics &amp; images by </a:t>
            </a:r>
            <a:r>
              <a:rPr lang="en" sz="1333" b="1" kern="0">
                <a:solidFill>
                  <a:srgbClr val="040404"/>
                </a:solidFill>
                <a:uFill>
                  <a:noFill/>
                </a:uFill>
                <a:latin typeface="Inter"/>
                <a:ea typeface="Inter"/>
                <a:cs typeface="Inter"/>
                <a:sym typeface="Inter"/>
                <a:hlinkClick r:id="rId4"/>
              </a:rPr>
              <a:t>Freepik</a:t>
            </a:r>
            <a:endParaRPr sz="1333" b="1" kern="0">
              <a:solidFill>
                <a:srgbClr val="040404"/>
              </a:solidFill>
              <a:latin typeface="Inter"/>
              <a:ea typeface="Inter"/>
              <a:cs typeface="Inter"/>
              <a:sym typeface="Inter"/>
            </a:endParaRPr>
          </a:p>
        </p:txBody>
      </p:sp>
    </p:spTree>
    <p:extLst>
      <p:ext uri="{BB962C8B-B14F-4D97-AF65-F5344CB8AC3E}">
        <p14:creationId xmlns:p14="http://schemas.microsoft.com/office/powerpoint/2010/main" val="3618770495"/>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matchingName="Big title and text">
  <p:cSld name="Big title and text">
    <p:spTree>
      <p:nvGrpSpPr>
        <p:cNvPr id="1" name="Shape 181"/>
        <p:cNvGrpSpPr/>
        <p:nvPr/>
      </p:nvGrpSpPr>
      <p:grpSpPr>
        <a:xfrm>
          <a:off x="0" y="0"/>
          <a:ext cx="0" cy="0"/>
          <a:chOff x="0" y="0"/>
          <a:chExt cx="0" cy="0"/>
        </a:xfrm>
      </p:grpSpPr>
      <p:sp>
        <p:nvSpPr>
          <p:cNvPr id="182" name="Google Shape;182;p26"/>
          <p:cNvSpPr/>
          <p:nvPr/>
        </p:nvSpPr>
        <p:spPr>
          <a:xfrm>
            <a:off x="6541400" y="1126600"/>
            <a:ext cx="5678400" cy="4575600"/>
          </a:xfrm>
          <a:prstGeom prst="rect">
            <a:avLst/>
          </a:prstGeom>
          <a:solidFill>
            <a:srgbClr val="FFD96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3" name="Google Shape;183;p26"/>
          <p:cNvSpPr txBox="1">
            <a:spLocks noGrp="1"/>
          </p:cNvSpPr>
          <p:nvPr>
            <p:ph type="title"/>
          </p:nvPr>
        </p:nvSpPr>
        <p:spPr>
          <a:xfrm>
            <a:off x="5238300" y="1845617"/>
            <a:ext cx="6146800" cy="17740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600"/>
              <a:buNone/>
              <a:defRPr sz="10666" b="1">
                <a:solidFill>
                  <a:schemeClr val="lt1"/>
                </a:solidFill>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84" name="Google Shape;184;p26"/>
          <p:cNvSpPr txBox="1">
            <a:spLocks noGrp="1"/>
          </p:cNvSpPr>
          <p:nvPr>
            <p:ph type="subTitle" idx="1"/>
          </p:nvPr>
        </p:nvSpPr>
        <p:spPr>
          <a:xfrm flipH="1">
            <a:off x="6936300" y="3480400"/>
            <a:ext cx="4448800" cy="1420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sz="1867"/>
            </a:lvl2pPr>
            <a:lvl3pPr lvl="2" algn="ctr" rtl="0">
              <a:lnSpc>
                <a:spcPct val="100000"/>
              </a:lnSpc>
              <a:spcBef>
                <a:spcPts val="0"/>
              </a:spcBef>
              <a:spcAft>
                <a:spcPts val="0"/>
              </a:spcAft>
              <a:buSzPts val="1400"/>
              <a:buNone/>
              <a:defRPr sz="1867"/>
            </a:lvl3pPr>
            <a:lvl4pPr lvl="3" algn="ctr" rtl="0">
              <a:lnSpc>
                <a:spcPct val="100000"/>
              </a:lnSpc>
              <a:spcBef>
                <a:spcPts val="0"/>
              </a:spcBef>
              <a:spcAft>
                <a:spcPts val="0"/>
              </a:spcAft>
              <a:buSzPts val="1400"/>
              <a:buNone/>
              <a:defRPr sz="1867"/>
            </a:lvl4pPr>
            <a:lvl5pPr lvl="4" algn="ctr" rtl="0">
              <a:lnSpc>
                <a:spcPct val="100000"/>
              </a:lnSpc>
              <a:spcBef>
                <a:spcPts val="0"/>
              </a:spcBef>
              <a:spcAft>
                <a:spcPts val="0"/>
              </a:spcAft>
              <a:buSzPts val="1400"/>
              <a:buNone/>
              <a:defRPr sz="1867"/>
            </a:lvl5pPr>
            <a:lvl6pPr lvl="5" algn="ctr" rtl="0">
              <a:lnSpc>
                <a:spcPct val="100000"/>
              </a:lnSpc>
              <a:spcBef>
                <a:spcPts val="0"/>
              </a:spcBef>
              <a:spcAft>
                <a:spcPts val="0"/>
              </a:spcAft>
              <a:buSzPts val="1400"/>
              <a:buNone/>
              <a:defRPr sz="1867"/>
            </a:lvl6pPr>
            <a:lvl7pPr lvl="6" algn="ctr" rtl="0">
              <a:lnSpc>
                <a:spcPct val="100000"/>
              </a:lnSpc>
              <a:spcBef>
                <a:spcPts val="0"/>
              </a:spcBef>
              <a:spcAft>
                <a:spcPts val="0"/>
              </a:spcAft>
              <a:buSzPts val="1400"/>
              <a:buNone/>
              <a:defRPr sz="1867"/>
            </a:lvl7pPr>
            <a:lvl8pPr lvl="7" algn="ctr" rtl="0">
              <a:lnSpc>
                <a:spcPct val="100000"/>
              </a:lnSpc>
              <a:spcBef>
                <a:spcPts val="0"/>
              </a:spcBef>
              <a:spcAft>
                <a:spcPts val="0"/>
              </a:spcAft>
              <a:buSzPts val="1400"/>
              <a:buNone/>
              <a:defRPr sz="1867"/>
            </a:lvl8pPr>
            <a:lvl9pPr lvl="8" algn="ctr" rtl="0">
              <a:lnSpc>
                <a:spcPct val="100000"/>
              </a:lnSpc>
              <a:spcBef>
                <a:spcPts val="0"/>
              </a:spcBef>
              <a:spcAft>
                <a:spcPts val="0"/>
              </a:spcAft>
              <a:buSzPts val="1400"/>
              <a:buNone/>
              <a:defRPr sz="1867"/>
            </a:lvl9pPr>
          </a:lstStyle>
          <a:p>
            <a:endParaRPr/>
          </a:p>
        </p:txBody>
      </p:sp>
    </p:spTree>
    <p:extLst>
      <p:ext uri="{BB962C8B-B14F-4D97-AF65-F5344CB8AC3E}">
        <p14:creationId xmlns:p14="http://schemas.microsoft.com/office/powerpoint/2010/main" val="2628023886"/>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matchingName="Background">
  <p:cSld name="Background">
    <p:bg>
      <p:bgPr>
        <a:solidFill>
          <a:schemeClr val="lt1"/>
        </a:solidFill>
        <a:effectLst/>
      </p:bgPr>
    </p:bg>
    <p:spTree>
      <p:nvGrpSpPr>
        <p:cNvPr id="1" name="Shape 185"/>
        <p:cNvGrpSpPr/>
        <p:nvPr/>
      </p:nvGrpSpPr>
      <p:grpSpPr>
        <a:xfrm>
          <a:off x="0" y="0"/>
          <a:ext cx="0" cy="0"/>
          <a:chOff x="0" y="0"/>
          <a:chExt cx="0" cy="0"/>
        </a:xfrm>
      </p:grpSpPr>
      <p:sp>
        <p:nvSpPr>
          <p:cNvPr id="186" name="Google Shape;186;p27"/>
          <p:cNvSpPr/>
          <p:nvPr/>
        </p:nvSpPr>
        <p:spPr>
          <a:xfrm>
            <a:off x="11301267" y="0"/>
            <a:ext cx="890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27"/>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3729099934"/>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matchingName="Background 1">
  <p:cSld name="Background 1">
    <p:bg>
      <p:bgPr>
        <a:solidFill>
          <a:schemeClr val="lt1"/>
        </a:solidFill>
        <a:effectLst/>
      </p:bgPr>
    </p:bg>
    <p:spTree>
      <p:nvGrpSpPr>
        <p:cNvPr id="1" name="Shape 188"/>
        <p:cNvGrpSpPr/>
        <p:nvPr/>
      </p:nvGrpSpPr>
      <p:grpSpPr>
        <a:xfrm>
          <a:off x="0" y="0"/>
          <a:ext cx="0" cy="0"/>
          <a:chOff x="0" y="0"/>
          <a:chExt cx="0" cy="0"/>
        </a:xfrm>
      </p:grpSpPr>
      <p:sp>
        <p:nvSpPr>
          <p:cNvPr id="189" name="Google Shape;189;p28"/>
          <p:cNvSpPr/>
          <p:nvPr/>
        </p:nvSpPr>
        <p:spPr>
          <a:xfrm>
            <a:off x="0" y="0"/>
            <a:ext cx="9232800" cy="68580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0" name="Google Shape;190;p28"/>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2123569743"/>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matchingName="Background 2">
  <p:cSld name="Background 2">
    <p:bg>
      <p:bgPr>
        <a:solidFill>
          <a:schemeClr val="accent3"/>
        </a:solidFill>
        <a:effectLst/>
      </p:bgPr>
    </p:bg>
    <p:spTree>
      <p:nvGrpSpPr>
        <p:cNvPr id="1" name="Shape 191"/>
        <p:cNvGrpSpPr/>
        <p:nvPr/>
      </p:nvGrpSpPr>
      <p:grpSpPr>
        <a:xfrm>
          <a:off x="0" y="0"/>
          <a:ext cx="0" cy="0"/>
          <a:chOff x="0" y="0"/>
          <a:chExt cx="0" cy="0"/>
        </a:xfrm>
      </p:grpSpPr>
      <p:sp>
        <p:nvSpPr>
          <p:cNvPr id="192" name="Google Shape;192;p29"/>
          <p:cNvSpPr txBox="1">
            <a:spLocks noGrp="1"/>
          </p:cNvSpPr>
          <p:nvPr>
            <p:ph type="sldNum" idx="12"/>
          </p:nvPr>
        </p:nvSpPr>
        <p:spPr>
          <a:xfrm>
            <a:off x="11504267" y="587300"/>
            <a:ext cx="484800" cy="524800"/>
          </a:xfrm>
          <a:prstGeom prst="rect">
            <a:avLst/>
          </a:prstGeom>
          <a:noFill/>
          <a:ln>
            <a:noFill/>
          </a:ln>
        </p:spPr>
        <p:txBody>
          <a:bodyPr spcFirstLastPara="1" wrap="square" lIns="91425" tIns="91425" rIns="91425" bIns="91425" anchor="ctr" anchorCtr="0">
            <a:noAutofit/>
          </a:bodyPr>
          <a:lstStyle>
            <a:lvl1pPr lvl="0" rtl="0">
              <a:buNone/>
              <a:defRPr sz="2400" b="1"/>
            </a:lvl1pPr>
            <a:lvl2pPr lvl="1" rtl="0">
              <a:buNone/>
              <a:defRPr sz="2400" b="1"/>
            </a:lvl2pPr>
            <a:lvl3pPr lvl="2" rtl="0">
              <a:buNone/>
              <a:defRPr sz="2400" b="1"/>
            </a:lvl3pPr>
            <a:lvl4pPr lvl="3" rtl="0">
              <a:buNone/>
              <a:defRPr sz="2400" b="1"/>
            </a:lvl4pPr>
            <a:lvl5pPr lvl="4" rtl="0">
              <a:buNone/>
              <a:defRPr sz="2400" b="1"/>
            </a:lvl5pPr>
            <a:lvl6pPr lvl="5" rtl="0">
              <a:buNone/>
              <a:defRPr sz="2400" b="1"/>
            </a:lvl6pPr>
            <a:lvl7pPr lvl="6" rtl="0">
              <a:buNone/>
              <a:defRPr sz="2400" b="1"/>
            </a:lvl7pPr>
            <a:lvl8pPr lvl="7" rtl="0">
              <a:buNone/>
              <a:defRPr sz="2400" b="1"/>
            </a:lvl8pPr>
            <a:lvl9pPr lvl="8" rtl="0">
              <a:buNone/>
              <a:defRPr sz="2400" b="1"/>
            </a:lvl9pPr>
          </a:lstStyle>
          <a:p>
            <a:pPr defTabSz="1219170">
              <a:buClr>
                <a:srgbClr val="000000"/>
              </a:buClr>
            </a:pPr>
            <a:fld id="{00000000-1234-1234-1234-123412341234}" type="slidenum">
              <a:rPr lang="en" kern="0" smtClean="0">
                <a:solidFill>
                  <a:srgbClr val="000000"/>
                </a:solidFill>
                <a:cs typeface="Arial"/>
                <a:sym typeface="Arial"/>
              </a:rPr>
              <a:pPr defTabSz="1219170">
                <a:buClr>
                  <a:srgbClr val="000000"/>
                </a:buClr>
              </a:pPr>
              <a:t>‹#›</a:t>
            </a:fld>
            <a:endParaRPr lang="en" kern="0">
              <a:solidFill>
                <a:srgbClr val="000000"/>
              </a:solidFill>
              <a:cs typeface="Arial"/>
              <a:sym typeface="Arial"/>
            </a:endParaRPr>
          </a:p>
        </p:txBody>
      </p:sp>
    </p:spTree>
    <p:extLst>
      <p:ext uri="{BB962C8B-B14F-4D97-AF65-F5344CB8AC3E}">
        <p14:creationId xmlns:p14="http://schemas.microsoft.com/office/powerpoint/2010/main" val="2349410701"/>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93"/>
        <p:cNvGrpSpPr/>
        <p:nvPr/>
      </p:nvGrpSpPr>
      <p:grpSpPr>
        <a:xfrm>
          <a:off x="0" y="0"/>
          <a:ext cx="0" cy="0"/>
          <a:chOff x="0" y="0"/>
          <a:chExt cx="0" cy="0"/>
        </a:xfrm>
      </p:grpSpPr>
    </p:spTree>
    <p:extLst>
      <p:ext uri="{BB962C8B-B14F-4D97-AF65-F5344CB8AC3E}">
        <p14:creationId xmlns:p14="http://schemas.microsoft.com/office/powerpoint/2010/main" val="3821707439"/>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matchingName="Title and subtitle" type="title">
  <p:cSld name="Title and subtitle">
    <p:spTree>
      <p:nvGrpSpPr>
        <p:cNvPr id="1" name="Shape 9"/>
        <p:cNvGrpSpPr/>
        <p:nvPr/>
      </p:nvGrpSpPr>
      <p:grpSpPr>
        <a:xfrm>
          <a:off x="0" y="0"/>
          <a:ext cx="0" cy="0"/>
          <a:chOff x="0" y="0"/>
          <a:chExt cx="0" cy="0"/>
        </a:xfrm>
      </p:grpSpPr>
      <p:sp>
        <p:nvSpPr>
          <p:cNvPr id="10" name="Google Shape;10;p2"/>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 name="Google Shape;14;p2"/>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txBox="1">
            <a:spLocks noGrp="1"/>
          </p:cNvSpPr>
          <p:nvPr>
            <p:ph type="ctrTitle" idx="2"/>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138246914"/>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matchingName="Quote slide 1">
  <p:cSld name="Quote slide 1">
    <p:spTree>
      <p:nvGrpSpPr>
        <p:cNvPr id="1" name="Shape 20"/>
        <p:cNvGrpSpPr/>
        <p:nvPr/>
      </p:nvGrpSpPr>
      <p:grpSpPr>
        <a:xfrm>
          <a:off x="0" y="0"/>
          <a:ext cx="0" cy="0"/>
          <a:chOff x="0" y="0"/>
          <a:chExt cx="0" cy="0"/>
        </a:xfrm>
      </p:grpSpPr>
      <p:sp>
        <p:nvSpPr>
          <p:cNvPr id="21" name="Google Shape;21;p3"/>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3"/>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3"/>
          <p:cNvSpPr txBox="1">
            <a:spLocks noGrp="1"/>
          </p:cNvSpPr>
          <p:nvPr>
            <p:ph type="ctrTitle"/>
          </p:nvPr>
        </p:nvSpPr>
        <p:spPr>
          <a:xfrm>
            <a:off x="2874600" y="2475000"/>
            <a:ext cx="67816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25" name="Google Shape;25;p3"/>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3"/>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3"/>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3"/>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3"/>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3"/>
          <p:cNvSpPr txBox="1">
            <a:spLocks noGrp="1"/>
          </p:cNvSpPr>
          <p:nvPr>
            <p:ph type="ctrTitle" idx="2"/>
          </p:nvPr>
        </p:nvSpPr>
        <p:spPr>
          <a:xfrm>
            <a:off x="2959467" y="4567651"/>
            <a:ext cx="6357600" cy="596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b="0"/>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117616766"/>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matchingName="Title &amp; percentage slide">
  <p:cSld name="Title &amp; percentage slide">
    <p:spTree>
      <p:nvGrpSpPr>
        <p:cNvPr id="1" name="Shape 31"/>
        <p:cNvGrpSpPr/>
        <p:nvPr/>
      </p:nvGrpSpPr>
      <p:grpSpPr>
        <a:xfrm>
          <a:off x="0" y="0"/>
          <a:ext cx="0" cy="0"/>
          <a:chOff x="0" y="0"/>
          <a:chExt cx="0" cy="0"/>
        </a:xfrm>
      </p:grpSpPr>
      <p:sp>
        <p:nvSpPr>
          <p:cNvPr id="32" name="Google Shape;32;p4"/>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34" name="Google Shape;34;p4"/>
          <p:cNvSpPr txBox="1">
            <a:spLocks noGrp="1"/>
          </p:cNvSpPr>
          <p:nvPr>
            <p:ph type="ctrTitle"/>
          </p:nvPr>
        </p:nvSpPr>
        <p:spPr>
          <a:xfrm>
            <a:off x="4297500" y="633867"/>
            <a:ext cx="72464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35" name="Google Shape;35;p4"/>
          <p:cNvSpPr/>
          <p:nvPr/>
        </p:nvSpPr>
        <p:spPr>
          <a:xfrm rot="10800000">
            <a:off x="3960012"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451835839"/>
      </p:ext>
    </p:extLst>
  </p:cSld>
  <p:clrMapOvr>
    <a:masterClrMapping/>
  </p:clrMapOvr>
  <p:extLst>
    <p:ext uri="{DCECCB84-F9BA-43D5-87BE-67443E8EF086}">
      <p15:sldGuideLst xmlns:p15="http://schemas.microsoft.com/office/powerpoint/2012/main" xmlns="">
        <p15:guide id="1" pos="1871">
          <p15:clr>
            <a:srgbClr val="F9AD4C"/>
          </p15:clr>
        </p15:guide>
      </p15:sldGuideLst>
    </p:ext>
  </p:extLst>
</p:sldLayout>
</file>

<file path=ppt/slideLayouts/slideLayout298.xml><?xml version="1.0" encoding="utf-8"?>
<p:sldLayout xmlns:a="http://schemas.openxmlformats.org/drawingml/2006/main" xmlns:r="http://schemas.openxmlformats.org/officeDocument/2006/relationships" xmlns:p="http://schemas.openxmlformats.org/presentationml/2006/main" matchingName="Title slide &amp; presentation photo 2">
  <p:cSld name="Title slide &amp; presentation photo 2">
    <p:spTree>
      <p:nvGrpSpPr>
        <p:cNvPr id="1" name="Shape 36"/>
        <p:cNvGrpSpPr/>
        <p:nvPr/>
      </p:nvGrpSpPr>
      <p:grpSpPr>
        <a:xfrm>
          <a:off x="0" y="0"/>
          <a:ext cx="0" cy="0"/>
          <a:chOff x="0" y="0"/>
          <a:chExt cx="0" cy="0"/>
        </a:xfrm>
      </p:grpSpPr>
      <p:sp>
        <p:nvSpPr>
          <p:cNvPr id="37" name="Google Shape;37;p5"/>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5"/>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5"/>
          <p:cNvSpPr/>
          <p:nvPr/>
        </p:nvSpPr>
        <p:spPr>
          <a:xfrm>
            <a:off x="3339247" y="940652"/>
            <a:ext cx="38277" cy="64787"/>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5"/>
          <p:cNvSpPr txBox="1">
            <a:spLocks noGrp="1"/>
          </p:cNvSpPr>
          <p:nvPr>
            <p:ph type="ctrTitle"/>
          </p:nvPr>
        </p:nvSpPr>
        <p:spPr>
          <a:xfrm>
            <a:off x="6096000" y="631533"/>
            <a:ext cx="4975200" cy="2524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46" name="Google Shape;46;p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47" name="Google Shape;47;p5"/>
          <p:cNvSpPr txBox="1">
            <a:spLocks noGrp="1"/>
          </p:cNvSpPr>
          <p:nvPr>
            <p:ph type="ctrTitle" idx="2"/>
          </p:nvPr>
        </p:nvSpPr>
        <p:spPr>
          <a:xfrm>
            <a:off x="6096000" y="3156133"/>
            <a:ext cx="5768800" cy="2208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400"/>
              <a:buFont typeface="Cabin"/>
              <a:buNone/>
              <a:defRPr sz="1867"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3660288229"/>
      </p:ext>
    </p:extLst>
  </p:cSld>
  <p:clrMapOvr>
    <a:masterClrMapping/>
  </p:clrMapOvr>
  <p:extLst>
    <p:ext uri="{DCECCB84-F9BA-43D5-87BE-67443E8EF086}">
      <p15:sldGuideLst xmlns:p15="http://schemas.microsoft.com/office/powerpoint/2012/main" xmlns="">
        <p15:guide id="1" pos="2880">
          <p15:clr>
            <a:srgbClr val="F9AD4C"/>
          </p15:clr>
        </p15:guide>
      </p15:sldGuideLst>
    </p:ext>
  </p:extLst>
</p:sldLayout>
</file>

<file path=ppt/slideLayouts/slideLayout299.xml><?xml version="1.0" encoding="utf-8"?>
<p:sldLayout xmlns:a="http://schemas.openxmlformats.org/drawingml/2006/main" xmlns:r="http://schemas.openxmlformats.org/officeDocument/2006/relationships" xmlns:p="http://schemas.openxmlformats.org/presentationml/2006/main" matchingName="Headline &amp; subtitle slide 1">
  <p:cSld name="Headline &amp; subtitle slide 1">
    <p:bg>
      <p:bgPr>
        <a:solidFill>
          <a:srgbClr val="3E516C"/>
        </a:solid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title"/>
          </p:nvPr>
        </p:nvSpPr>
        <p:spPr>
          <a:xfrm>
            <a:off x="1416733" y="1739033"/>
            <a:ext cx="4074000" cy="14860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CCC3B"/>
              </a:buClr>
              <a:buSzPts val="2400"/>
              <a:buNone/>
              <a:defRPr>
                <a:solidFill>
                  <a:srgbClr val="FCCC3B"/>
                </a:solidFill>
              </a:defRPr>
            </a:lvl1pPr>
            <a:lvl2pPr lvl="1" rtl="0">
              <a:spcBef>
                <a:spcPts val="0"/>
              </a:spcBef>
              <a:spcAft>
                <a:spcPts val="0"/>
              </a:spcAft>
              <a:buClr>
                <a:srgbClr val="FCCC3B"/>
              </a:buClr>
              <a:buSzPts val="4000"/>
              <a:buNone/>
              <a:defRPr sz="5333">
                <a:solidFill>
                  <a:srgbClr val="FCCC3B"/>
                </a:solidFill>
              </a:defRPr>
            </a:lvl2pPr>
            <a:lvl3pPr lvl="2" rtl="0">
              <a:spcBef>
                <a:spcPts val="0"/>
              </a:spcBef>
              <a:spcAft>
                <a:spcPts val="0"/>
              </a:spcAft>
              <a:buClr>
                <a:srgbClr val="FCCC3B"/>
              </a:buClr>
              <a:buSzPts val="4000"/>
              <a:buNone/>
              <a:defRPr sz="5333">
                <a:solidFill>
                  <a:srgbClr val="FCCC3B"/>
                </a:solidFill>
              </a:defRPr>
            </a:lvl3pPr>
            <a:lvl4pPr lvl="3" rtl="0">
              <a:spcBef>
                <a:spcPts val="0"/>
              </a:spcBef>
              <a:spcAft>
                <a:spcPts val="0"/>
              </a:spcAft>
              <a:buClr>
                <a:srgbClr val="FCCC3B"/>
              </a:buClr>
              <a:buSzPts val="4000"/>
              <a:buNone/>
              <a:defRPr sz="5333">
                <a:solidFill>
                  <a:srgbClr val="FCCC3B"/>
                </a:solidFill>
              </a:defRPr>
            </a:lvl4pPr>
            <a:lvl5pPr lvl="4" rtl="0">
              <a:spcBef>
                <a:spcPts val="0"/>
              </a:spcBef>
              <a:spcAft>
                <a:spcPts val="0"/>
              </a:spcAft>
              <a:buClr>
                <a:srgbClr val="FCCC3B"/>
              </a:buClr>
              <a:buSzPts val="4000"/>
              <a:buNone/>
              <a:defRPr sz="5333">
                <a:solidFill>
                  <a:srgbClr val="FCCC3B"/>
                </a:solidFill>
              </a:defRPr>
            </a:lvl5pPr>
            <a:lvl6pPr lvl="5" rtl="0">
              <a:spcBef>
                <a:spcPts val="0"/>
              </a:spcBef>
              <a:spcAft>
                <a:spcPts val="0"/>
              </a:spcAft>
              <a:buClr>
                <a:srgbClr val="FCCC3B"/>
              </a:buClr>
              <a:buSzPts val="4000"/>
              <a:buNone/>
              <a:defRPr sz="5333">
                <a:solidFill>
                  <a:srgbClr val="FCCC3B"/>
                </a:solidFill>
              </a:defRPr>
            </a:lvl6pPr>
            <a:lvl7pPr lvl="6" rtl="0">
              <a:spcBef>
                <a:spcPts val="0"/>
              </a:spcBef>
              <a:spcAft>
                <a:spcPts val="0"/>
              </a:spcAft>
              <a:buClr>
                <a:srgbClr val="FCCC3B"/>
              </a:buClr>
              <a:buSzPts val="4000"/>
              <a:buNone/>
              <a:defRPr sz="5333">
                <a:solidFill>
                  <a:srgbClr val="FCCC3B"/>
                </a:solidFill>
              </a:defRPr>
            </a:lvl7pPr>
            <a:lvl8pPr lvl="7" rtl="0">
              <a:spcBef>
                <a:spcPts val="0"/>
              </a:spcBef>
              <a:spcAft>
                <a:spcPts val="0"/>
              </a:spcAft>
              <a:buClr>
                <a:srgbClr val="FCCC3B"/>
              </a:buClr>
              <a:buSzPts val="4000"/>
              <a:buNone/>
              <a:defRPr sz="5333">
                <a:solidFill>
                  <a:srgbClr val="FCCC3B"/>
                </a:solidFill>
              </a:defRPr>
            </a:lvl8pPr>
            <a:lvl9pPr lvl="8" rtl="0">
              <a:spcBef>
                <a:spcPts val="0"/>
              </a:spcBef>
              <a:spcAft>
                <a:spcPts val="0"/>
              </a:spcAft>
              <a:buClr>
                <a:srgbClr val="FCCC3B"/>
              </a:buClr>
              <a:buSzPts val="4000"/>
              <a:buNone/>
              <a:defRPr sz="5333">
                <a:solidFill>
                  <a:srgbClr val="FCCC3B"/>
                </a:solidFill>
              </a:defRPr>
            </a:lvl9pPr>
          </a:lstStyle>
          <a:p>
            <a:endParaRPr/>
          </a:p>
        </p:txBody>
      </p:sp>
      <p:sp>
        <p:nvSpPr>
          <p:cNvPr id="50" name="Google Shape;50;p6"/>
          <p:cNvSpPr txBox="1">
            <a:spLocks noGrp="1"/>
          </p:cNvSpPr>
          <p:nvPr>
            <p:ph type="subTitle" idx="1"/>
          </p:nvPr>
        </p:nvSpPr>
        <p:spPr>
          <a:xfrm>
            <a:off x="1416733" y="3350567"/>
            <a:ext cx="3272800" cy="1211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867">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51" name="Google Shape;51;p6"/>
          <p:cNvSpPr/>
          <p:nvPr/>
        </p:nvSpPr>
        <p:spPr>
          <a:xfrm rot="10800000">
            <a:off x="8422833" y="3394434"/>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263100" y="3443052"/>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781769813"/>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matchingName="Title &amp; subtitle slide 1 1">
  <p:cSld name="Title &amp; subtitle slide 1 1">
    <p:bg>
      <p:bgPr>
        <a:solidFill>
          <a:srgbClr val="FFFFFF"/>
        </a:solidFill>
        <a:effectLst/>
      </p:bgPr>
    </p:bg>
    <p:spTree>
      <p:nvGrpSpPr>
        <p:cNvPr id="1" name="Shape 54"/>
        <p:cNvGrpSpPr/>
        <p:nvPr/>
      </p:nvGrpSpPr>
      <p:grpSpPr>
        <a:xfrm>
          <a:off x="0" y="0"/>
          <a:ext cx="0" cy="0"/>
          <a:chOff x="0" y="0"/>
          <a:chExt cx="0" cy="0"/>
        </a:xfrm>
      </p:grpSpPr>
      <p:sp>
        <p:nvSpPr>
          <p:cNvPr id="55" name="Google Shape;55;p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57" name="Google Shape;57;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7"/>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64" name="Google Shape;64;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7"/>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68" name="Google Shape;68;p7"/>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053882732"/>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matchingName="Big title slide">
  <p:cSld name="Big title slide">
    <p:bg>
      <p:bgPr>
        <a:solidFill>
          <a:srgbClr val="E9AA1B"/>
        </a:solidFill>
        <a:effectLst/>
      </p:bgPr>
    </p:bg>
    <p:spTree>
      <p:nvGrpSpPr>
        <p:cNvPr id="1" name="Shape 69"/>
        <p:cNvGrpSpPr/>
        <p:nvPr/>
      </p:nvGrpSpPr>
      <p:grpSpPr>
        <a:xfrm>
          <a:off x="0" y="0"/>
          <a:ext cx="0" cy="0"/>
          <a:chOff x="0" y="0"/>
          <a:chExt cx="0" cy="0"/>
        </a:xfrm>
      </p:grpSpPr>
      <p:sp>
        <p:nvSpPr>
          <p:cNvPr id="70" name="Google Shape;70;p8"/>
          <p:cNvSpPr txBox="1">
            <a:spLocks noGrp="1"/>
          </p:cNvSpPr>
          <p:nvPr>
            <p:ph type="title"/>
          </p:nvPr>
        </p:nvSpPr>
        <p:spPr>
          <a:xfrm>
            <a:off x="2829600" y="2435867"/>
            <a:ext cx="6532800" cy="1251200"/>
          </a:xfrm>
          <a:prstGeom prst="rect">
            <a:avLst/>
          </a:prstGeom>
        </p:spPr>
        <p:txBody>
          <a:bodyPr spcFirstLastPara="1" wrap="square" lIns="91425" tIns="91425" rIns="91425" bIns="91425" anchor="b" anchorCtr="0">
            <a:noAutofit/>
          </a:bodyPr>
          <a:lstStyle>
            <a:lvl1pPr lvl="0" algn="ctr">
              <a:spcBef>
                <a:spcPts val="0"/>
              </a:spcBef>
              <a:spcAft>
                <a:spcPts val="0"/>
              </a:spcAft>
              <a:buNone/>
              <a:defRPr sz="4800">
                <a:solidFill>
                  <a:srgbClr val="FFFFFF"/>
                </a:solidFill>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a:endParaRPr/>
          </a:p>
        </p:txBody>
      </p:sp>
      <p:sp>
        <p:nvSpPr>
          <p:cNvPr id="71" name="Google Shape;71;p8"/>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8"/>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8"/>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8"/>
          <p:cNvSpPr txBox="1">
            <a:spLocks noGrp="1"/>
          </p:cNvSpPr>
          <p:nvPr>
            <p:ph type="subTitle" idx="1"/>
          </p:nvPr>
        </p:nvSpPr>
        <p:spPr>
          <a:xfrm>
            <a:off x="2829600" y="3687069"/>
            <a:ext cx="6532800" cy="16436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1867">
                <a:solidFill>
                  <a:srgbClr val="3E516C"/>
                </a:solidFill>
              </a:defRPr>
            </a:lvl1pPr>
            <a:lvl2pPr lvl="1" algn="ctr">
              <a:spcBef>
                <a:spcPts val="0"/>
              </a:spcBef>
              <a:spcAft>
                <a:spcPts val="0"/>
              </a:spcAft>
              <a:buNone/>
              <a:defRPr sz="4800" b="1">
                <a:solidFill>
                  <a:srgbClr val="FFFFFF"/>
                </a:solidFill>
                <a:latin typeface="Montserrat"/>
                <a:ea typeface="Montserrat"/>
                <a:cs typeface="Montserrat"/>
                <a:sym typeface="Montserrat"/>
              </a:defRPr>
            </a:lvl2pPr>
            <a:lvl3pPr lvl="2" algn="ctr">
              <a:spcBef>
                <a:spcPts val="0"/>
              </a:spcBef>
              <a:spcAft>
                <a:spcPts val="0"/>
              </a:spcAft>
              <a:buNone/>
              <a:defRPr sz="4800" b="1">
                <a:solidFill>
                  <a:srgbClr val="FFFFFF"/>
                </a:solidFill>
                <a:latin typeface="Montserrat"/>
                <a:ea typeface="Montserrat"/>
                <a:cs typeface="Montserrat"/>
                <a:sym typeface="Montserrat"/>
              </a:defRPr>
            </a:lvl3pPr>
            <a:lvl4pPr lvl="3" algn="ctr">
              <a:spcBef>
                <a:spcPts val="0"/>
              </a:spcBef>
              <a:spcAft>
                <a:spcPts val="0"/>
              </a:spcAft>
              <a:buNone/>
              <a:defRPr sz="4800" b="1">
                <a:solidFill>
                  <a:srgbClr val="FFFFFF"/>
                </a:solidFill>
                <a:latin typeface="Montserrat"/>
                <a:ea typeface="Montserrat"/>
                <a:cs typeface="Montserrat"/>
                <a:sym typeface="Montserrat"/>
              </a:defRPr>
            </a:lvl4pPr>
            <a:lvl5pPr lvl="4" algn="ctr">
              <a:spcBef>
                <a:spcPts val="0"/>
              </a:spcBef>
              <a:spcAft>
                <a:spcPts val="0"/>
              </a:spcAft>
              <a:buNone/>
              <a:defRPr sz="4800" b="1">
                <a:solidFill>
                  <a:srgbClr val="FFFFFF"/>
                </a:solidFill>
                <a:latin typeface="Montserrat"/>
                <a:ea typeface="Montserrat"/>
                <a:cs typeface="Montserrat"/>
                <a:sym typeface="Montserrat"/>
              </a:defRPr>
            </a:lvl5pPr>
            <a:lvl6pPr lvl="5" algn="ctr">
              <a:spcBef>
                <a:spcPts val="0"/>
              </a:spcBef>
              <a:spcAft>
                <a:spcPts val="0"/>
              </a:spcAft>
              <a:buNone/>
              <a:defRPr sz="4800" b="1">
                <a:solidFill>
                  <a:srgbClr val="FFFFFF"/>
                </a:solidFill>
                <a:latin typeface="Montserrat"/>
                <a:ea typeface="Montserrat"/>
                <a:cs typeface="Montserrat"/>
                <a:sym typeface="Montserrat"/>
              </a:defRPr>
            </a:lvl6pPr>
            <a:lvl7pPr lvl="6" algn="ctr">
              <a:spcBef>
                <a:spcPts val="0"/>
              </a:spcBef>
              <a:spcAft>
                <a:spcPts val="0"/>
              </a:spcAft>
              <a:buNone/>
              <a:defRPr sz="4800" b="1">
                <a:solidFill>
                  <a:srgbClr val="FFFFFF"/>
                </a:solidFill>
                <a:latin typeface="Montserrat"/>
                <a:ea typeface="Montserrat"/>
                <a:cs typeface="Montserrat"/>
                <a:sym typeface="Montserrat"/>
              </a:defRPr>
            </a:lvl7pPr>
            <a:lvl8pPr lvl="7" algn="ctr">
              <a:spcBef>
                <a:spcPts val="0"/>
              </a:spcBef>
              <a:spcAft>
                <a:spcPts val="0"/>
              </a:spcAft>
              <a:buNone/>
              <a:defRPr sz="4800" b="1">
                <a:solidFill>
                  <a:srgbClr val="FFFFFF"/>
                </a:solidFill>
                <a:latin typeface="Montserrat"/>
                <a:ea typeface="Montserrat"/>
                <a:cs typeface="Montserrat"/>
                <a:sym typeface="Montserrat"/>
              </a:defRPr>
            </a:lvl8pPr>
            <a:lvl9pPr lvl="8" algn="ctr">
              <a:spcBef>
                <a:spcPts val="0"/>
              </a:spcBef>
              <a:spcAft>
                <a:spcPts val="0"/>
              </a:spcAft>
              <a:buNone/>
              <a:defRPr sz="4800" b="1">
                <a:solidFill>
                  <a:srgbClr val="FFFFFF"/>
                </a:solidFill>
                <a:latin typeface="Montserrat"/>
                <a:ea typeface="Montserrat"/>
                <a:cs typeface="Montserrat"/>
                <a:sym typeface="Montserrat"/>
              </a:defRPr>
            </a:lvl9pPr>
          </a:lstStyle>
          <a:p>
            <a:endParaRPr/>
          </a:p>
        </p:txBody>
      </p:sp>
      <p:sp>
        <p:nvSpPr>
          <p:cNvPr id="78" name="Google Shape;78;p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292797207"/>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matchingName="Numbers &amp; text">
  <p:cSld name="Numbers &amp; text">
    <p:bg>
      <p:bgPr>
        <a:solidFill>
          <a:srgbClr val="E9AA1B"/>
        </a:solidFill>
        <a:effectLst/>
      </p:bgPr>
    </p:bg>
    <p:spTree>
      <p:nvGrpSpPr>
        <p:cNvPr id="1" name="Shape 79"/>
        <p:cNvGrpSpPr/>
        <p:nvPr/>
      </p:nvGrpSpPr>
      <p:grpSpPr>
        <a:xfrm>
          <a:off x="0" y="0"/>
          <a:ext cx="0" cy="0"/>
          <a:chOff x="0" y="0"/>
          <a:chExt cx="0" cy="0"/>
        </a:xfrm>
      </p:grpSpPr>
      <p:sp>
        <p:nvSpPr>
          <p:cNvPr id="80" name="Google Shape;80;p9"/>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9"/>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9"/>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9"/>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87" name="Google Shape;87;p9"/>
          <p:cNvSpPr txBox="1">
            <a:spLocks noGrp="1"/>
          </p:cNvSpPr>
          <p:nvPr>
            <p:ph type="title" hasCustomPrompt="1"/>
          </p:nvPr>
        </p:nvSpPr>
        <p:spPr>
          <a:xfrm>
            <a:off x="419400" y="1084200"/>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8" name="Google Shape;88;p9"/>
          <p:cNvSpPr txBox="1">
            <a:spLocks noGrp="1"/>
          </p:cNvSpPr>
          <p:nvPr>
            <p:ph type="title" idx="2" hasCustomPrompt="1"/>
          </p:nvPr>
        </p:nvSpPr>
        <p:spPr>
          <a:xfrm>
            <a:off x="419400" y="26142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9" name="Google Shape;89;p9"/>
          <p:cNvSpPr txBox="1">
            <a:spLocks noGrp="1"/>
          </p:cNvSpPr>
          <p:nvPr>
            <p:ph type="title" idx="3" hasCustomPrompt="1"/>
          </p:nvPr>
        </p:nvSpPr>
        <p:spPr>
          <a:xfrm>
            <a:off x="419400" y="4195133"/>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90" name="Google Shape;90;p9"/>
          <p:cNvSpPr txBox="1">
            <a:spLocks noGrp="1"/>
          </p:cNvSpPr>
          <p:nvPr>
            <p:ph type="subTitle" idx="1"/>
          </p:nvPr>
        </p:nvSpPr>
        <p:spPr>
          <a:xfrm>
            <a:off x="1843833" y="2129400"/>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1" name="Google Shape;91;p9"/>
          <p:cNvSpPr txBox="1">
            <a:spLocks noGrp="1"/>
          </p:cNvSpPr>
          <p:nvPr>
            <p:ph type="subTitle" idx="4"/>
          </p:nvPr>
        </p:nvSpPr>
        <p:spPr>
          <a:xfrm>
            <a:off x="1843833" y="3659467"/>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2" name="Google Shape;92;p9"/>
          <p:cNvSpPr txBox="1">
            <a:spLocks noGrp="1"/>
          </p:cNvSpPr>
          <p:nvPr>
            <p:ph type="subTitle" idx="5"/>
          </p:nvPr>
        </p:nvSpPr>
        <p:spPr>
          <a:xfrm>
            <a:off x="1843833" y="5240333"/>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Tree>
    <p:extLst>
      <p:ext uri="{BB962C8B-B14F-4D97-AF65-F5344CB8AC3E}">
        <p14:creationId xmlns:p14="http://schemas.microsoft.com/office/powerpoint/2010/main" val="1794019493"/>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matchingName="Big title slide 1 1">
  <p:cSld name="Big title slide 1 1">
    <p:bg>
      <p:bgPr>
        <a:solidFill>
          <a:srgbClr val="E9AA1B"/>
        </a:solidFill>
        <a:effectLst/>
      </p:bgPr>
    </p:bg>
    <p:spTree>
      <p:nvGrpSpPr>
        <p:cNvPr id="1" name="Shape 93"/>
        <p:cNvGrpSpPr/>
        <p:nvPr/>
      </p:nvGrpSpPr>
      <p:grpSpPr>
        <a:xfrm>
          <a:off x="0" y="0"/>
          <a:ext cx="0" cy="0"/>
          <a:chOff x="0" y="0"/>
          <a:chExt cx="0" cy="0"/>
        </a:xfrm>
      </p:grpSpPr>
      <p:sp>
        <p:nvSpPr>
          <p:cNvPr id="94" name="Google Shape;94;p10"/>
          <p:cNvSpPr txBox="1">
            <a:spLocks noGrp="1"/>
          </p:cNvSpPr>
          <p:nvPr>
            <p:ph type="title"/>
          </p:nvPr>
        </p:nvSpPr>
        <p:spPr>
          <a:xfrm>
            <a:off x="2829600" y="2803400"/>
            <a:ext cx="6532800" cy="1251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95" name="Google Shape;95;p10"/>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0"/>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0"/>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0"/>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0"/>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0"/>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750738522"/>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matchingName="Content Title &amp; Summary" type="tx">
  <p:cSld name="Content Title &amp; Summary">
    <p:spTree>
      <p:nvGrpSpPr>
        <p:cNvPr id="1" name="Shape 102"/>
        <p:cNvGrpSpPr/>
        <p:nvPr/>
      </p:nvGrpSpPr>
      <p:grpSpPr>
        <a:xfrm>
          <a:off x="0" y="0"/>
          <a:ext cx="0" cy="0"/>
          <a:chOff x="0" y="0"/>
          <a:chExt cx="0" cy="0"/>
        </a:xfrm>
      </p:grpSpPr>
      <p:sp>
        <p:nvSpPr>
          <p:cNvPr id="103" name="Google Shape;103;p11"/>
          <p:cNvSpPr/>
          <p:nvPr/>
        </p:nvSpPr>
        <p:spPr>
          <a:xfrm flipH="1">
            <a:off x="-23966" y="15"/>
            <a:ext cx="12144527" cy="687750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a:off x="-23967" y="2781233"/>
            <a:ext cx="12255600" cy="2634400"/>
          </a:xfrm>
          <a:prstGeom prst="rect">
            <a:avLst/>
          </a:pr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txBox="1">
            <a:spLocks noGrp="1"/>
          </p:cNvSpPr>
          <p:nvPr>
            <p:ph type="subTitle" idx="1"/>
          </p:nvPr>
        </p:nvSpPr>
        <p:spPr>
          <a:xfrm>
            <a:off x="5235867" y="2358211"/>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6" name="Google Shape;106;p11"/>
          <p:cNvSpPr txBox="1">
            <a:spLocks noGrp="1"/>
          </p:cNvSpPr>
          <p:nvPr>
            <p:ph type="subTitle" idx="2"/>
          </p:nvPr>
        </p:nvSpPr>
        <p:spPr>
          <a:xfrm>
            <a:off x="1918833" y="2280677"/>
            <a:ext cx="2520400" cy="17188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14256"/>
                </a:solidFill>
                <a:latin typeface="Montserrat Light"/>
                <a:ea typeface="Montserrat Light"/>
                <a:cs typeface="Montserrat Light"/>
                <a:sym typeface="Montserrat Light"/>
              </a:defRPr>
            </a:lvl1pPr>
            <a:lvl2pPr lvl="1">
              <a:spcBef>
                <a:spcPts val="0"/>
              </a:spcBef>
              <a:spcAft>
                <a:spcPts val="0"/>
              </a:spcAft>
              <a:buNone/>
              <a:defRPr sz="1867">
                <a:solidFill>
                  <a:srgbClr val="314256"/>
                </a:solidFill>
                <a:latin typeface="Montserrat Light"/>
                <a:ea typeface="Montserrat Light"/>
                <a:cs typeface="Montserrat Light"/>
                <a:sym typeface="Montserrat Light"/>
              </a:defRPr>
            </a:lvl2pPr>
            <a:lvl3pPr lvl="2">
              <a:spcBef>
                <a:spcPts val="0"/>
              </a:spcBef>
              <a:spcAft>
                <a:spcPts val="0"/>
              </a:spcAft>
              <a:buNone/>
              <a:defRPr sz="1867">
                <a:solidFill>
                  <a:srgbClr val="314256"/>
                </a:solidFill>
                <a:latin typeface="Montserrat Light"/>
                <a:ea typeface="Montserrat Light"/>
                <a:cs typeface="Montserrat Light"/>
                <a:sym typeface="Montserrat Light"/>
              </a:defRPr>
            </a:lvl3pPr>
            <a:lvl4pPr lvl="3">
              <a:spcBef>
                <a:spcPts val="0"/>
              </a:spcBef>
              <a:spcAft>
                <a:spcPts val="0"/>
              </a:spcAft>
              <a:buNone/>
              <a:defRPr sz="1867">
                <a:solidFill>
                  <a:srgbClr val="314256"/>
                </a:solidFill>
                <a:latin typeface="Montserrat Light"/>
                <a:ea typeface="Montserrat Light"/>
                <a:cs typeface="Montserrat Light"/>
                <a:sym typeface="Montserrat Light"/>
              </a:defRPr>
            </a:lvl4pPr>
            <a:lvl5pPr lvl="4">
              <a:spcBef>
                <a:spcPts val="0"/>
              </a:spcBef>
              <a:spcAft>
                <a:spcPts val="0"/>
              </a:spcAft>
              <a:buNone/>
              <a:defRPr sz="1867">
                <a:solidFill>
                  <a:srgbClr val="314256"/>
                </a:solidFill>
                <a:latin typeface="Montserrat Light"/>
                <a:ea typeface="Montserrat Light"/>
                <a:cs typeface="Montserrat Light"/>
                <a:sym typeface="Montserrat Light"/>
              </a:defRPr>
            </a:lvl5pPr>
            <a:lvl6pPr lvl="5">
              <a:spcBef>
                <a:spcPts val="0"/>
              </a:spcBef>
              <a:spcAft>
                <a:spcPts val="0"/>
              </a:spcAft>
              <a:buNone/>
              <a:defRPr sz="1867">
                <a:solidFill>
                  <a:srgbClr val="314256"/>
                </a:solidFill>
                <a:latin typeface="Montserrat Light"/>
                <a:ea typeface="Montserrat Light"/>
                <a:cs typeface="Montserrat Light"/>
                <a:sym typeface="Montserrat Light"/>
              </a:defRPr>
            </a:lvl6pPr>
            <a:lvl7pPr lvl="6">
              <a:spcBef>
                <a:spcPts val="0"/>
              </a:spcBef>
              <a:spcAft>
                <a:spcPts val="0"/>
              </a:spcAft>
              <a:buNone/>
              <a:defRPr sz="1867">
                <a:solidFill>
                  <a:srgbClr val="314256"/>
                </a:solidFill>
                <a:latin typeface="Montserrat Light"/>
                <a:ea typeface="Montserrat Light"/>
                <a:cs typeface="Montserrat Light"/>
                <a:sym typeface="Montserrat Light"/>
              </a:defRPr>
            </a:lvl7pPr>
            <a:lvl8pPr lvl="7">
              <a:spcBef>
                <a:spcPts val="0"/>
              </a:spcBef>
              <a:spcAft>
                <a:spcPts val="0"/>
              </a:spcAft>
              <a:buNone/>
              <a:defRPr sz="1867">
                <a:solidFill>
                  <a:srgbClr val="314256"/>
                </a:solidFill>
                <a:latin typeface="Montserrat Light"/>
                <a:ea typeface="Montserrat Light"/>
                <a:cs typeface="Montserrat Light"/>
                <a:sym typeface="Montserrat Light"/>
              </a:defRPr>
            </a:lvl8pPr>
            <a:lvl9pPr lvl="8">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7" name="Google Shape;107;p11"/>
          <p:cNvSpPr txBox="1">
            <a:spLocks noGrp="1"/>
          </p:cNvSpPr>
          <p:nvPr>
            <p:ph type="title"/>
          </p:nvPr>
        </p:nvSpPr>
        <p:spPr>
          <a:xfrm>
            <a:off x="1918833" y="1711200"/>
            <a:ext cx="10488000" cy="977600"/>
          </a:xfrm>
          <a:prstGeom prst="rect">
            <a:avLst/>
          </a:prstGeom>
        </p:spPr>
        <p:txBody>
          <a:bodyPr spcFirstLastPara="1" wrap="square" lIns="91425" tIns="91425" rIns="91425" bIns="91425" anchor="b" anchorCtr="0">
            <a:noAutofit/>
          </a:bodyPr>
          <a:lstStyle>
            <a:lvl1pPr lvl="0">
              <a:spcBef>
                <a:spcPts val="0"/>
              </a:spcBef>
              <a:spcAft>
                <a:spcPts val="0"/>
              </a:spcAft>
              <a:buSzPts val="3600"/>
              <a:buFont typeface="Montserrat ExtraLight"/>
              <a:buNone/>
              <a:defRPr sz="4800" b="0">
                <a:latin typeface="Montserrat ExtraLight"/>
                <a:ea typeface="Montserrat ExtraLight"/>
                <a:cs typeface="Montserrat ExtraLight"/>
                <a:sym typeface="Montserrat ExtraLight"/>
              </a:defRPr>
            </a:lvl1pPr>
            <a:lvl2pPr lvl="1">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2pPr>
            <a:lvl3pPr lvl="2">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3pPr>
            <a:lvl4pPr lvl="3">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4pPr>
            <a:lvl5pPr lvl="4">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5pPr>
            <a:lvl6pPr lvl="5">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6pPr>
            <a:lvl7pPr lvl="6">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7pPr>
            <a:lvl8pPr lvl="7">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8pPr>
            <a:lvl9pPr lvl="8">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9pPr>
          </a:lstStyle>
          <a:p>
            <a:endParaRPr/>
          </a:p>
        </p:txBody>
      </p:sp>
      <p:sp>
        <p:nvSpPr>
          <p:cNvPr id="108" name="Google Shape;108;p11"/>
          <p:cNvSpPr txBox="1">
            <a:spLocks noGrp="1"/>
          </p:cNvSpPr>
          <p:nvPr>
            <p:ph type="subTitle" idx="3"/>
          </p:nvPr>
        </p:nvSpPr>
        <p:spPr>
          <a:xfrm>
            <a:off x="8552900" y="2357867"/>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9" name="Google Shape;109;p11"/>
          <p:cNvSpPr txBox="1">
            <a:spLocks noGrp="1"/>
          </p:cNvSpPr>
          <p:nvPr>
            <p:ph type="subTitle" idx="4"/>
          </p:nvPr>
        </p:nvSpPr>
        <p:spPr>
          <a:xfrm>
            <a:off x="1918833"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0" name="Google Shape;110;p11"/>
          <p:cNvSpPr txBox="1">
            <a:spLocks noGrp="1"/>
          </p:cNvSpPr>
          <p:nvPr>
            <p:ph type="subTitle" idx="5"/>
          </p:nvPr>
        </p:nvSpPr>
        <p:spPr>
          <a:xfrm>
            <a:off x="5235867"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1" name="Google Shape;111;p11"/>
          <p:cNvSpPr txBox="1">
            <a:spLocks noGrp="1"/>
          </p:cNvSpPr>
          <p:nvPr>
            <p:ph type="subTitle" idx="6"/>
          </p:nvPr>
        </p:nvSpPr>
        <p:spPr>
          <a:xfrm>
            <a:off x="8552900"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Tree>
    <p:extLst>
      <p:ext uri="{BB962C8B-B14F-4D97-AF65-F5344CB8AC3E}">
        <p14:creationId xmlns:p14="http://schemas.microsoft.com/office/powerpoint/2010/main" val="3338733437"/>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3" name="Google Shape;113;p12"/>
          <p:cNvSpPr/>
          <p:nvPr/>
        </p:nvSpPr>
        <p:spPr>
          <a:xfrm rot="10800000" flipH="1">
            <a:off x="8127667" y="4396388"/>
            <a:ext cx="4080821" cy="248111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4" name="Google Shape;114;p12"/>
          <p:cNvSpPr/>
          <p:nvPr/>
        </p:nvSpPr>
        <p:spPr>
          <a:xfrm rot="10800000">
            <a:off x="8518664" y="5510060"/>
            <a:ext cx="3690069" cy="1367441"/>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2"/>
          <p:cNvSpPr/>
          <p:nvPr/>
        </p:nvSpPr>
        <p:spPr>
          <a:xfrm rot="10800000">
            <a:off x="8518664" y="5822020"/>
            <a:ext cx="3690069" cy="1055480"/>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19" name="Google Shape;119;p12"/>
          <p:cNvSpPr/>
          <p:nvPr/>
        </p:nvSpPr>
        <p:spPr>
          <a:xfrm flipH="1">
            <a:off x="247" y="0"/>
            <a:ext cx="3998820" cy="2297827"/>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2"/>
          <p:cNvSpPr/>
          <p:nvPr/>
        </p:nvSpPr>
        <p:spPr>
          <a:xfrm>
            <a:off x="1" y="1"/>
            <a:ext cx="3615703" cy="1266436"/>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2"/>
          <p:cNvSpPr/>
          <p:nvPr/>
        </p:nvSpPr>
        <p:spPr>
          <a:xfrm>
            <a:off x="1" y="1"/>
            <a:ext cx="3615703" cy="977519"/>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3992270850"/>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matchingName="Title design 2">
  <p:cSld name="Title design 2">
    <p:spTree>
      <p:nvGrpSpPr>
        <p:cNvPr id="1" name="Shape 123"/>
        <p:cNvGrpSpPr/>
        <p:nvPr/>
      </p:nvGrpSpPr>
      <p:grpSpPr>
        <a:xfrm>
          <a:off x="0" y="0"/>
          <a:ext cx="0" cy="0"/>
          <a:chOff x="0" y="0"/>
          <a:chExt cx="0" cy="0"/>
        </a:xfrm>
      </p:grpSpPr>
      <p:sp>
        <p:nvSpPr>
          <p:cNvPr id="124" name="Google Shape;124;p13"/>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13"/>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6" name="Google Shape;126;p13"/>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13"/>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28" name="Google Shape;128;p13"/>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9" name="Google Shape;129;p13"/>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0" name="Google Shape;130;p13"/>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1" name="Google Shape;131;p13"/>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32" name="Google Shape;132;p13"/>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33" name="Google Shape;133;p13"/>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44235336"/>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matchingName="Title &amp; subtitle">
  <p:cSld name="Title &amp; subtitle">
    <p:spTree>
      <p:nvGrpSpPr>
        <p:cNvPr id="1" name="Shape 134"/>
        <p:cNvGrpSpPr/>
        <p:nvPr/>
      </p:nvGrpSpPr>
      <p:grpSpPr>
        <a:xfrm>
          <a:off x="0" y="0"/>
          <a:ext cx="0" cy="0"/>
          <a:chOff x="0" y="0"/>
          <a:chExt cx="0" cy="0"/>
        </a:xfrm>
      </p:grpSpPr>
      <p:sp>
        <p:nvSpPr>
          <p:cNvPr id="135" name="Google Shape;135;p14"/>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14"/>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14"/>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14"/>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39" name="Google Shape;139;p14"/>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14"/>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14"/>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2" name="Google Shape;142;p14"/>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43" name="Google Shape;143;p14"/>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4" name="Google Shape;144;p14"/>
          <p:cNvSpPr txBox="1">
            <a:spLocks noGrp="1"/>
          </p:cNvSpPr>
          <p:nvPr>
            <p:ph type="ctrTitle" idx="3"/>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1895495154"/>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matchingName="Title design 3">
  <p:cSld name="Title design 3">
    <p:spTree>
      <p:nvGrpSpPr>
        <p:cNvPr id="1" name="Shape 145"/>
        <p:cNvGrpSpPr/>
        <p:nvPr/>
      </p:nvGrpSpPr>
      <p:grpSpPr>
        <a:xfrm>
          <a:off x="0" y="0"/>
          <a:ext cx="0" cy="0"/>
          <a:chOff x="0" y="0"/>
          <a:chExt cx="0" cy="0"/>
        </a:xfrm>
      </p:grpSpPr>
      <p:sp>
        <p:nvSpPr>
          <p:cNvPr id="146" name="Google Shape;146;p1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7" name="Google Shape;147;p15"/>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5"/>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15"/>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15"/>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5"/>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15"/>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1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54" name="Google Shape;154;p15"/>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55" name="Google Shape;155;p15"/>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626455522"/>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matchingName="Title &amp; subtitle 3">
  <p:cSld name="Title &amp; subtitle 3">
    <p:spTree>
      <p:nvGrpSpPr>
        <p:cNvPr id="1" name="Shape 156"/>
        <p:cNvGrpSpPr/>
        <p:nvPr/>
      </p:nvGrpSpPr>
      <p:grpSpPr>
        <a:xfrm>
          <a:off x="0" y="0"/>
          <a:ext cx="0" cy="0"/>
          <a:chOff x="0" y="0"/>
          <a:chExt cx="0" cy="0"/>
        </a:xfrm>
      </p:grpSpPr>
      <p:sp>
        <p:nvSpPr>
          <p:cNvPr id="157" name="Google Shape;157;p16"/>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16"/>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6"/>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16"/>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16"/>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16"/>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16"/>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4" name="Google Shape;164;p1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65" name="Google Shape;165;p16"/>
          <p:cNvSpPr txBox="1">
            <a:spLocks noGrp="1"/>
          </p:cNvSpPr>
          <p:nvPr>
            <p:ph type="ctrTitle"/>
          </p:nvPr>
        </p:nvSpPr>
        <p:spPr>
          <a:xfrm>
            <a:off x="2666167" y="1334651"/>
            <a:ext cx="2067200" cy="2393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
        <p:nvSpPr>
          <p:cNvPr id="166" name="Google Shape;166;p16"/>
          <p:cNvSpPr txBox="1">
            <a:spLocks noGrp="1"/>
          </p:cNvSpPr>
          <p:nvPr>
            <p:ph type="ctrTitle" idx="2"/>
          </p:nvPr>
        </p:nvSpPr>
        <p:spPr>
          <a:xfrm>
            <a:off x="1468568" y="3913167"/>
            <a:ext cx="3264800" cy="596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1155719374"/>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matchingName="Text &amp; Image slide">
  <p:cSld name="Text &amp; Image slide">
    <p:spTree>
      <p:nvGrpSpPr>
        <p:cNvPr id="1" name="Shape 167"/>
        <p:cNvGrpSpPr/>
        <p:nvPr/>
      </p:nvGrpSpPr>
      <p:grpSpPr>
        <a:xfrm>
          <a:off x="0" y="0"/>
          <a:ext cx="0" cy="0"/>
          <a:chOff x="0" y="0"/>
          <a:chExt cx="0" cy="0"/>
        </a:xfrm>
      </p:grpSpPr>
      <p:sp>
        <p:nvSpPr>
          <p:cNvPr id="168" name="Google Shape;168;p1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9" name="Google Shape;169;p17"/>
          <p:cNvSpPr txBox="1">
            <a:spLocks noGrp="1"/>
          </p:cNvSpPr>
          <p:nvPr>
            <p:ph type="title"/>
          </p:nvPr>
        </p:nvSpPr>
        <p:spPr>
          <a:xfrm>
            <a:off x="7460400" y="1620533"/>
            <a:ext cx="4159600" cy="19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170" name="Google Shape;170;p17"/>
          <p:cNvSpPr/>
          <p:nvPr/>
        </p:nvSpPr>
        <p:spPr>
          <a:xfrm>
            <a:off x="2404976" y="1047200"/>
            <a:ext cx="4126344" cy="4763605"/>
          </a:xfrm>
          <a:custGeom>
            <a:avLst/>
            <a:gdLst/>
            <a:ahLst/>
            <a:cxnLst/>
            <a:rect l="l" t="t" r="r" b="b"/>
            <a:pathLst>
              <a:path w="51393" h="59330" extrusionOk="0">
                <a:moveTo>
                  <a:pt x="1" y="0"/>
                </a:moveTo>
                <a:lnTo>
                  <a:pt x="1" y="59329"/>
                </a:lnTo>
                <a:lnTo>
                  <a:pt x="51393" y="29665"/>
                </a:lnTo>
                <a:lnTo>
                  <a:pt x="1"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1" name="Google Shape;171;p17"/>
          <p:cNvSpPr/>
          <p:nvPr/>
        </p:nvSpPr>
        <p:spPr>
          <a:xfrm>
            <a:off x="1031717" y="2173651"/>
            <a:ext cx="2583572" cy="2982693"/>
          </a:xfrm>
          <a:custGeom>
            <a:avLst/>
            <a:gdLst/>
            <a:ahLst/>
            <a:cxnLst/>
            <a:rect l="l" t="t" r="r" b="b"/>
            <a:pathLst>
              <a:path w="32178" h="37149" extrusionOk="0">
                <a:moveTo>
                  <a:pt x="1" y="1"/>
                </a:moveTo>
                <a:lnTo>
                  <a:pt x="1" y="37148"/>
                </a:lnTo>
                <a:lnTo>
                  <a:pt x="32178" y="18574"/>
                </a:lnTo>
                <a:lnTo>
                  <a:pt x="1"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2" name="Google Shape;172;p17"/>
          <p:cNvSpPr/>
          <p:nvPr/>
        </p:nvSpPr>
        <p:spPr>
          <a:xfrm>
            <a:off x="3567960" y="2353899"/>
            <a:ext cx="2274536" cy="2624359"/>
          </a:xfrm>
          <a:custGeom>
            <a:avLst/>
            <a:gdLst/>
            <a:ahLst/>
            <a:cxnLst/>
            <a:rect l="l" t="t" r="r" b="b"/>
            <a:pathLst>
              <a:path w="28329" h="32686" extrusionOk="0">
                <a:moveTo>
                  <a:pt x="28329" y="0"/>
                </a:moveTo>
                <a:lnTo>
                  <a:pt x="1" y="16329"/>
                </a:lnTo>
                <a:lnTo>
                  <a:pt x="28329" y="32685"/>
                </a:lnTo>
                <a:lnTo>
                  <a:pt x="28329"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3" name="Google Shape;173;p17"/>
          <p:cNvSpPr/>
          <p:nvPr/>
        </p:nvSpPr>
        <p:spPr>
          <a:xfrm>
            <a:off x="421266" y="2462504"/>
            <a:ext cx="800491" cy="922773"/>
          </a:xfrm>
          <a:custGeom>
            <a:avLst/>
            <a:gdLst/>
            <a:ahLst/>
            <a:cxnLst/>
            <a:rect l="l" t="t" r="r" b="b"/>
            <a:pathLst>
              <a:path w="9970" h="11493" extrusionOk="0">
                <a:moveTo>
                  <a:pt x="9969" y="1"/>
                </a:moveTo>
                <a:lnTo>
                  <a:pt x="1" y="5747"/>
                </a:lnTo>
                <a:lnTo>
                  <a:pt x="9969" y="11493"/>
                </a:lnTo>
                <a:lnTo>
                  <a:pt x="9969"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a:off x="1578885" y="3441731"/>
            <a:ext cx="1650200" cy="1905523"/>
          </a:xfrm>
          <a:custGeom>
            <a:avLst/>
            <a:gdLst/>
            <a:ahLst/>
            <a:cxnLst/>
            <a:rect l="l" t="t" r="r" b="b"/>
            <a:pathLst>
              <a:path w="20553" h="23733" extrusionOk="0">
                <a:moveTo>
                  <a:pt x="20552" y="1"/>
                </a:moveTo>
                <a:lnTo>
                  <a:pt x="1" y="11867"/>
                </a:lnTo>
                <a:lnTo>
                  <a:pt x="20552" y="23733"/>
                </a:lnTo>
                <a:lnTo>
                  <a:pt x="20552" y="1"/>
                </a:lnTo>
                <a:close/>
              </a:path>
            </a:pathLst>
          </a:custGeom>
          <a:solidFill>
            <a:srgbClr val="F8BC2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5" name="Google Shape;175;p17"/>
          <p:cNvSpPr/>
          <p:nvPr/>
        </p:nvSpPr>
        <p:spPr>
          <a:xfrm>
            <a:off x="4505654" y="1424799"/>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6" name="Google Shape;176;p17"/>
          <p:cNvSpPr/>
          <p:nvPr/>
        </p:nvSpPr>
        <p:spPr>
          <a:xfrm>
            <a:off x="1456621" y="1378465"/>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17"/>
          <p:cNvSpPr/>
          <p:nvPr/>
        </p:nvSpPr>
        <p:spPr>
          <a:xfrm>
            <a:off x="3384300" y="42977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17"/>
          <p:cNvSpPr/>
          <p:nvPr/>
        </p:nvSpPr>
        <p:spPr>
          <a:xfrm>
            <a:off x="1910767" y="46962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17"/>
          <p:cNvSpPr/>
          <p:nvPr/>
        </p:nvSpPr>
        <p:spPr>
          <a:xfrm>
            <a:off x="520633" y="3085901"/>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0" name="Google Shape;180;p17"/>
          <p:cNvSpPr/>
          <p:nvPr/>
        </p:nvSpPr>
        <p:spPr>
          <a:xfrm>
            <a:off x="1456633" y="4978278"/>
            <a:ext cx="332008" cy="38352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1" name="Google Shape;181;p17"/>
          <p:cNvSpPr/>
          <p:nvPr/>
        </p:nvSpPr>
        <p:spPr>
          <a:xfrm rot="3600098">
            <a:off x="655501" y="3597340"/>
            <a:ext cx="332024" cy="383523"/>
          </a:xfrm>
          <a:custGeom>
            <a:avLst/>
            <a:gdLst/>
            <a:ahLst/>
            <a:cxnLst/>
            <a:rect l="l" t="t" r="r" b="b"/>
            <a:pathLst>
              <a:path w="15314" h="17693" extrusionOk="0">
                <a:moveTo>
                  <a:pt x="0" y="1"/>
                </a:moveTo>
                <a:lnTo>
                  <a:pt x="0" y="17692"/>
                </a:lnTo>
                <a:lnTo>
                  <a:pt x="15314" y="8847"/>
                </a:lnTo>
                <a:lnTo>
                  <a:pt x="0"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1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83" name="Google Shape;183;p17"/>
          <p:cNvSpPr txBox="1">
            <a:spLocks noGrp="1"/>
          </p:cNvSpPr>
          <p:nvPr>
            <p:ph type="subTitle" idx="1"/>
          </p:nvPr>
        </p:nvSpPr>
        <p:spPr>
          <a:xfrm>
            <a:off x="7460400" y="3350567"/>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84" name="Google Shape;184;p17"/>
          <p:cNvSpPr/>
          <p:nvPr/>
        </p:nvSpPr>
        <p:spPr>
          <a:xfrm rot="10800000">
            <a:off x="7151546" y="1876327"/>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3646121"/>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matchingName="Title &amp; 2 columns slide">
  <p:cSld name="Title &amp; 2 columns slide">
    <p:spTree>
      <p:nvGrpSpPr>
        <p:cNvPr id="1" name="Shape 185"/>
        <p:cNvGrpSpPr/>
        <p:nvPr/>
      </p:nvGrpSpPr>
      <p:grpSpPr>
        <a:xfrm>
          <a:off x="0" y="0"/>
          <a:ext cx="0" cy="0"/>
          <a:chOff x="0" y="0"/>
          <a:chExt cx="0" cy="0"/>
        </a:xfrm>
      </p:grpSpPr>
      <p:sp>
        <p:nvSpPr>
          <p:cNvPr id="186" name="Google Shape;186;p18"/>
          <p:cNvSpPr/>
          <p:nvPr/>
        </p:nvSpPr>
        <p:spPr>
          <a:xfrm>
            <a:off x="6612849" y="2705300"/>
            <a:ext cx="4519600" cy="2964800"/>
          </a:xfrm>
          <a:prstGeom prst="rect">
            <a:avLst/>
          </a:prstGeom>
          <a:noFill/>
          <a:ln w="9525" cap="flat" cmpd="sng">
            <a:solidFill>
              <a:srgbClr val="E9AA1B"/>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18"/>
          <p:cNvSpPr/>
          <p:nvPr/>
        </p:nvSpPr>
        <p:spPr>
          <a:xfrm>
            <a:off x="1483767" y="2705300"/>
            <a:ext cx="4519600" cy="2964800"/>
          </a:xfrm>
          <a:prstGeom prst="rect">
            <a:avLst/>
          </a:prstGeom>
          <a:noFill/>
          <a:ln w="9525" cap="flat" cmpd="sng">
            <a:solidFill>
              <a:srgbClr val="3E516C"/>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18"/>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18"/>
          <p:cNvSpPr txBox="1">
            <a:spLocks noGrp="1"/>
          </p:cNvSpPr>
          <p:nvPr>
            <p:ph type="subTitle" idx="1"/>
          </p:nvPr>
        </p:nvSpPr>
        <p:spPr>
          <a:xfrm>
            <a:off x="1948600" y="3157667"/>
            <a:ext cx="3828000" cy="4356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190" name="Google Shape;190;p18"/>
          <p:cNvSpPr txBox="1">
            <a:spLocks noGrp="1"/>
          </p:cNvSpPr>
          <p:nvPr>
            <p:ph type="subTitle" idx="2"/>
          </p:nvPr>
        </p:nvSpPr>
        <p:spPr>
          <a:xfrm>
            <a:off x="7114567" y="3168467"/>
            <a:ext cx="3828000" cy="435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E8A81A"/>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E8A81A"/>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E8A81A"/>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E8A81A"/>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E8A81A"/>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E8A81A"/>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E8A81A"/>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E8A81A"/>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E8A81A"/>
                </a:solidFill>
                <a:latin typeface="Montserrat SemiBold"/>
                <a:ea typeface="Montserrat SemiBold"/>
                <a:cs typeface="Montserrat SemiBold"/>
                <a:sym typeface="Montserrat SemiBold"/>
              </a:defRPr>
            </a:lvl9pPr>
          </a:lstStyle>
          <a:p>
            <a:endParaRPr/>
          </a:p>
        </p:txBody>
      </p:sp>
      <p:sp>
        <p:nvSpPr>
          <p:cNvPr id="191" name="Google Shape;191;p1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92" name="Google Shape;192;p18"/>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8"/>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4" name="Google Shape;194;p18"/>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195" name="Google Shape;195;p18"/>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18"/>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18"/>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8" name="Google Shape;198;p18"/>
          <p:cNvSpPr txBox="1">
            <a:spLocks noGrp="1"/>
          </p:cNvSpPr>
          <p:nvPr>
            <p:ph type="subTitle" idx="3"/>
          </p:nvPr>
        </p:nvSpPr>
        <p:spPr>
          <a:xfrm>
            <a:off x="1948600"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99" name="Google Shape;199;p18"/>
          <p:cNvSpPr txBox="1">
            <a:spLocks noGrp="1"/>
          </p:cNvSpPr>
          <p:nvPr>
            <p:ph type="subTitle" idx="4"/>
          </p:nvPr>
        </p:nvSpPr>
        <p:spPr>
          <a:xfrm>
            <a:off x="7114567"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0" name="Google Shape;200;p18"/>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Tree>
    <p:extLst>
      <p:ext uri="{BB962C8B-B14F-4D97-AF65-F5344CB8AC3E}">
        <p14:creationId xmlns:p14="http://schemas.microsoft.com/office/powerpoint/2010/main" val="2913524368"/>
      </p:ext>
    </p:extLst>
  </p:cSld>
  <p:clrMapOvr>
    <a:masterClrMapping/>
  </p:clrMapOvr>
  <p:extLst>
    <p:ext uri="{DCECCB84-F9BA-43D5-87BE-67443E8EF086}">
      <p15:sldGuideLst xmlns:p15="http://schemas.microsoft.com/office/powerpoint/2012/main" xmlns="">
        <p15:guide id="1" pos="2880">
          <p15:clr>
            <a:srgbClr val="F9AD4C"/>
          </p15:clr>
        </p15:guide>
      </p15:sldGuideLst>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matchingName="Title &amp; 3 columns slide">
  <p:cSld name="Title &amp; 3 columns slide">
    <p:spTree>
      <p:nvGrpSpPr>
        <p:cNvPr id="1" name="Shape 201"/>
        <p:cNvGrpSpPr/>
        <p:nvPr/>
      </p:nvGrpSpPr>
      <p:grpSpPr>
        <a:xfrm>
          <a:off x="0" y="0"/>
          <a:ext cx="0" cy="0"/>
          <a:chOff x="0" y="0"/>
          <a:chExt cx="0" cy="0"/>
        </a:xfrm>
      </p:grpSpPr>
      <p:sp>
        <p:nvSpPr>
          <p:cNvPr id="202" name="Google Shape;202;p1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03" name="Google Shape;203;p19"/>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4" name="Google Shape;204;p19"/>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19"/>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19"/>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19"/>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19"/>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19"/>
          <p:cNvSpPr txBox="1">
            <a:spLocks noGrp="1"/>
          </p:cNvSpPr>
          <p:nvPr>
            <p:ph type="subTitle" idx="1"/>
          </p:nvPr>
        </p:nvSpPr>
        <p:spPr>
          <a:xfrm>
            <a:off x="11841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0" name="Google Shape;210;p19"/>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211" name="Google Shape;211;p19"/>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212" name="Google Shape;212;p19"/>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
        <p:nvSpPr>
          <p:cNvPr id="213" name="Google Shape;213;p19"/>
          <p:cNvSpPr txBox="1">
            <a:spLocks noGrp="1"/>
          </p:cNvSpPr>
          <p:nvPr>
            <p:ph type="subTitle" idx="3"/>
          </p:nvPr>
        </p:nvSpPr>
        <p:spPr>
          <a:xfrm>
            <a:off x="11841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cxnSp>
        <p:nvCxnSpPr>
          <p:cNvPr id="214" name="Google Shape;214;p19"/>
          <p:cNvCxnSpPr/>
          <p:nvPr/>
        </p:nvCxnSpPr>
        <p:spPr>
          <a:xfrm>
            <a:off x="4372417"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15" name="Google Shape;215;p19"/>
          <p:cNvCxnSpPr/>
          <p:nvPr/>
        </p:nvCxnSpPr>
        <p:spPr>
          <a:xfrm>
            <a:off x="7798217"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16" name="Google Shape;216;p19"/>
          <p:cNvSpPr txBox="1">
            <a:spLocks noGrp="1"/>
          </p:cNvSpPr>
          <p:nvPr>
            <p:ph type="subTitle" idx="4"/>
          </p:nvPr>
        </p:nvSpPr>
        <p:spPr>
          <a:xfrm>
            <a:off x="46945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7" name="Google Shape;217;p19"/>
          <p:cNvSpPr txBox="1">
            <a:spLocks noGrp="1"/>
          </p:cNvSpPr>
          <p:nvPr>
            <p:ph type="subTitle" idx="5"/>
          </p:nvPr>
        </p:nvSpPr>
        <p:spPr>
          <a:xfrm>
            <a:off x="46945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8" name="Google Shape;218;p19"/>
          <p:cNvSpPr txBox="1">
            <a:spLocks noGrp="1"/>
          </p:cNvSpPr>
          <p:nvPr>
            <p:ph type="subTitle" idx="6"/>
          </p:nvPr>
        </p:nvSpPr>
        <p:spPr>
          <a:xfrm>
            <a:off x="82049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9" name="Google Shape;219;p19"/>
          <p:cNvSpPr txBox="1">
            <a:spLocks noGrp="1"/>
          </p:cNvSpPr>
          <p:nvPr>
            <p:ph type="subTitle" idx="7"/>
          </p:nvPr>
        </p:nvSpPr>
        <p:spPr>
          <a:xfrm>
            <a:off x="82049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Tree>
    <p:extLst>
      <p:ext uri="{BB962C8B-B14F-4D97-AF65-F5344CB8AC3E}">
        <p14:creationId xmlns:p14="http://schemas.microsoft.com/office/powerpoint/2010/main" val="3254005130"/>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matchingName="Photo &amp; 3 columns slide">
  <p:cSld name="Photo &amp; 3 columns slide">
    <p:spTree>
      <p:nvGrpSpPr>
        <p:cNvPr id="1" name="Shape 220"/>
        <p:cNvGrpSpPr/>
        <p:nvPr/>
      </p:nvGrpSpPr>
      <p:grpSpPr>
        <a:xfrm>
          <a:off x="0" y="0"/>
          <a:ext cx="0" cy="0"/>
          <a:chOff x="0" y="0"/>
          <a:chExt cx="0" cy="0"/>
        </a:xfrm>
      </p:grpSpPr>
      <p:sp>
        <p:nvSpPr>
          <p:cNvPr id="221" name="Google Shape;221;p2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22" name="Google Shape;222;p20"/>
          <p:cNvSpPr/>
          <p:nvPr/>
        </p:nvSpPr>
        <p:spPr>
          <a:xfrm rot="10800000" flipH="1">
            <a:off x="9115167" y="62077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0"/>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0"/>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0"/>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defRPr>
            </a:lvl1pPr>
            <a:lvl2pPr lvl="1" rtl="0">
              <a:buNone/>
              <a:defRPr>
                <a:solidFill>
                  <a:srgbClr val="EFEFEF"/>
                </a:solidFill>
              </a:defRPr>
            </a:lvl2pPr>
            <a:lvl3pPr lvl="2" rtl="0">
              <a:buNone/>
              <a:defRPr>
                <a:solidFill>
                  <a:srgbClr val="EFEFEF"/>
                </a:solidFill>
              </a:defRPr>
            </a:lvl3pPr>
            <a:lvl4pPr lvl="3" rtl="0">
              <a:buNone/>
              <a:defRPr>
                <a:solidFill>
                  <a:srgbClr val="EFEFEF"/>
                </a:solidFill>
              </a:defRPr>
            </a:lvl4pPr>
            <a:lvl5pPr lvl="4" rtl="0">
              <a:buNone/>
              <a:defRPr>
                <a:solidFill>
                  <a:srgbClr val="EFEFEF"/>
                </a:solidFill>
              </a:defRPr>
            </a:lvl5pPr>
            <a:lvl6pPr lvl="5" rtl="0">
              <a:buNone/>
              <a:defRPr>
                <a:solidFill>
                  <a:srgbClr val="EFEFEF"/>
                </a:solidFill>
              </a:defRPr>
            </a:lvl6pPr>
            <a:lvl7pPr lvl="6" rtl="0">
              <a:buNone/>
              <a:defRPr>
                <a:solidFill>
                  <a:srgbClr val="EFEFEF"/>
                </a:solidFill>
              </a:defRPr>
            </a:lvl7pPr>
            <a:lvl8pPr lvl="7" rtl="0">
              <a:buNone/>
              <a:defRPr>
                <a:solidFill>
                  <a:srgbClr val="EFEFEF"/>
                </a:solidFill>
              </a:defRPr>
            </a:lvl8pPr>
            <a:lvl9pPr lvl="8" rtl="0">
              <a:buNone/>
              <a:defRPr>
                <a:solidFill>
                  <a:srgbClr val="EFEFEF"/>
                </a:solidFill>
              </a:defRPr>
            </a:lvl9pPr>
          </a:lstStyle>
          <a:p>
            <a:fld id="{00000000-1234-1234-1234-123412341234}" type="slidenum">
              <a:rPr lang="es"/>
              <a:pPr/>
              <a:t>‹#›</a:t>
            </a:fld>
            <a:endParaRPr/>
          </a:p>
        </p:txBody>
      </p:sp>
      <p:sp>
        <p:nvSpPr>
          <p:cNvPr id="226" name="Google Shape;226;p20"/>
          <p:cNvSpPr txBox="1">
            <a:spLocks noGrp="1"/>
          </p:cNvSpPr>
          <p:nvPr>
            <p:ph type="subTitle" idx="1"/>
          </p:nvPr>
        </p:nvSpPr>
        <p:spPr>
          <a:xfrm>
            <a:off x="11948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27" name="Google Shape;227;p20"/>
          <p:cNvSpPr txBox="1">
            <a:spLocks noGrp="1"/>
          </p:cNvSpPr>
          <p:nvPr>
            <p:ph type="subTitle" idx="3"/>
          </p:nvPr>
        </p:nvSpPr>
        <p:spPr>
          <a:xfrm>
            <a:off x="11948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cxnSp>
        <p:nvCxnSpPr>
          <p:cNvPr id="228" name="Google Shape;228;p20"/>
          <p:cNvCxnSpPr/>
          <p:nvPr/>
        </p:nvCxnSpPr>
        <p:spPr>
          <a:xfrm>
            <a:off x="4383084"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29" name="Google Shape;229;p20"/>
          <p:cNvCxnSpPr/>
          <p:nvPr/>
        </p:nvCxnSpPr>
        <p:spPr>
          <a:xfrm>
            <a:off x="7808884"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30" name="Google Shape;230;p20"/>
          <p:cNvSpPr txBox="1">
            <a:spLocks noGrp="1"/>
          </p:cNvSpPr>
          <p:nvPr>
            <p:ph type="subTitle" idx="4"/>
          </p:nvPr>
        </p:nvSpPr>
        <p:spPr>
          <a:xfrm>
            <a:off x="47052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1" name="Google Shape;231;p20"/>
          <p:cNvSpPr txBox="1">
            <a:spLocks noGrp="1"/>
          </p:cNvSpPr>
          <p:nvPr>
            <p:ph type="subTitle" idx="5"/>
          </p:nvPr>
        </p:nvSpPr>
        <p:spPr>
          <a:xfrm>
            <a:off x="47052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2" name="Google Shape;232;p20"/>
          <p:cNvSpPr txBox="1">
            <a:spLocks noGrp="1"/>
          </p:cNvSpPr>
          <p:nvPr>
            <p:ph type="subTitle" idx="6"/>
          </p:nvPr>
        </p:nvSpPr>
        <p:spPr>
          <a:xfrm>
            <a:off x="82156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3" name="Google Shape;233;p20"/>
          <p:cNvSpPr txBox="1">
            <a:spLocks noGrp="1"/>
          </p:cNvSpPr>
          <p:nvPr>
            <p:ph type="subTitle" idx="7"/>
          </p:nvPr>
        </p:nvSpPr>
        <p:spPr>
          <a:xfrm>
            <a:off x="82156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4" name="Google Shape;234;p20"/>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3325623372"/>
      </p:ext>
    </p:extLst>
  </p:cSld>
  <p:clrMapOvr>
    <a:masterClrMapping/>
  </p:clrMapOvr>
  <p:extLst>
    <p:ext uri="{DCECCB84-F9BA-43D5-87BE-67443E8EF086}">
      <p15:sldGuideLst xmlns:p15="http://schemas.microsoft.com/office/powerpoint/2012/main" xmlns="">
        <p15:guide id="1" orient="horz" pos="1620">
          <p15:clr>
            <a:srgbClr val="F9AD4C"/>
          </p15:clr>
        </p15:guide>
      </p15:sldGuideLst>
    </p:ext>
  </p:extLst>
</p:sldLayout>
</file>

<file path=ppt/slideLayouts/slideLayout314.xml><?xml version="1.0" encoding="utf-8"?>
<p:sldLayout xmlns:a="http://schemas.openxmlformats.org/drawingml/2006/main" xmlns:r="http://schemas.openxmlformats.org/officeDocument/2006/relationships" xmlns:p="http://schemas.openxmlformats.org/presentationml/2006/main" matchingName="BIG text &amp; some text slide 1">
  <p:cSld name="BIG text &amp; some text slide 1">
    <p:bg>
      <p:bgPr>
        <a:solidFill>
          <a:srgbClr val="3E516C"/>
        </a:solidFill>
        <a:effectLst/>
      </p:bgPr>
    </p:bg>
    <p:spTree>
      <p:nvGrpSpPr>
        <p:cNvPr id="1" name="Shape 235"/>
        <p:cNvGrpSpPr/>
        <p:nvPr/>
      </p:nvGrpSpPr>
      <p:grpSpPr>
        <a:xfrm>
          <a:off x="0" y="0"/>
          <a:ext cx="0" cy="0"/>
          <a:chOff x="0" y="0"/>
          <a:chExt cx="0" cy="0"/>
        </a:xfrm>
      </p:grpSpPr>
      <p:sp>
        <p:nvSpPr>
          <p:cNvPr id="236" name="Google Shape;236;p21"/>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37" name="Google Shape;237;p21"/>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41" name="Google Shape;241;p21"/>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2" name="Google Shape;242;p21"/>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3" name="Google Shape;243;p21"/>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4" name="Google Shape;244;p21"/>
          <p:cNvSpPr txBox="1">
            <a:spLocks noGrp="1"/>
          </p:cNvSpPr>
          <p:nvPr>
            <p:ph type="subTitle" idx="1"/>
          </p:nvPr>
        </p:nvSpPr>
        <p:spPr>
          <a:xfrm>
            <a:off x="192867" y="1044767"/>
            <a:ext cx="11806400" cy="2801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6400">
                <a:solidFill>
                  <a:srgbClr val="FFFFFF"/>
                </a:solidFill>
                <a:latin typeface="Montserrat Black"/>
                <a:ea typeface="Montserrat Black"/>
                <a:cs typeface="Montserrat Black"/>
                <a:sym typeface="Montserrat Black"/>
              </a:defRPr>
            </a:lvl1pPr>
            <a:lvl2pPr lvl="1" algn="ctr" rtl="0">
              <a:spcBef>
                <a:spcPts val="0"/>
              </a:spcBef>
              <a:spcAft>
                <a:spcPts val="0"/>
              </a:spcAft>
              <a:buNone/>
              <a:defRPr sz="4800">
                <a:solidFill>
                  <a:srgbClr val="FFFFFF"/>
                </a:solidFill>
                <a:latin typeface="Montserrat Black"/>
                <a:ea typeface="Montserrat Black"/>
                <a:cs typeface="Montserrat Black"/>
                <a:sym typeface="Montserrat Black"/>
              </a:defRPr>
            </a:lvl2pPr>
            <a:lvl3pPr lvl="2" algn="ctr" rtl="0">
              <a:spcBef>
                <a:spcPts val="0"/>
              </a:spcBef>
              <a:spcAft>
                <a:spcPts val="0"/>
              </a:spcAft>
              <a:buNone/>
              <a:defRPr sz="4800">
                <a:solidFill>
                  <a:srgbClr val="FFFFFF"/>
                </a:solidFill>
                <a:latin typeface="Montserrat Black"/>
                <a:ea typeface="Montserrat Black"/>
                <a:cs typeface="Montserrat Black"/>
                <a:sym typeface="Montserrat Black"/>
              </a:defRPr>
            </a:lvl3pPr>
            <a:lvl4pPr lvl="3" algn="ctr" rtl="0">
              <a:spcBef>
                <a:spcPts val="0"/>
              </a:spcBef>
              <a:spcAft>
                <a:spcPts val="0"/>
              </a:spcAft>
              <a:buNone/>
              <a:defRPr sz="4800">
                <a:solidFill>
                  <a:srgbClr val="FFFFFF"/>
                </a:solidFill>
                <a:latin typeface="Montserrat Black"/>
                <a:ea typeface="Montserrat Black"/>
                <a:cs typeface="Montserrat Black"/>
                <a:sym typeface="Montserrat Black"/>
              </a:defRPr>
            </a:lvl4pPr>
            <a:lvl5pPr lvl="4" algn="ctr" rtl="0">
              <a:spcBef>
                <a:spcPts val="0"/>
              </a:spcBef>
              <a:spcAft>
                <a:spcPts val="0"/>
              </a:spcAft>
              <a:buNone/>
              <a:defRPr sz="4800">
                <a:solidFill>
                  <a:srgbClr val="FFFFFF"/>
                </a:solidFill>
                <a:latin typeface="Montserrat Black"/>
                <a:ea typeface="Montserrat Black"/>
                <a:cs typeface="Montserrat Black"/>
                <a:sym typeface="Montserrat Black"/>
              </a:defRPr>
            </a:lvl5pPr>
            <a:lvl6pPr lvl="5" algn="ctr" rtl="0">
              <a:spcBef>
                <a:spcPts val="0"/>
              </a:spcBef>
              <a:spcAft>
                <a:spcPts val="0"/>
              </a:spcAft>
              <a:buNone/>
              <a:defRPr sz="4800">
                <a:solidFill>
                  <a:srgbClr val="FFFFFF"/>
                </a:solidFill>
                <a:latin typeface="Montserrat Black"/>
                <a:ea typeface="Montserrat Black"/>
                <a:cs typeface="Montserrat Black"/>
                <a:sym typeface="Montserrat Black"/>
              </a:defRPr>
            </a:lvl6pPr>
            <a:lvl7pPr lvl="6" algn="ctr" rtl="0">
              <a:spcBef>
                <a:spcPts val="0"/>
              </a:spcBef>
              <a:spcAft>
                <a:spcPts val="0"/>
              </a:spcAft>
              <a:buNone/>
              <a:defRPr sz="4800">
                <a:solidFill>
                  <a:srgbClr val="FFFFFF"/>
                </a:solidFill>
                <a:latin typeface="Montserrat Black"/>
                <a:ea typeface="Montserrat Black"/>
                <a:cs typeface="Montserrat Black"/>
                <a:sym typeface="Montserrat Black"/>
              </a:defRPr>
            </a:lvl7pPr>
            <a:lvl8pPr lvl="7" algn="ctr" rtl="0">
              <a:spcBef>
                <a:spcPts val="0"/>
              </a:spcBef>
              <a:spcAft>
                <a:spcPts val="0"/>
              </a:spcAft>
              <a:buNone/>
              <a:defRPr sz="4800">
                <a:solidFill>
                  <a:srgbClr val="FFFFFF"/>
                </a:solidFill>
                <a:latin typeface="Montserrat Black"/>
                <a:ea typeface="Montserrat Black"/>
                <a:cs typeface="Montserrat Black"/>
                <a:sym typeface="Montserrat Black"/>
              </a:defRPr>
            </a:lvl8pPr>
            <a:lvl9pPr lvl="8" algn="ctr" rtl="0">
              <a:spcBef>
                <a:spcPts val="0"/>
              </a:spcBef>
              <a:spcAft>
                <a:spcPts val="0"/>
              </a:spcAft>
              <a:buNone/>
              <a:defRPr sz="4800">
                <a:solidFill>
                  <a:srgbClr val="FFFFFF"/>
                </a:solidFill>
                <a:latin typeface="Montserrat Black"/>
                <a:ea typeface="Montserrat Black"/>
                <a:cs typeface="Montserrat Black"/>
                <a:sym typeface="Montserrat Black"/>
              </a:defRPr>
            </a:lvl9pPr>
          </a:lstStyle>
          <a:p>
            <a:endParaRPr/>
          </a:p>
        </p:txBody>
      </p:sp>
      <p:sp>
        <p:nvSpPr>
          <p:cNvPr id="245" name="Google Shape;245;p21"/>
          <p:cNvSpPr txBox="1">
            <a:spLocks noGrp="1"/>
          </p:cNvSpPr>
          <p:nvPr>
            <p:ph type="subTitle" idx="3"/>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46" name="Google Shape;246;p21"/>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Tree>
    <p:extLst>
      <p:ext uri="{BB962C8B-B14F-4D97-AF65-F5344CB8AC3E}">
        <p14:creationId xmlns:p14="http://schemas.microsoft.com/office/powerpoint/2010/main" val="2421059241"/>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matchingName="BIG number &amp; some text slide 1 1">
  <p:cSld name="BIG number &amp; some text slide 1 1">
    <p:bg>
      <p:bgPr>
        <a:solidFill>
          <a:srgbClr val="3E516C"/>
        </a:solidFill>
        <a:effectLst/>
      </p:bgPr>
    </p:bg>
    <p:spTree>
      <p:nvGrpSpPr>
        <p:cNvPr id="1" name="Shape 247"/>
        <p:cNvGrpSpPr/>
        <p:nvPr/>
      </p:nvGrpSpPr>
      <p:grpSpPr>
        <a:xfrm>
          <a:off x="0" y="0"/>
          <a:ext cx="0" cy="0"/>
          <a:chOff x="0" y="0"/>
          <a:chExt cx="0" cy="0"/>
        </a:xfrm>
      </p:grpSpPr>
      <p:sp>
        <p:nvSpPr>
          <p:cNvPr id="248" name="Google Shape;248;p22"/>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49" name="Google Shape;249;p22"/>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0" name="Google Shape;250;p22"/>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22"/>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2" name="Google Shape;252;p2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53" name="Google Shape;253;p22"/>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4" name="Google Shape;254;p22"/>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22"/>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22"/>
          <p:cNvSpPr txBox="1">
            <a:spLocks noGrp="1"/>
          </p:cNvSpPr>
          <p:nvPr>
            <p:ph type="subTitle" idx="1"/>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57" name="Google Shape;257;p22"/>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
        <p:nvSpPr>
          <p:cNvPr id="258" name="Google Shape;258;p22"/>
          <p:cNvSpPr txBox="1">
            <a:spLocks noGrp="1"/>
          </p:cNvSpPr>
          <p:nvPr>
            <p:ph type="title" hasCustomPrompt="1"/>
          </p:nvPr>
        </p:nvSpPr>
        <p:spPr>
          <a:xfrm>
            <a:off x="419400" y="25599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Tree>
    <p:extLst>
      <p:ext uri="{BB962C8B-B14F-4D97-AF65-F5344CB8AC3E}">
        <p14:creationId xmlns:p14="http://schemas.microsoft.com/office/powerpoint/2010/main" val="2530077727"/>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259"/>
        <p:cNvGrpSpPr/>
        <p:nvPr/>
      </p:nvGrpSpPr>
      <p:grpSpPr>
        <a:xfrm>
          <a:off x="0" y="0"/>
          <a:ext cx="0" cy="0"/>
          <a:chOff x="0" y="0"/>
          <a:chExt cx="0" cy="0"/>
        </a:xfrm>
      </p:grpSpPr>
    </p:spTree>
    <p:extLst>
      <p:ext uri="{BB962C8B-B14F-4D97-AF65-F5344CB8AC3E}">
        <p14:creationId xmlns:p14="http://schemas.microsoft.com/office/powerpoint/2010/main" val="1808795454"/>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matchingName="Blank slide with text">
  <p:cSld name="Blank slide with text">
    <p:spTree>
      <p:nvGrpSpPr>
        <p:cNvPr id="1" name="Shape 260"/>
        <p:cNvGrpSpPr/>
        <p:nvPr/>
      </p:nvGrpSpPr>
      <p:grpSpPr>
        <a:xfrm>
          <a:off x="0" y="0"/>
          <a:ext cx="0" cy="0"/>
          <a:chOff x="0" y="0"/>
          <a:chExt cx="0" cy="0"/>
        </a:xfrm>
      </p:grpSpPr>
      <p:sp>
        <p:nvSpPr>
          <p:cNvPr id="261" name="Google Shape;261;p2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2" name="Google Shape;262;p24"/>
          <p:cNvSpPr txBox="1">
            <a:spLocks noGrp="1"/>
          </p:cNvSpPr>
          <p:nvPr>
            <p:ph type="title"/>
          </p:nvPr>
        </p:nvSpPr>
        <p:spPr>
          <a:xfrm>
            <a:off x="1639800" y="5491917"/>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3710872961"/>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matchingName="Title with photo">
  <p:cSld name="Title with photo">
    <p:spTree>
      <p:nvGrpSpPr>
        <p:cNvPr id="1" name="Shape 263"/>
        <p:cNvGrpSpPr/>
        <p:nvPr/>
      </p:nvGrpSpPr>
      <p:grpSpPr>
        <a:xfrm>
          <a:off x="0" y="0"/>
          <a:ext cx="0" cy="0"/>
          <a:chOff x="0" y="0"/>
          <a:chExt cx="0" cy="0"/>
        </a:xfrm>
      </p:grpSpPr>
      <p:sp>
        <p:nvSpPr>
          <p:cNvPr id="264" name="Google Shape;264;p2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3E516C"/>
                </a:solidFill>
              </a:defRPr>
            </a:lvl1pPr>
            <a:lvl2pPr lvl="1" rtl="0">
              <a:buNone/>
              <a:defRPr>
                <a:solidFill>
                  <a:srgbClr val="3E516C"/>
                </a:solidFill>
              </a:defRPr>
            </a:lvl2pPr>
            <a:lvl3pPr lvl="2" rtl="0">
              <a:buNone/>
              <a:defRPr>
                <a:solidFill>
                  <a:srgbClr val="3E516C"/>
                </a:solidFill>
              </a:defRPr>
            </a:lvl3pPr>
            <a:lvl4pPr lvl="3" rtl="0">
              <a:buNone/>
              <a:defRPr>
                <a:solidFill>
                  <a:srgbClr val="3E516C"/>
                </a:solidFill>
              </a:defRPr>
            </a:lvl4pPr>
            <a:lvl5pPr lvl="4" rtl="0">
              <a:buNone/>
              <a:defRPr>
                <a:solidFill>
                  <a:srgbClr val="3E516C"/>
                </a:solidFill>
              </a:defRPr>
            </a:lvl5pPr>
            <a:lvl6pPr lvl="5" rtl="0">
              <a:buNone/>
              <a:defRPr>
                <a:solidFill>
                  <a:srgbClr val="3E516C"/>
                </a:solidFill>
              </a:defRPr>
            </a:lvl6pPr>
            <a:lvl7pPr lvl="6" rtl="0">
              <a:buNone/>
              <a:defRPr>
                <a:solidFill>
                  <a:srgbClr val="3E516C"/>
                </a:solidFill>
              </a:defRPr>
            </a:lvl7pPr>
            <a:lvl8pPr lvl="7" rtl="0">
              <a:buNone/>
              <a:defRPr>
                <a:solidFill>
                  <a:srgbClr val="3E516C"/>
                </a:solidFill>
              </a:defRPr>
            </a:lvl8pPr>
            <a:lvl9pPr lvl="8" rtl="0">
              <a:buNone/>
              <a:defRPr>
                <a:solidFill>
                  <a:srgbClr val="3E516C"/>
                </a:solidFill>
              </a:defRPr>
            </a:lvl9pPr>
          </a:lstStyle>
          <a:p>
            <a:fld id="{00000000-1234-1234-1234-123412341234}" type="slidenum">
              <a:rPr lang="es"/>
              <a:pPr/>
              <a:t>‹#›</a:t>
            </a:fld>
            <a:endParaRPr/>
          </a:p>
        </p:txBody>
      </p:sp>
      <p:pic>
        <p:nvPicPr>
          <p:cNvPr id="265" name="Google Shape;265;p25"/>
          <p:cNvPicPr preferRelativeResize="0"/>
          <p:nvPr/>
        </p:nvPicPr>
        <p:blipFill rotWithShape="1">
          <a:blip r:embed="rId2">
            <a:alphaModFix/>
          </a:blip>
          <a:srcRect t="13521" b="2076"/>
          <a:stretch/>
        </p:blipFill>
        <p:spPr>
          <a:xfrm>
            <a:off x="0" y="0"/>
            <a:ext cx="12192000" cy="6858000"/>
          </a:xfrm>
          <a:prstGeom prst="rect">
            <a:avLst/>
          </a:prstGeom>
          <a:noFill/>
          <a:ln>
            <a:noFill/>
          </a:ln>
        </p:spPr>
      </p:pic>
      <p:sp>
        <p:nvSpPr>
          <p:cNvPr id="266" name="Google Shape;266;p25"/>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7" name="Google Shape;267;p25"/>
          <p:cNvSpPr txBox="1">
            <a:spLocks noGrp="1"/>
          </p:cNvSpPr>
          <p:nvPr>
            <p:ph type="ctrTitle"/>
          </p:nvPr>
        </p:nvSpPr>
        <p:spPr>
          <a:xfrm>
            <a:off x="3098133" y="1528253"/>
            <a:ext cx="8224000" cy="7920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None/>
              <a:defRPr b="0"/>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Tree>
    <p:extLst>
      <p:ext uri="{BB962C8B-B14F-4D97-AF65-F5344CB8AC3E}">
        <p14:creationId xmlns:p14="http://schemas.microsoft.com/office/powerpoint/2010/main" val="434901674"/>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xfrm>
            <a:off x="609600" y="6400801"/>
            <a:ext cx="2844800" cy="320675"/>
          </a:xfrm>
          <a:prstGeom prst="rect">
            <a:avLst/>
          </a:prstGeom>
          <a:ln/>
        </p:spPr>
        <p:txBody>
          <a:bodyPr/>
          <a:lstStyle>
            <a:lvl1pPr>
              <a:defRPr/>
            </a:lvl1pPr>
          </a:lstStyle>
          <a:p>
            <a:pPr>
              <a:defRPr/>
            </a:pPr>
            <a:endParaRPr lang="en-US">
              <a:solidFill>
                <a:srgbClr val="1D528D"/>
              </a:solidFill>
            </a:endParaRPr>
          </a:p>
        </p:txBody>
      </p:sp>
      <p:sp>
        <p:nvSpPr>
          <p:cNvPr id="4" name="Rectangle 5"/>
          <p:cNvSpPr>
            <a:spLocks noGrp="1" noChangeArrowheads="1"/>
          </p:cNvSpPr>
          <p:nvPr>
            <p:ph type="ftr" sz="quarter" idx="11"/>
          </p:nvPr>
        </p:nvSpPr>
        <p:spPr>
          <a:xfrm>
            <a:off x="4165600" y="6400801"/>
            <a:ext cx="3860800" cy="320675"/>
          </a:xfrm>
          <a:prstGeom prst="rect">
            <a:avLst/>
          </a:prstGeom>
          <a:ln/>
        </p:spPr>
        <p:txBody>
          <a:bodyPr/>
          <a:lstStyle>
            <a:lvl1pPr>
              <a:defRPr/>
            </a:lvl1pPr>
          </a:lstStyle>
          <a:p>
            <a:pPr>
              <a:defRPr/>
            </a:pPr>
            <a:endParaRPr lang="en-US">
              <a:solidFill>
                <a:srgbClr val="1D528D"/>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381FF375-D746-4A11-ADE8-6B43D26E057D}" type="slidenum">
              <a:rPr lang="en-US" altLang="en-US">
                <a:solidFill>
                  <a:srgbClr val="1D528D"/>
                </a:solidFill>
              </a:rPr>
              <a:pPr>
                <a:defRPr/>
              </a:pPr>
              <a:t>‹#›</a:t>
            </a:fld>
            <a:endParaRPr lang="en-US" altLang="en-US">
              <a:solidFill>
                <a:srgbClr val="1D528D"/>
              </a:solidFill>
            </a:endParaRPr>
          </a:p>
        </p:txBody>
      </p:sp>
    </p:spTree>
    <p:extLst>
      <p:ext uri="{BB962C8B-B14F-4D97-AF65-F5344CB8AC3E}">
        <p14:creationId xmlns:p14="http://schemas.microsoft.com/office/powerpoint/2010/main" val="1806162694"/>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rgbClr val="4BB5D9"/>
        </a:solidFill>
        <a:effectLst/>
      </p:bgPr>
    </p:bg>
    <p:spTree>
      <p:nvGrpSpPr>
        <p:cNvPr id="1" name="Shape 9"/>
        <p:cNvGrpSpPr/>
        <p:nvPr/>
      </p:nvGrpSpPr>
      <p:grpSpPr>
        <a:xfrm>
          <a:off x="0" y="0"/>
          <a:ext cx="0" cy="0"/>
          <a:chOff x="0" y="0"/>
          <a:chExt cx="0" cy="0"/>
        </a:xfrm>
      </p:grpSpPr>
      <p:grpSp>
        <p:nvGrpSpPr>
          <p:cNvPr id="10" name="Google Shape;10;p2"/>
          <p:cNvGrpSpPr/>
          <p:nvPr/>
        </p:nvGrpSpPr>
        <p:grpSpPr>
          <a:xfrm>
            <a:off x="7479555" y="2914476"/>
            <a:ext cx="4712805" cy="4577051"/>
            <a:chOff x="6172200" y="2656118"/>
            <a:chExt cx="2971754" cy="2886151"/>
          </a:xfrm>
        </p:grpSpPr>
        <p:sp>
          <p:nvSpPr>
            <p:cNvPr id="11" name="Google Shape;11;p2"/>
            <p:cNvSpPr/>
            <p:nvPr/>
          </p:nvSpPr>
          <p:spPr>
            <a:xfrm rot="9208626" flipH="1">
              <a:off x="6704904" y="4110434"/>
              <a:ext cx="484232" cy="120400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rot="9208633" flipH="1">
              <a:off x="7804300" y="3279013"/>
              <a:ext cx="877624" cy="2182136"/>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9208678" flipH="1">
              <a:off x="6287617" y="4657701"/>
              <a:ext cx="229660" cy="571018"/>
            </a:xfrm>
            <a:prstGeom prst="flowChartManualInpu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FFFFFF"/>
            </a:solidFill>
            <a:ln>
              <a:noFill/>
            </a:ln>
          </p:spPr>
        </p:sp>
      </p:grpSp>
      <p:grpSp>
        <p:nvGrpSpPr>
          <p:cNvPr id="16" name="Google Shape;16;p2"/>
          <p:cNvGrpSpPr/>
          <p:nvPr/>
        </p:nvGrpSpPr>
        <p:grpSpPr>
          <a:xfrm>
            <a:off x="-29" y="-432724"/>
            <a:ext cx="4091439" cy="2547835"/>
            <a:chOff x="-32" y="-215963"/>
            <a:chExt cx="2163561" cy="1347300"/>
          </a:xfrm>
        </p:grpSpPr>
        <p:sp>
          <p:nvSpPr>
            <p:cNvPr id="17" name="Google Shape;17;p2"/>
            <p:cNvSpPr/>
            <p:nvPr/>
          </p:nvSpPr>
          <p:spPr>
            <a:xfrm rot="-1591408" flipH="1">
              <a:off x="1362169" y="-63166"/>
              <a:ext cx="205103" cy="509980"/>
            </a:xfrm>
            <a:prstGeom prst="flowChartManualInpu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2"/>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p:nvPr/>
          </p:nvSpPr>
          <p:spPr>
            <a:xfrm rot="-1591339" flipH="1">
              <a:off x="892401" y="-169347"/>
              <a:ext cx="504374" cy="1254067"/>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2"/>
            <p:cNvSpPr/>
            <p:nvPr/>
          </p:nvSpPr>
          <p:spPr>
            <a:xfrm rot="-1591322" flipH="1">
              <a:off x="1818452" y="-76292"/>
              <a:ext cx="229660" cy="571018"/>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 name="Google Shape;21;p2"/>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81D1EC"/>
            </a:solidFill>
            <a:ln>
              <a:noFill/>
            </a:ln>
          </p:spPr>
        </p:sp>
      </p:grpSp>
      <p:sp>
        <p:nvSpPr>
          <p:cNvPr id="22" name="Google Shape;22;p2"/>
          <p:cNvSpPr txBox="1">
            <a:spLocks noGrp="1"/>
          </p:cNvSpPr>
          <p:nvPr>
            <p:ph type="ctrTitle"/>
          </p:nvPr>
        </p:nvSpPr>
        <p:spPr>
          <a:xfrm>
            <a:off x="914400" y="3671767"/>
            <a:ext cx="7562000" cy="1546400"/>
          </a:xfrm>
          <a:prstGeom prst="rect">
            <a:avLst/>
          </a:prstGeom>
        </p:spPr>
        <p:txBody>
          <a:bodyPr spcFirstLastPara="1" wrap="square" lIns="91425" tIns="91425" rIns="91425" bIns="91425" anchor="b" anchorCtr="0">
            <a:noAutofit/>
          </a:bodyPr>
          <a:lstStyle>
            <a:lvl1pPr lvl="0">
              <a:spcBef>
                <a:spcPts val="0"/>
              </a:spcBef>
              <a:spcAft>
                <a:spcPts val="0"/>
              </a:spcAft>
              <a:buClr>
                <a:srgbClr val="FFFFFF"/>
              </a:buClr>
              <a:buSzPts val="5000"/>
              <a:buNone/>
              <a:defRPr sz="6667">
                <a:solidFill>
                  <a:srgbClr val="FFFFFF"/>
                </a:solidFill>
              </a:defRPr>
            </a:lvl1pPr>
            <a:lvl2pPr lvl="1">
              <a:spcBef>
                <a:spcPts val="0"/>
              </a:spcBef>
              <a:spcAft>
                <a:spcPts val="0"/>
              </a:spcAft>
              <a:buClr>
                <a:srgbClr val="FFFFFF"/>
              </a:buClr>
              <a:buSzPts val="5000"/>
              <a:buNone/>
              <a:defRPr sz="6667">
                <a:solidFill>
                  <a:srgbClr val="FFFFFF"/>
                </a:solidFill>
              </a:defRPr>
            </a:lvl2pPr>
            <a:lvl3pPr lvl="2">
              <a:spcBef>
                <a:spcPts val="0"/>
              </a:spcBef>
              <a:spcAft>
                <a:spcPts val="0"/>
              </a:spcAft>
              <a:buClr>
                <a:srgbClr val="FFFFFF"/>
              </a:buClr>
              <a:buSzPts val="5000"/>
              <a:buNone/>
              <a:defRPr sz="6667">
                <a:solidFill>
                  <a:srgbClr val="FFFFFF"/>
                </a:solidFill>
              </a:defRPr>
            </a:lvl3pPr>
            <a:lvl4pPr lvl="3">
              <a:spcBef>
                <a:spcPts val="0"/>
              </a:spcBef>
              <a:spcAft>
                <a:spcPts val="0"/>
              </a:spcAft>
              <a:buClr>
                <a:srgbClr val="FFFFFF"/>
              </a:buClr>
              <a:buSzPts val="5000"/>
              <a:buNone/>
              <a:defRPr sz="6667">
                <a:solidFill>
                  <a:srgbClr val="FFFFFF"/>
                </a:solidFill>
              </a:defRPr>
            </a:lvl4pPr>
            <a:lvl5pPr lvl="4">
              <a:spcBef>
                <a:spcPts val="0"/>
              </a:spcBef>
              <a:spcAft>
                <a:spcPts val="0"/>
              </a:spcAft>
              <a:buClr>
                <a:srgbClr val="FFFFFF"/>
              </a:buClr>
              <a:buSzPts val="5000"/>
              <a:buNone/>
              <a:defRPr sz="6667">
                <a:solidFill>
                  <a:srgbClr val="FFFFFF"/>
                </a:solidFill>
              </a:defRPr>
            </a:lvl5pPr>
            <a:lvl6pPr lvl="5">
              <a:spcBef>
                <a:spcPts val="0"/>
              </a:spcBef>
              <a:spcAft>
                <a:spcPts val="0"/>
              </a:spcAft>
              <a:buClr>
                <a:srgbClr val="FFFFFF"/>
              </a:buClr>
              <a:buSzPts val="5000"/>
              <a:buNone/>
              <a:defRPr sz="6667">
                <a:solidFill>
                  <a:srgbClr val="FFFFFF"/>
                </a:solidFill>
              </a:defRPr>
            </a:lvl6pPr>
            <a:lvl7pPr lvl="6">
              <a:spcBef>
                <a:spcPts val="0"/>
              </a:spcBef>
              <a:spcAft>
                <a:spcPts val="0"/>
              </a:spcAft>
              <a:buClr>
                <a:srgbClr val="FFFFFF"/>
              </a:buClr>
              <a:buSzPts val="5000"/>
              <a:buNone/>
              <a:defRPr sz="6667">
                <a:solidFill>
                  <a:srgbClr val="FFFFFF"/>
                </a:solidFill>
              </a:defRPr>
            </a:lvl7pPr>
            <a:lvl8pPr lvl="7">
              <a:spcBef>
                <a:spcPts val="0"/>
              </a:spcBef>
              <a:spcAft>
                <a:spcPts val="0"/>
              </a:spcAft>
              <a:buClr>
                <a:srgbClr val="FFFFFF"/>
              </a:buClr>
              <a:buSzPts val="5000"/>
              <a:buNone/>
              <a:defRPr sz="6667">
                <a:solidFill>
                  <a:srgbClr val="FFFFFF"/>
                </a:solidFill>
              </a:defRPr>
            </a:lvl8pPr>
            <a:lvl9pPr lvl="8">
              <a:spcBef>
                <a:spcPts val="0"/>
              </a:spcBef>
              <a:spcAft>
                <a:spcPts val="0"/>
              </a:spcAft>
              <a:buClr>
                <a:srgbClr val="FFFFFF"/>
              </a:buClr>
              <a:buSzPts val="5000"/>
              <a:buNone/>
              <a:defRPr sz="6667">
                <a:solidFill>
                  <a:srgbClr val="FFFFFF"/>
                </a:solidFill>
              </a:defRPr>
            </a:lvl9pPr>
          </a:lstStyle>
          <a:p>
            <a:endParaRPr/>
          </a:p>
        </p:txBody>
      </p:sp>
    </p:spTree>
    <p:extLst>
      <p:ext uri="{BB962C8B-B14F-4D97-AF65-F5344CB8AC3E}">
        <p14:creationId xmlns:p14="http://schemas.microsoft.com/office/powerpoint/2010/main" val="2152993567"/>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matchingName="Subtitle">
  <p:cSld name="Subtitle">
    <p:bg>
      <p:bgPr>
        <a:solidFill>
          <a:srgbClr val="FF9900"/>
        </a:solidFill>
        <a:effectLst/>
      </p:bgPr>
    </p:bg>
    <p:spTree>
      <p:nvGrpSpPr>
        <p:cNvPr id="1" name="Shape 23"/>
        <p:cNvGrpSpPr/>
        <p:nvPr/>
      </p:nvGrpSpPr>
      <p:grpSpPr>
        <a:xfrm>
          <a:off x="0" y="0"/>
          <a:ext cx="0" cy="0"/>
          <a:chOff x="0" y="0"/>
          <a:chExt cx="0" cy="0"/>
        </a:xfrm>
      </p:grpSpPr>
      <p:grpSp>
        <p:nvGrpSpPr>
          <p:cNvPr id="24" name="Google Shape;24;p3"/>
          <p:cNvGrpSpPr/>
          <p:nvPr/>
        </p:nvGrpSpPr>
        <p:grpSpPr>
          <a:xfrm>
            <a:off x="8229600" y="3541492"/>
            <a:ext cx="3962339" cy="3848201"/>
            <a:chOff x="6172200" y="2656118"/>
            <a:chExt cx="2971754" cy="2886151"/>
          </a:xfrm>
        </p:grpSpPr>
        <p:sp>
          <p:nvSpPr>
            <p:cNvPr id="25" name="Google Shape;25;p3"/>
            <p:cNvSpPr/>
            <p:nvPr/>
          </p:nvSpPr>
          <p:spPr>
            <a:xfrm rot="9208626" flipH="1">
              <a:off x="6704904" y="4110434"/>
              <a:ext cx="484232" cy="120400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3"/>
            <p:cNvSpPr/>
            <p:nvPr/>
          </p:nvSpPr>
          <p:spPr>
            <a:xfrm rot="9208633" flipH="1">
              <a:off x="7804300" y="3279013"/>
              <a:ext cx="877624" cy="2182136"/>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3"/>
            <p:cNvSpPr/>
            <p:nvPr/>
          </p:nvSpPr>
          <p:spPr>
            <a:xfrm rot="9208606" flipH="1">
              <a:off x="7481789" y="4276913"/>
              <a:ext cx="408796" cy="1016449"/>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3"/>
            <p:cNvSpPr/>
            <p:nvPr/>
          </p:nvSpPr>
          <p:spPr>
            <a:xfrm rot="9208678" flipH="1">
              <a:off x="6287617" y="4657701"/>
              <a:ext cx="229660" cy="571018"/>
            </a:xfrm>
            <a:prstGeom prst="flowChartManualInpu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3"/>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FFFFFF"/>
            </a:solidFill>
            <a:ln>
              <a:noFill/>
            </a:ln>
          </p:spPr>
        </p:sp>
      </p:grpSp>
      <p:grpSp>
        <p:nvGrpSpPr>
          <p:cNvPr id="30" name="Google Shape;30;p3"/>
          <p:cNvGrpSpPr/>
          <p:nvPr/>
        </p:nvGrpSpPr>
        <p:grpSpPr>
          <a:xfrm>
            <a:off x="-42" y="-304036"/>
            <a:ext cx="2884748" cy="1796400"/>
            <a:chOff x="-32" y="-215963"/>
            <a:chExt cx="2163561" cy="1347300"/>
          </a:xfrm>
        </p:grpSpPr>
        <p:sp>
          <p:nvSpPr>
            <p:cNvPr id="31" name="Google Shape;31;p3"/>
            <p:cNvSpPr/>
            <p:nvPr/>
          </p:nvSpPr>
          <p:spPr>
            <a:xfrm rot="-1591408" flipH="1">
              <a:off x="1362169" y="-63166"/>
              <a:ext cx="205103" cy="509980"/>
            </a:xfrm>
            <a:prstGeom prst="flowChartManualInpu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3"/>
            <p:cNvSpPr/>
            <p:nvPr/>
          </p:nvSpPr>
          <p:spPr>
            <a:xfrm rot="-1591371" flipH="1">
              <a:off x="239463" y="-151890"/>
              <a:ext cx="434754" cy="1080980"/>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3"/>
            <p:cNvSpPr/>
            <p:nvPr/>
          </p:nvSpPr>
          <p:spPr>
            <a:xfrm rot="-1591339" flipH="1">
              <a:off x="892401" y="-169347"/>
              <a:ext cx="504374" cy="1254067"/>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3"/>
            <p:cNvSpPr/>
            <p:nvPr/>
          </p:nvSpPr>
          <p:spPr>
            <a:xfrm rot="-1591322" flipH="1">
              <a:off x="1818452" y="-76292"/>
              <a:ext cx="229660" cy="571018"/>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5" name="Google Shape;35;p3"/>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81D1EC"/>
            </a:solidFill>
            <a:ln>
              <a:noFill/>
            </a:ln>
          </p:spPr>
        </p:sp>
      </p:grpSp>
      <p:sp>
        <p:nvSpPr>
          <p:cNvPr id="36" name="Google Shape;36;p3"/>
          <p:cNvSpPr txBox="1">
            <a:spLocks noGrp="1"/>
          </p:cNvSpPr>
          <p:nvPr>
            <p:ph type="ctrTitle"/>
          </p:nvPr>
        </p:nvSpPr>
        <p:spPr>
          <a:xfrm>
            <a:off x="914400" y="3228733"/>
            <a:ext cx="67660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a:solidFill>
                  <a:srgbClr val="FFFFFF"/>
                </a:solidFill>
              </a:defRPr>
            </a:lvl1pPr>
            <a:lvl2pPr lvl="1" rtl="0">
              <a:spcBef>
                <a:spcPts val="0"/>
              </a:spcBef>
              <a:spcAft>
                <a:spcPts val="0"/>
              </a:spcAft>
              <a:buClr>
                <a:srgbClr val="FFFFFF"/>
              </a:buClr>
              <a:buSzPts val="3600"/>
              <a:buNone/>
              <a:defRPr sz="4800">
                <a:solidFill>
                  <a:srgbClr val="FFFFFF"/>
                </a:solidFill>
              </a:defRPr>
            </a:lvl2pPr>
            <a:lvl3pPr lvl="2" rtl="0">
              <a:spcBef>
                <a:spcPts val="0"/>
              </a:spcBef>
              <a:spcAft>
                <a:spcPts val="0"/>
              </a:spcAft>
              <a:buClr>
                <a:srgbClr val="FFFFFF"/>
              </a:buClr>
              <a:buSzPts val="3600"/>
              <a:buNone/>
              <a:defRPr sz="4800">
                <a:solidFill>
                  <a:srgbClr val="FFFFFF"/>
                </a:solidFill>
              </a:defRPr>
            </a:lvl3pPr>
            <a:lvl4pPr lvl="3" rtl="0">
              <a:spcBef>
                <a:spcPts val="0"/>
              </a:spcBef>
              <a:spcAft>
                <a:spcPts val="0"/>
              </a:spcAft>
              <a:buClr>
                <a:srgbClr val="FFFFFF"/>
              </a:buClr>
              <a:buSzPts val="3600"/>
              <a:buNone/>
              <a:defRPr sz="4800">
                <a:solidFill>
                  <a:srgbClr val="FFFFFF"/>
                </a:solidFill>
              </a:defRPr>
            </a:lvl4pPr>
            <a:lvl5pPr lvl="4" rtl="0">
              <a:spcBef>
                <a:spcPts val="0"/>
              </a:spcBef>
              <a:spcAft>
                <a:spcPts val="0"/>
              </a:spcAft>
              <a:buClr>
                <a:srgbClr val="FFFFFF"/>
              </a:buClr>
              <a:buSzPts val="3600"/>
              <a:buNone/>
              <a:defRPr sz="4800">
                <a:solidFill>
                  <a:srgbClr val="FFFFFF"/>
                </a:solidFill>
              </a:defRPr>
            </a:lvl5pPr>
            <a:lvl6pPr lvl="5" rtl="0">
              <a:spcBef>
                <a:spcPts val="0"/>
              </a:spcBef>
              <a:spcAft>
                <a:spcPts val="0"/>
              </a:spcAft>
              <a:buClr>
                <a:srgbClr val="FFFFFF"/>
              </a:buClr>
              <a:buSzPts val="3600"/>
              <a:buNone/>
              <a:defRPr sz="4800">
                <a:solidFill>
                  <a:srgbClr val="FFFFFF"/>
                </a:solidFill>
              </a:defRPr>
            </a:lvl6pPr>
            <a:lvl7pPr lvl="6" rtl="0">
              <a:spcBef>
                <a:spcPts val="0"/>
              </a:spcBef>
              <a:spcAft>
                <a:spcPts val="0"/>
              </a:spcAft>
              <a:buClr>
                <a:srgbClr val="FFFFFF"/>
              </a:buClr>
              <a:buSzPts val="3600"/>
              <a:buNone/>
              <a:defRPr sz="4800">
                <a:solidFill>
                  <a:srgbClr val="FFFFFF"/>
                </a:solidFill>
              </a:defRPr>
            </a:lvl7pPr>
            <a:lvl8pPr lvl="7" rtl="0">
              <a:spcBef>
                <a:spcPts val="0"/>
              </a:spcBef>
              <a:spcAft>
                <a:spcPts val="0"/>
              </a:spcAft>
              <a:buClr>
                <a:srgbClr val="FFFFFF"/>
              </a:buClr>
              <a:buSzPts val="3600"/>
              <a:buNone/>
              <a:defRPr sz="4800">
                <a:solidFill>
                  <a:srgbClr val="FFFFFF"/>
                </a:solidFill>
              </a:defRPr>
            </a:lvl8pPr>
            <a:lvl9pPr lvl="8" rtl="0">
              <a:spcBef>
                <a:spcPts val="0"/>
              </a:spcBef>
              <a:spcAft>
                <a:spcPts val="0"/>
              </a:spcAft>
              <a:buClr>
                <a:srgbClr val="FFFFFF"/>
              </a:buClr>
              <a:buSzPts val="3600"/>
              <a:buNone/>
              <a:defRPr sz="4800">
                <a:solidFill>
                  <a:srgbClr val="FFFFFF"/>
                </a:solidFill>
              </a:defRPr>
            </a:lvl9pPr>
          </a:lstStyle>
          <a:p>
            <a:endParaRPr/>
          </a:p>
        </p:txBody>
      </p:sp>
      <p:sp>
        <p:nvSpPr>
          <p:cNvPr id="37" name="Google Shape;37;p3"/>
          <p:cNvSpPr txBox="1">
            <a:spLocks noGrp="1"/>
          </p:cNvSpPr>
          <p:nvPr>
            <p:ph type="subTitle" idx="1"/>
          </p:nvPr>
        </p:nvSpPr>
        <p:spPr>
          <a:xfrm>
            <a:off x="914400" y="4599539"/>
            <a:ext cx="67660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FFFFFF"/>
              </a:buClr>
              <a:buSzPts val="2000"/>
              <a:buNone/>
              <a:defRPr>
                <a:solidFill>
                  <a:srgbClr val="FFFFFF"/>
                </a:solidFill>
              </a:defRPr>
            </a:lvl1pPr>
            <a:lvl2pPr lvl="1" rtl="0">
              <a:spcBef>
                <a:spcPts val="0"/>
              </a:spcBef>
              <a:spcAft>
                <a:spcPts val="0"/>
              </a:spcAft>
              <a:buClr>
                <a:srgbClr val="FFFFFF"/>
              </a:buClr>
              <a:buSzPts val="3000"/>
              <a:buNone/>
              <a:defRPr sz="4000">
                <a:solidFill>
                  <a:srgbClr val="FFFFFF"/>
                </a:solidFill>
              </a:defRPr>
            </a:lvl2pPr>
            <a:lvl3pPr lvl="2" rtl="0">
              <a:spcBef>
                <a:spcPts val="0"/>
              </a:spcBef>
              <a:spcAft>
                <a:spcPts val="0"/>
              </a:spcAft>
              <a:buClr>
                <a:srgbClr val="FFFFFF"/>
              </a:buClr>
              <a:buSzPts val="3000"/>
              <a:buNone/>
              <a:defRPr sz="4000">
                <a:solidFill>
                  <a:srgbClr val="FFFFFF"/>
                </a:solidFill>
              </a:defRPr>
            </a:lvl3pPr>
            <a:lvl4pPr lvl="3" rtl="0">
              <a:spcBef>
                <a:spcPts val="0"/>
              </a:spcBef>
              <a:spcAft>
                <a:spcPts val="0"/>
              </a:spcAft>
              <a:buClr>
                <a:srgbClr val="FFFFFF"/>
              </a:buClr>
              <a:buSzPts val="3000"/>
              <a:buNone/>
              <a:defRPr sz="4000">
                <a:solidFill>
                  <a:srgbClr val="FFFFFF"/>
                </a:solidFill>
              </a:defRPr>
            </a:lvl4pPr>
            <a:lvl5pPr lvl="4" rtl="0">
              <a:spcBef>
                <a:spcPts val="0"/>
              </a:spcBef>
              <a:spcAft>
                <a:spcPts val="0"/>
              </a:spcAft>
              <a:buClr>
                <a:srgbClr val="FFFFFF"/>
              </a:buClr>
              <a:buSzPts val="3000"/>
              <a:buNone/>
              <a:defRPr sz="4000">
                <a:solidFill>
                  <a:srgbClr val="FFFFFF"/>
                </a:solidFill>
              </a:defRPr>
            </a:lvl5pPr>
            <a:lvl6pPr lvl="5" rtl="0">
              <a:spcBef>
                <a:spcPts val="0"/>
              </a:spcBef>
              <a:spcAft>
                <a:spcPts val="0"/>
              </a:spcAft>
              <a:buClr>
                <a:srgbClr val="FFFFFF"/>
              </a:buClr>
              <a:buSzPts val="3000"/>
              <a:buNone/>
              <a:defRPr sz="4000">
                <a:solidFill>
                  <a:srgbClr val="FFFFFF"/>
                </a:solidFill>
              </a:defRPr>
            </a:lvl6pPr>
            <a:lvl7pPr lvl="6" rtl="0">
              <a:spcBef>
                <a:spcPts val="0"/>
              </a:spcBef>
              <a:spcAft>
                <a:spcPts val="0"/>
              </a:spcAft>
              <a:buClr>
                <a:srgbClr val="FFFFFF"/>
              </a:buClr>
              <a:buSzPts val="3000"/>
              <a:buNone/>
              <a:defRPr sz="4000">
                <a:solidFill>
                  <a:srgbClr val="FFFFFF"/>
                </a:solidFill>
              </a:defRPr>
            </a:lvl7pPr>
            <a:lvl8pPr lvl="7" rtl="0">
              <a:spcBef>
                <a:spcPts val="0"/>
              </a:spcBef>
              <a:spcAft>
                <a:spcPts val="0"/>
              </a:spcAft>
              <a:buClr>
                <a:srgbClr val="FFFFFF"/>
              </a:buClr>
              <a:buSzPts val="3000"/>
              <a:buNone/>
              <a:defRPr sz="4000">
                <a:solidFill>
                  <a:srgbClr val="FFFFFF"/>
                </a:solidFill>
              </a:defRPr>
            </a:lvl8pPr>
            <a:lvl9pPr lvl="8" rtl="0">
              <a:spcBef>
                <a:spcPts val="0"/>
              </a:spcBef>
              <a:spcAft>
                <a:spcPts val="0"/>
              </a:spcAft>
              <a:buClr>
                <a:srgbClr val="FFFFFF"/>
              </a:buClr>
              <a:buSzPts val="3000"/>
              <a:buNone/>
              <a:defRPr sz="4000">
                <a:solidFill>
                  <a:srgbClr val="FFFFFF"/>
                </a:solidFill>
              </a:defRPr>
            </a:lvl9pPr>
          </a:lstStyle>
          <a:p>
            <a:endParaRPr/>
          </a:p>
        </p:txBody>
      </p:sp>
      <p:sp>
        <p:nvSpPr>
          <p:cNvPr id="38" name="Google Shape;38;p3"/>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a:pPr/>
              <a:t>‹#›</a:t>
            </a:fld>
            <a:endParaRPr/>
          </a:p>
        </p:txBody>
      </p:sp>
    </p:spTree>
    <p:extLst>
      <p:ext uri="{BB962C8B-B14F-4D97-AF65-F5344CB8AC3E}">
        <p14:creationId xmlns:p14="http://schemas.microsoft.com/office/powerpoint/2010/main" val="3668865007"/>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39"/>
        <p:cNvGrpSpPr/>
        <p:nvPr/>
      </p:nvGrpSpPr>
      <p:grpSpPr>
        <a:xfrm>
          <a:off x="0" y="0"/>
          <a:ext cx="0" cy="0"/>
          <a:chOff x="0" y="0"/>
          <a:chExt cx="0" cy="0"/>
        </a:xfrm>
      </p:grpSpPr>
      <p:sp>
        <p:nvSpPr>
          <p:cNvPr id="40" name="Google Shape;40;p4"/>
          <p:cNvSpPr txBox="1">
            <a:spLocks noGrp="1"/>
          </p:cNvSpPr>
          <p:nvPr>
            <p:ph type="body" idx="1"/>
          </p:nvPr>
        </p:nvSpPr>
        <p:spPr>
          <a:xfrm>
            <a:off x="3763700" y="2882400"/>
            <a:ext cx="4664400" cy="1093200"/>
          </a:xfrm>
          <a:prstGeom prst="rect">
            <a:avLst/>
          </a:prstGeom>
        </p:spPr>
        <p:txBody>
          <a:bodyPr spcFirstLastPara="1" wrap="square" lIns="91425" tIns="91425" rIns="91425" bIns="91425" anchor="ctr" anchorCtr="0">
            <a:noAutofit/>
          </a:bodyPr>
          <a:lstStyle>
            <a:lvl1pPr marL="609585" lvl="0" indent="-507987" algn="ctr" rtl="0">
              <a:spcBef>
                <a:spcPts val="800"/>
              </a:spcBef>
              <a:spcAft>
                <a:spcPts val="0"/>
              </a:spcAft>
              <a:buClr>
                <a:srgbClr val="3796BF"/>
              </a:buClr>
              <a:buSzPts val="2400"/>
              <a:buFont typeface="Oswald"/>
              <a:buChar char="»"/>
              <a:defRPr sz="3200">
                <a:solidFill>
                  <a:srgbClr val="3796BF"/>
                </a:solidFill>
                <a:latin typeface="Oswald"/>
                <a:ea typeface="Oswald"/>
                <a:cs typeface="Oswald"/>
                <a:sym typeface="Oswald"/>
              </a:defRPr>
            </a:lvl1pPr>
            <a:lvl2pPr marL="1219170" lvl="1"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2pPr>
            <a:lvl3pPr marL="1828754" lvl="2"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3pPr>
            <a:lvl4pPr marL="2438339" lvl="3"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4pPr>
            <a:lvl5pPr marL="3047924" lvl="4"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5pPr>
            <a:lvl6pPr marL="3657509" lvl="5"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6pPr>
            <a:lvl7pPr marL="4267093" lvl="6"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7pPr>
            <a:lvl8pPr marL="4876678" lvl="7" indent="-507987" algn="ctr" rtl="0">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8pPr>
            <a:lvl9pPr marL="5486263" lvl="8" indent="-507987" algn="ctr">
              <a:spcBef>
                <a:spcPts val="0"/>
              </a:spcBef>
              <a:spcAft>
                <a:spcPts val="0"/>
              </a:spcAft>
              <a:buClr>
                <a:srgbClr val="3796BF"/>
              </a:buClr>
              <a:buSzPts val="2400"/>
              <a:buFont typeface="Oswald"/>
              <a:buChar char="■"/>
              <a:defRPr sz="3200">
                <a:solidFill>
                  <a:srgbClr val="3796BF"/>
                </a:solidFill>
                <a:latin typeface="Oswald"/>
                <a:ea typeface="Oswald"/>
                <a:cs typeface="Oswald"/>
                <a:sym typeface="Oswald"/>
              </a:defRPr>
            </a:lvl9pPr>
          </a:lstStyle>
          <a:p>
            <a:endParaRPr/>
          </a:p>
        </p:txBody>
      </p:sp>
      <p:grpSp>
        <p:nvGrpSpPr>
          <p:cNvPr id="41" name="Google Shape;41;p4"/>
          <p:cNvGrpSpPr/>
          <p:nvPr/>
        </p:nvGrpSpPr>
        <p:grpSpPr>
          <a:xfrm>
            <a:off x="7479555" y="2914476"/>
            <a:ext cx="4712805" cy="4577051"/>
            <a:chOff x="6172200" y="2656118"/>
            <a:chExt cx="2971754" cy="2886151"/>
          </a:xfrm>
        </p:grpSpPr>
        <p:sp>
          <p:nvSpPr>
            <p:cNvPr id="42" name="Google Shape;42;p4"/>
            <p:cNvSpPr/>
            <p:nvPr/>
          </p:nvSpPr>
          <p:spPr>
            <a:xfrm rot="9208626" flipH="1">
              <a:off x="6704904" y="4110434"/>
              <a:ext cx="484232" cy="120400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4"/>
            <p:cNvSpPr/>
            <p:nvPr/>
          </p:nvSpPr>
          <p:spPr>
            <a:xfrm rot="9208633" flipH="1">
              <a:off x="7804300" y="3279013"/>
              <a:ext cx="877624" cy="2182136"/>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4"/>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4"/>
            <p:cNvSpPr/>
            <p:nvPr/>
          </p:nvSpPr>
          <p:spPr>
            <a:xfrm rot="9208678" flipH="1">
              <a:off x="6287617" y="4657701"/>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4"/>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grpSp>
        <p:nvGrpSpPr>
          <p:cNvPr id="47" name="Google Shape;47;p4"/>
          <p:cNvGrpSpPr/>
          <p:nvPr/>
        </p:nvGrpSpPr>
        <p:grpSpPr>
          <a:xfrm>
            <a:off x="-29" y="-432724"/>
            <a:ext cx="4091439" cy="2547835"/>
            <a:chOff x="-32" y="-215963"/>
            <a:chExt cx="2163561" cy="1347300"/>
          </a:xfrm>
        </p:grpSpPr>
        <p:sp>
          <p:nvSpPr>
            <p:cNvPr id="48" name="Google Shape;48;p4"/>
            <p:cNvSpPr/>
            <p:nvPr/>
          </p:nvSpPr>
          <p:spPr>
            <a:xfrm rot="-1591408" flipH="1">
              <a:off x="1362169" y="-63166"/>
              <a:ext cx="205103" cy="509980"/>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9" name="Google Shape;49;p4"/>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0" name="Google Shape;50;p4"/>
            <p:cNvSpPr/>
            <p:nvPr/>
          </p:nvSpPr>
          <p:spPr>
            <a:xfrm rot="-1591339" flipH="1">
              <a:off x="892401" y="-169347"/>
              <a:ext cx="504374" cy="1254067"/>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1" name="Google Shape;51;p4"/>
            <p:cNvSpPr/>
            <p:nvPr/>
          </p:nvSpPr>
          <p:spPr>
            <a:xfrm rot="-1591322" flipH="1">
              <a:off x="1818452" y="-76292"/>
              <a:ext cx="229660" cy="571018"/>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4"/>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81D1EC"/>
            </a:solidFill>
            <a:ln>
              <a:noFill/>
            </a:ln>
          </p:spPr>
        </p:sp>
      </p:grpSp>
      <p:sp>
        <p:nvSpPr>
          <p:cNvPr id="53" name="Google Shape;53;p4"/>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lgn="r" rtl="0">
              <a:buNone/>
              <a:defRPr sz="1733">
                <a:solidFill>
                  <a:srgbClr val="4BB5D9"/>
                </a:solidFill>
                <a:latin typeface="Roboto Condensed"/>
                <a:ea typeface="Roboto Condensed"/>
                <a:cs typeface="Roboto Condensed"/>
                <a:sym typeface="Roboto Condensed"/>
              </a:defRPr>
            </a:lvl1pPr>
            <a:lvl2pPr lvl="1" algn="r" rtl="0">
              <a:buNone/>
              <a:defRPr sz="1733">
                <a:solidFill>
                  <a:srgbClr val="4BB5D9"/>
                </a:solidFill>
                <a:latin typeface="Roboto Condensed"/>
                <a:ea typeface="Roboto Condensed"/>
                <a:cs typeface="Roboto Condensed"/>
                <a:sym typeface="Roboto Condensed"/>
              </a:defRPr>
            </a:lvl2pPr>
            <a:lvl3pPr lvl="2" algn="r" rtl="0">
              <a:buNone/>
              <a:defRPr sz="1733">
                <a:solidFill>
                  <a:srgbClr val="4BB5D9"/>
                </a:solidFill>
                <a:latin typeface="Roboto Condensed"/>
                <a:ea typeface="Roboto Condensed"/>
                <a:cs typeface="Roboto Condensed"/>
                <a:sym typeface="Roboto Condensed"/>
              </a:defRPr>
            </a:lvl3pPr>
            <a:lvl4pPr lvl="3" algn="r" rtl="0">
              <a:buNone/>
              <a:defRPr sz="1733">
                <a:solidFill>
                  <a:srgbClr val="4BB5D9"/>
                </a:solidFill>
                <a:latin typeface="Roboto Condensed"/>
                <a:ea typeface="Roboto Condensed"/>
                <a:cs typeface="Roboto Condensed"/>
                <a:sym typeface="Roboto Condensed"/>
              </a:defRPr>
            </a:lvl4pPr>
            <a:lvl5pPr lvl="4" algn="r" rtl="0">
              <a:buNone/>
              <a:defRPr sz="1733">
                <a:solidFill>
                  <a:srgbClr val="4BB5D9"/>
                </a:solidFill>
                <a:latin typeface="Roboto Condensed"/>
                <a:ea typeface="Roboto Condensed"/>
                <a:cs typeface="Roboto Condensed"/>
                <a:sym typeface="Roboto Condensed"/>
              </a:defRPr>
            </a:lvl5pPr>
            <a:lvl6pPr lvl="5" algn="r" rtl="0">
              <a:buNone/>
              <a:defRPr sz="1733">
                <a:solidFill>
                  <a:srgbClr val="4BB5D9"/>
                </a:solidFill>
                <a:latin typeface="Roboto Condensed"/>
                <a:ea typeface="Roboto Condensed"/>
                <a:cs typeface="Roboto Condensed"/>
                <a:sym typeface="Roboto Condensed"/>
              </a:defRPr>
            </a:lvl6pPr>
            <a:lvl7pPr lvl="6" algn="r" rtl="0">
              <a:buNone/>
              <a:defRPr sz="1733">
                <a:solidFill>
                  <a:srgbClr val="4BB5D9"/>
                </a:solidFill>
                <a:latin typeface="Roboto Condensed"/>
                <a:ea typeface="Roboto Condensed"/>
                <a:cs typeface="Roboto Condensed"/>
                <a:sym typeface="Roboto Condensed"/>
              </a:defRPr>
            </a:lvl7pPr>
            <a:lvl8pPr lvl="7" algn="r" rtl="0">
              <a:buNone/>
              <a:defRPr sz="1733">
                <a:solidFill>
                  <a:srgbClr val="4BB5D9"/>
                </a:solidFill>
                <a:latin typeface="Roboto Condensed"/>
                <a:ea typeface="Roboto Condensed"/>
                <a:cs typeface="Roboto Condensed"/>
                <a:sym typeface="Roboto Condensed"/>
              </a:defRPr>
            </a:lvl8pPr>
            <a:lvl9pPr lvl="8" algn="r" rtl="0">
              <a:buNone/>
              <a:defRPr sz="1733">
                <a:solidFill>
                  <a:srgbClr val="4BB5D9"/>
                </a:solidFill>
                <a:latin typeface="Roboto Condensed"/>
                <a:ea typeface="Roboto Condensed"/>
                <a:cs typeface="Roboto Condensed"/>
                <a:sym typeface="Roboto Condensed"/>
              </a:defRPr>
            </a:lvl9pPr>
          </a:lstStyle>
          <a:p>
            <a:fld id="{00000000-1234-1234-1234-123412341234}" type="slidenum">
              <a:rPr lang="en"/>
              <a:pPr/>
              <a:t>‹#›</a:t>
            </a:fld>
            <a:endParaRPr/>
          </a:p>
        </p:txBody>
      </p:sp>
    </p:spTree>
    <p:extLst>
      <p:ext uri="{BB962C8B-B14F-4D97-AF65-F5344CB8AC3E}">
        <p14:creationId xmlns:p14="http://schemas.microsoft.com/office/powerpoint/2010/main" val="1378091382"/>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70"/>
        <p:cNvGrpSpPr/>
        <p:nvPr/>
      </p:nvGrpSpPr>
      <p:grpSpPr>
        <a:xfrm>
          <a:off x="0" y="0"/>
          <a:ext cx="0" cy="0"/>
          <a:chOff x="0" y="0"/>
          <a:chExt cx="0" cy="0"/>
        </a:xfrm>
      </p:grpSpPr>
      <p:grpSp>
        <p:nvGrpSpPr>
          <p:cNvPr id="71" name="Google Shape;71;p6"/>
          <p:cNvGrpSpPr/>
          <p:nvPr/>
        </p:nvGrpSpPr>
        <p:grpSpPr>
          <a:xfrm>
            <a:off x="8229600" y="3541492"/>
            <a:ext cx="3962339" cy="3848201"/>
            <a:chOff x="6172200" y="2656118"/>
            <a:chExt cx="2971754" cy="2886151"/>
          </a:xfrm>
        </p:grpSpPr>
        <p:sp>
          <p:nvSpPr>
            <p:cNvPr id="72" name="Google Shape;72;p6"/>
            <p:cNvSpPr/>
            <p:nvPr/>
          </p:nvSpPr>
          <p:spPr>
            <a:xfrm rot="9208626" flipH="1">
              <a:off x="6704904" y="4110434"/>
              <a:ext cx="484232" cy="1204006"/>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6"/>
            <p:cNvSpPr/>
            <p:nvPr/>
          </p:nvSpPr>
          <p:spPr>
            <a:xfrm rot="9208633" flipH="1">
              <a:off x="7804300" y="3279013"/>
              <a:ext cx="877624" cy="218213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6"/>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5" name="Google Shape;75;p6"/>
            <p:cNvSpPr/>
            <p:nvPr/>
          </p:nvSpPr>
          <p:spPr>
            <a:xfrm rot="9208678" flipH="1">
              <a:off x="6287617" y="4657701"/>
              <a:ext cx="229660" cy="571018"/>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6"/>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3796BF"/>
            </a:solidFill>
            <a:ln>
              <a:noFill/>
            </a:ln>
          </p:spPr>
        </p:sp>
      </p:grpSp>
      <p:grpSp>
        <p:nvGrpSpPr>
          <p:cNvPr id="77" name="Google Shape;77;p6"/>
          <p:cNvGrpSpPr/>
          <p:nvPr/>
        </p:nvGrpSpPr>
        <p:grpSpPr>
          <a:xfrm>
            <a:off x="-42" y="-304036"/>
            <a:ext cx="2884748" cy="1796400"/>
            <a:chOff x="-32" y="-215963"/>
            <a:chExt cx="2163561" cy="1347300"/>
          </a:xfrm>
        </p:grpSpPr>
        <p:sp>
          <p:nvSpPr>
            <p:cNvPr id="78" name="Google Shape;78;p6"/>
            <p:cNvSpPr/>
            <p:nvPr/>
          </p:nvSpPr>
          <p:spPr>
            <a:xfrm rot="-1591408" flipH="1">
              <a:off x="1362169" y="-63166"/>
              <a:ext cx="205103" cy="509980"/>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6"/>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0" name="Google Shape;80;p6"/>
            <p:cNvSpPr/>
            <p:nvPr/>
          </p:nvSpPr>
          <p:spPr>
            <a:xfrm rot="-1591339" flipH="1">
              <a:off x="892401" y="-169347"/>
              <a:ext cx="504374" cy="1254067"/>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6"/>
            <p:cNvSpPr/>
            <p:nvPr/>
          </p:nvSpPr>
          <p:spPr>
            <a:xfrm rot="-1591322" flipH="1">
              <a:off x="1818452" y="-76292"/>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6"/>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sp>
        <p:nvSpPr>
          <p:cNvPr id="83" name="Google Shape;83;p6"/>
          <p:cNvSpPr txBox="1">
            <a:spLocks noGrp="1"/>
          </p:cNvSpPr>
          <p:nvPr>
            <p:ph type="title"/>
          </p:nvPr>
        </p:nvSpPr>
        <p:spPr>
          <a:xfrm>
            <a:off x="1375233" y="1532967"/>
            <a:ext cx="7680400" cy="9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84" name="Google Shape;84;p6"/>
          <p:cNvSpPr txBox="1">
            <a:spLocks noGrp="1"/>
          </p:cNvSpPr>
          <p:nvPr>
            <p:ph type="body" idx="1"/>
          </p:nvPr>
        </p:nvSpPr>
        <p:spPr>
          <a:xfrm>
            <a:off x="1375233" y="2481167"/>
            <a:ext cx="3728000" cy="40864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85" name="Google Shape;85;p6"/>
          <p:cNvSpPr txBox="1">
            <a:spLocks noGrp="1"/>
          </p:cNvSpPr>
          <p:nvPr>
            <p:ph type="body" idx="2"/>
          </p:nvPr>
        </p:nvSpPr>
        <p:spPr>
          <a:xfrm>
            <a:off x="5327696" y="2481167"/>
            <a:ext cx="3728000" cy="40864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86" name="Google Shape;86;p6"/>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130233728"/>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87"/>
        <p:cNvGrpSpPr/>
        <p:nvPr/>
      </p:nvGrpSpPr>
      <p:grpSpPr>
        <a:xfrm>
          <a:off x="0" y="0"/>
          <a:ext cx="0" cy="0"/>
          <a:chOff x="0" y="0"/>
          <a:chExt cx="0" cy="0"/>
        </a:xfrm>
      </p:grpSpPr>
      <p:grpSp>
        <p:nvGrpSpPr>
          <p:cNvPr id="88" name="Google Shape;88;p7"/>
          <p:cNvGrpSpPr/>
          <p:nvPr/>
        </p:nvGrpSpPr>
        <p:grpSpPr>
          <a:xfrm>
            <a:off x="9055511" y="4242100"/>
            <a:ext cx="3136191" cy="3045851"/>
            <a:chOff x="6172200" y="2656118"/>
            <a:chExt cx="2971754" cy="2886151"/>
          </a:xfrm>
        </p:grpSpPr>
        <p:sp>
          <p:nvSpPr>
            <p:cNvPr id="89" name="Google Shape;89;p7"/>
            <p:cNvSpPr/>
            <p:nvPr/>
          </p:nvSpPr>
          <p:spPr>
            <a:xfrm rot="9208626" flipH="1">
              <a:off x="6704904" y="4110434"/>
              <a:ext cx="484232" cy="1204006"/>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0" name="Google Shape;90;p7"/>
            <p:cNvSpPr/>
            <p:nvPr/>
          </p:nvSpPr>
          <p:spPr>
            <a:xfrm rot="9208633" flipH="1">
              <a:off x="7804300" y="3279013"/>
              <a:ext cx="877624" cy="218213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1" name="Google Shape;91;p7"/>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2" name="Google Shape;92;p7"/>
            <p:cNvSpPr/>
            <p:nvPr/>
          </p:nvSpPr>
          <p:spPr>
            <a:xfrm rot="9208678" flipH="1">
              <a:off x="6287617" y="4657701"/>
              <a:ext cx="229660" cy="571018"/>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7"/>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3796BF"/>
            </a:solidFill>
            <a:ln>
              <a:noFill/>
            </a:ln>
          </p:spPr>
        </p:sp>
      </p:grpSp>
      <p:grpSp>
        <p:nvGrpSpPr>
          <p:cNvPr id="94" name="Google Shape;94;p7"/>
          <p:cNvGrpSpPr/>
          <p:nvPr/>
        </p:nvGrpSpPr>
        <p:grpSpPr>
          <a:xfrm>
            <a:off x="-42" y="-304036"/>
            <a:ext cx="2884748" cy="1796400"/>
            <a:chOff x="-32" y="-215963"/>
            <a:chExt cx="2163561" cy="1347300"/>
          </a:xfrm>
        </p:grpSpPr>
        <p:sp>
          <p:nvSpPr>
            <p:cNvPr id="95" name="Google Shape;95;p7"/>
            <p:cNvSpPr/>
            <p:nvPr/>
          </p:nvSpPr>
          <p:spPr>
            <a:xfrm rot="-1591408" flipH="1">
              <a:off x="1362169" y="-63166"/>
              <a:ext cx="205103" cy="509980"/>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7"/>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7"/>
            <p:cNvSpPr/>
            <p:nvPr/>
          </p:nvSpPr>
          <p:spPr>
            <a:xfrm rot="-1591339" flipH="1">
              <a:off x="892401" y="-169347"/>
              <a:ext cx="504374" cy="1254067"/>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7"/>
            <p:cNvSpPr/>
            <p:nvPr/>
          </p:nvSpPr>
          <p:spPr>
            <a:xfrm rot="-1591322" flipH="1">
              <a:off x="1818452" y="-76292"/>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7"/>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sp>
        <p:nvSpPr>
          <p:cNvPr id="100" name="Google Shape;100;p7"/>
          <p:cNvSpPr txBox="1">
            <a:spLocks noGrp="1"/>
          </p:cNvSpPr>
          <p:nvPr>
            <p:ph type="title"/>
          </p:nvPr>
        </p:nvSpPr>
        <p:spPr>
          <a:xfrm>
            <a:off x="1375233" y="1532967"/>
            <a:ext cx="8428000" cy="9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01" name="Google Shape;101;p7"/>
          <p:cNvSpPr txBox="1">
            <a:spLocks noGrp="1"/>
          </p:cNvSpPr>
          <p:nvPr>
            <p:ph type="body" idx="1"/>
          </p:nvPr>
        </p:nvSpPr>
        <p:spPr>
          <a:xfrm>
            <a:off x="1375233" y="2440567"/>
            <a:ext cx="2716800" cy="4127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102" name="Google Shape;102;p7"/>
          <p:cNvSpPr txBox="1">
            <a:spLocks noGrp="1"/>
          </p:cNvSpPr>
          <p:nvPr>
            <p:ph type="body" idx="2"/>
          </p:nvPr>
        </p:nvSpPr>
        <p:spPr>
          <a:xfrm>
            <a:off x="4231033" y="2440567"/>
            <a:ext cx="2716800" cy="4127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103" name="Google Shape;103;p7"/>
          <p:cNvSpPr txBox="1">
            <a:spLocks noGrp="1"/>
          </p:cNvSpPr>
          <p:nvPr>
            <p:ph type="body" idx="3"/>
          </p:nvPr>
        </p:nvSpPr>
        <p:spPr>
          <a:xfrm>
            <a:off x="7086833" y="2440567"/>
            <a:ext cx="2716800" cy="4127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104" name="Google Shape;104;p7"/>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99379202"/>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05"/>
        <p:cNvGrpSpPr/>
        <p:nvPr/>
      </p:nvGrpSpPr>
      <p:grpSpPr>
        <a:xfrm>
          <a:off x="0" y="0"/>
          <a:ext cx="0" cy="0"/>
          <a:chOff x="0" y="0"/>
          <a:chExt cx="0" cy="0"/>
        </a:xfrm>
      </p:grpSpPr>
      <p:grpSp>
        <p:nvGrpSpPr>
          <p:cNvPr id="106" name="Google Shape;106;p8"/>
          <p:cNvGrpSpPr/>
          <p:nvPr/>
        </p:nvGrpSpPr>
        <p:grpSpPr>
          <a:xfrm>
            <a:off x="8229600" y="3541492"/>
            <a:ext cx="3962339" cy="3848201"/>
            <a:chOff x="6172200" y="2656118"/>
            <a:chExt cx="2971754" cy="2886151"/>
          </a:xfrm>
        </p:grpSpPr>
        <p:sp>
          <p:nvSpPr>
            <p:cNvPr id="107" name="Google Shape;107;p8"/>
            <p:cNvSpPr/>
            <p:nvPr/>
          </p:nvSpPr>
          <p:spPr>
            <a:xfrm rot="9208626" flipH="1">
              <a:off x="6704904" y="4110434"/>
              <a:ext cx="484232" cy="1204006"/>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8"/>
            <p:cNvSpPr/>
            <p:nvPr/>
          </p:nvSpPr>
          <p:spPr>
            <a:xfrm rot="9208633" flipH="1">
              <a:off x="7804300" y="3279013"/>
              <a:ext cx="877624" cy="218213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9" name="Google Shape;109;p8"/>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0" name="Google Shape;110;p8"/>
            <p:cNvSpPr/>
            <p:nvPr/>
          </p:nvSpPr>
          <p:spPr>
            <a:xfrm rot="9208678" flipH="1">
              <a:off x="6287617" y="4657701"/>
              <a:ext cx="229660" cy="571018"/>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8"/>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3796BF"/>
            </a:solidFill>
            <a:ln>
              <a:noFill/>
            </a:ln>
          </p:spPr>
        </p:sp>
      </p:grpSp>
      <p:grpSp>
        <p:nvGrpSpPr>
          <p:cNvPr id="112" name="Google Shape;112;p8"/>
          <p:cNvGrpSpPr/>
          <p:nvPr/>
        </p:nvGrpSpPr>
        <p:grpSpPr>
          <a:xfrm>
            <a:off x="-42" y="-304036"/>
            <a:ext cx="2884748" cy="1796400"/>
            <a:chOff x="-32" y="-215963"/>
            <a:chExt cx="2163561" cy="1347300"/>
          </a:xfrm>
        </p:grpSpPr>
        <p:sp>
          <p:nvSpPr>
            <p:cNvPr id="113" name="Google Shape;113;p8"/>
            <p:cNvSpPr/>
            <p:nvPr/>
          </p:nvSpPr>
          <p:spPr>
            <a:xfrm rot="-1591408" flipH="1">
              <a:off x="1362169" y="-63166"/>
              <a:ext cx="205103" cy="509980"/>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4" name="Google Shape;114;p8"/>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8"/>
            <p:cNvSpPr/>
            <p:nvPr/>
          </p:nvSpPr>
          <p:spPr>
            <a:xfrm rot="-1591339" flipH="1">
              <a:off x="892401" y="-169347"/>
              <a:ext cx="504374" cy="1254067"/>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8"/>
            <p:cNvSpPr/>
            <p:nvPr/>
          </p:nvSpPr>
          <p:spPr>
            <a:xfrm rot="-1591322" flipH="1">
              <a:off x="1818452" y="-76292"/>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8"/>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sp>
        <p:nvSpPr>
          <p:cNvPr id="118" name="Google Shape;118;p8"/>
          <p:cNvSpPr txBox="1">
            <a:spLocks noGrp="1"/>
          </p:cNvSpPr>
          <p:nvPr>
            <p:ph type="title"/>
          </p:nvPr>
        </p:nvSpPr>
        <p:spPr>
          <a:xfrm>
            <a:off x="1375233" y="1532967"/>
            <a:ext cx="7680400" cy="9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119" name="Google Shape;119;p8"/>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794513853"/>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20"/>
        <p:cNvGrpSpPr/>
        <p:nvPr/>
      </p:nvGrpSpPr>
      <p:grpSpPr>
        <a:xfrm>
          <a:off x="0" y="0"/>
          <a:ext cx="0" cy="0"/>
          <a:chOff x="0" y="0"/>
          <a:chExt cx="0" cy="0"/>
        </a:xfrm>
      </p:grpSpPr>
      <p:grpSp>
        <p:nvGrpSpPr>
          <p:cNvPr id="121" name="Google Shape;121;p9"/>
          <p:cNvGrpSpPr/>
          <p:nvPr/>
        </p:nvGrpSpPr>
        <p:grpSpPr>
          <a:xfrm>
            <a:off x="-42" y="-304036"/>
            <a:ext cx="2884748" cy="1796400"/>
            <a:chOff x="-32" y="-215963"/>
            <a:chExt cx="2163561" cy="1347300"/>
          </a:xfrm>
        </p:grpSpPr>
        <p:sp>
          <p:nvSpPr>
            <p:cNvPr id="122" name="Google Shape;122;p9"/>
            <p:cNvSpPr/>
            <p:nvPr/>
          </p:nvSpPr>
          <p:spPr>
            <a:xfrm rot="-1591408" flipH="1">
              <a:off x="1362169" y="-63166"/>
              <a:ext cx="205103" cy="509980"/>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9"/>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4" name="Google Shape;124;p9"/>
            <p:cNvSpPr/>
            <p:nvPr/>
          </p:nvSpPr>
          <p:spPr>
            <a:xfrm rot="-1591339" flipH="1">
              <a:off x="892401" y="-169347"/>
              <a:ext cx="504374" cy="1254067"/>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9"/>
            <p:cNvSpPr/>
            <p:nvPr/>
          </p:nvSpPr>
          <p:spPr>
            <a:xfrm rot="-1591322" flipH="1">
              <a:off x="1818452" y="-76292"/>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6" name="Google Shape;126;p9"/>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sp>
        <p:nvSpPr>
          <p:cNvPr id="127" name="Google Shape;127;p9"/>
          <p:cNvSpPr txBox="1">
            <a:spLocks noGrp="1"/>
          </p:cNvSpPr>
          <p:nvPr>
            <p:ph type="body" idx="1"/>
          </p:nvPr>
        </p:nvSpPr>
        <p:spPr>
          <a:xfrm>
            <a:off x="1463700" y="5367067"/>
            <a:ext cx="9264800" cy="692800"/>
          </a:xfrm>
          <a:prstGeom prst="rect">
            <a:avLst/>
          </a:prstGeom>
        </p:spPr>
        <p:txBody>
          <a:bodyPr spcFirstLastPara="1" wrap="square" lIns="91425" tIns="91425" rIns="91425" bIns="91425" anchor="t" anchorCtr="0">
            <a:noAutofit/>
          </a:bodyPr>
          <a:lstStyle>
            <a:lvl1pPr marL="609585" lvl="0" indent="-304792">
              <a:spcBef>
                <a:spcPts val="480"/>
              </a:spcBef>
              <a:spcAft>
                <a:spcPts val="0"/>
              </a:spcAft>
              <a:buSzPts val="1800"/>
              <a:buNone/>
              <a:defRPr sz="2400"/>
            </a:lvl1pPr>
          </a:lstStyle>
          <a:p>
            <a:endParaRPr/>
          </a:p>
        </p:txBody>
      </p:sp>
      <p:grpSp>
        <p:nvGrpSpPr>
          <p:cNvPr id="128" name="Google Shape;128;p9"/>
          <p:cNvGrpSpPr/>
          <p:nvPr/>
        </p:nvGrpSpPr>
        <p:grpSpPr>
          <a:xfrm>
            <a:off x="9055511" y="4242100"/>
            <a:ext cx="3136191" cy="3045851"/>
            <a:chOff x="6172200" y="2656118"/>
            <a:chExt cx="2971754" cy="2886151"/>
          </a:xfrm>
        </p:grpSpPr>
        <p:sp>
          <p:nvSpPr>
            <p:cNvPr id="129" name="Google Shape;129;p9"/>
            <p:cNvSpPr/>
            <p:nvPr/>
          </p:nvSpPr>
          <p:spPr>
            <a:xfrm rot="9208626" flipH="1">
              <a:off x="6704904" y="4110434"/>
              <a:ext cx="484232" cy="1204006"/>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0" name="Google Shape;130;p9"/>
            <p:cNvSpPr/>
            <p:nvPr/>
          </p:nvSpPr>
          <p:spPr>
            <a:xfrm rot="9208633" flipH="1">
              <a:off x="7804300" y="3279013"/>
              <a:ext cx="877624" cy="218213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1" name="Google Shape;131;p9"/>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2" name="Google Shape;132;p9"/>
            <p:cNvSpPr/>
            <p:nvPr/>
          </p:nvSpPr>
          <p:spPr>
            <a:xfrm rot="9208678" flipH="1">
              <a:off x="6287617" y="4657701"/>
              <a:ext cx="229660" cy="571018"/>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3" name="Google Shape;133;p9"/>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3796BF"/>
            </a:solidFill>
            <a:ln>
              <a:noFill/>
            </a:ln>
          </p:spPr>
        </p:sp>
      </p:grpSp>
      <p:sp>
        <p:nvSpPr>
          <p:cNvPr id="134" name="Google Shape;134;p9"/>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177234370"/>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35"/>
        <p:cNvGrpSpPr/>
        <p:nvPr/>
      </p:nvGrpSpPr>
      <p:grpSpPr>
        <a:xfrm>
          <a:off x="0" y="0"/>
          <a:ext cx="0" cy="0"/>
          <a:chOff x="0" y="0"/>
          <a:chExt cx="0" cy="0"/>
        </a:xfrm>
      </p:grpSpPr>
      <p:grpSp>
        <p:nvGrpSpPr>
          <p:cNvPr id="136" name="Google Shape;136;p10"/>
          <p:cNvGrpSpPr/>
          <p:nvPr/>
        </p:nvGrpSpPr>
        <p:grpSpPr>
          <a:xfrm>
            <a:off x="8229600" y="3541492"/>
            <a:ext cx="3962339" cy="3848201"/>
            <a:chOff x="6172200" y="2656118"/>
            <a:chExt cx="2971754" cy="2886151"/>
          </a:xfrm>
        </p:grpSpPr>
        <p:sp>
          <p:nvSpPr>
            <p:cNvPr id="137" name="Google Shape;137;p10"/>
            <p:cNvSpPr/>
            <p:nvPr/>
          </p:nvSpPr>
          <p:spPr>
            <a:xfrm rot="9208626" flipH="1">
              <a:off x="6704904" y="4110434"/>
              <a:ext cx="484232" cy="1204006"/>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10"/>
            <p:cNvSpPr/>
            <p:nvPr/>
          </p:nvSpPr>
          <p:spPr>
            <a:xfrm rot="9208633" flipH="1">
              <a:off x="7804300" y="3279013"/>
              <a:ext cx="877624" cy="2182136"/>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10"/>
            <p:cNvSpPr/>
            <p:nvPr/>
          </p:nvSpPr>
          <p:spPr>
            <a:xfrm rot="9208606" flipH="1">
              <a:off x="7481789" y="4276913"/>
              <a:ext cx="408796" cy="1016449"/>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10"/>
            <p:cNvSpPr/>
            <p:nvPr/>
          </p:nvSpPr>
          <p:spPr>
            <a:xfrm rot="9208678" flipH="1">
              <a:off x="6287617" y="4657701"/>
              <a:ext cx="229660" cy="571018"/>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10"/>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3796BF"/>
            </a:solidFill>
            <a:ln>
              <a:noFill/>
            </a:ln>
          </p:spPr>
        </p:sp>
      </p:grpSp>
      <p:grpSp>
        <p:nvGrpSpPr>
          <p:cNvPr id="142" name="Google Shape;142;p10"/>
          <p:cNvGrpSpPr/>
          <p:nvPr/>
        </p:nvGrpSpPr>
        <p:grpSpPr>
          <a:xfrm>
            <a:off x="-42" y="-304036"/>
            <a:ext cx="2884748" cy="1796400"/>
            <a:chOff x="-32" y="-215963"/>
            <a:chExt cx="2163561" cy="1347300"/>
          </a:xfrm>
        </p:grpSpPr>
        <p:sp>
          <p:nvSpPr>
            <p:cNvPr id="143" name="Google Shape;143;p10"/>
            <p:cNvSpPr/>
            <p:nvPr/>
          </p:nvSpPr>
          <p:spPr>
            <a:xfrm rot="-1591408" flipH="1">
              <a:off x="1362169" y="-63166"/>
              <a:ext cx="205103" cy="509980"/>
            </a:xfrm>
            <a:prstGeom prst="flowChartManualInput">
              <a:avLst/>
            </a:prstGeom>
            <a:solidFill>
              <a:srgbClr val="3796B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10"/>
            <p:cNvSpPr/>
            <p:nvPr/>
          </p:nvSpPr>
          <p:spPr>
            <a:xfrm rot="-1591371" flipH="1">
              <a:off x="239463" y="-151890"/>
              <a:ext cx="434754" cy="1080980"/>
            </a:xfrm>
            <a:prstGeom prst="flowChartManualInput">
              <a:avLst/>
            </a:prstGeom>
            <a:solidFill>
              <a:srgbClr val="FF9900"/>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5" name="Google Shape;145;p10"/>
            <p:cNvSpPr/>
            <p:nvPr/>
          </p:nvSpPr>
          <p:spPr>
            <a:xfrm rot="-1591339" flipH="1">
              <a:off x="892401" y="-169347"/>
              <a:ext cx="504374" cy="1254067"/>
            </a:xfrm>
            <a:prstGeom prst="flowChartManualInput">
              <a:avLst/>
            </a:prstGeom>
            <a:solidFill>
              <a:srgbClr val="81D1EC"/>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6" name="Google Shape;146;p10"/>
            <p:cNvSpPr/>
            <p:nvPr/>
          </p:nvSpPr>
          <p:spPr>
            <a:xfrm rot="-1591322" flipH="1">
              <a:off x="1818452" y="-76292"/>
              <a:ext cx="229660" cy="571018"/>
            </a:xfrm>
            <a:prstGeom prst="flowChartManualInput">
              <a:avLst/>
            </a:prstGeom>
            <a:solidFill>
              <a:srgbClr val="4BB5D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7" name="Google Shape;147;p10"/>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4BB5D9"/>
            </a:solidFill>
            <a:ln>
              <a:noFill/>
            </a:ln>
          </p:spPr>
        </p:sp>
      </p:grpSp>
      <p:sp>
        <p:nvSpPr>
          <p:cNvPr id="148" name="Google Shape;148;p10"/>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380306099"/>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matchingName="Transparent Shapes">
  <p:cSld name="Transparent Shapes">
    <p:bg>
      <p:bgPr>
        <a:solidFill>
          <a:srgbClr val="3796BF"/>
        </a:solidFill>
        <a:effectLst/>
      </p:bgPr>
    </p:bg>
    <p:spTree>
      <p:nvGrpSpPr>
        <p:cNvPr id="1" name="Shape 149"/>
        <p:cNvGrpSpPr/>
        <p:nvPr/>
      </p:nvGrpSpPr>
      <p:grpSpPr>
        <a:xfrm>
          <a:off x="0" y="0"/>
          <a:ext cx="0" cy="0"/>
          <a:chOff x="0" y="0"/>
          <a:chExt cx="0" cy="0"/>
        </a:xfrm>
      </p:grpSpPr>
      <p:grpSp>
        <p:nvGrpSpPr>
          <p:cNvPr id="150" name="Google Shape;150;p11"/>
          <p:cNvGrpSpPr/>
          <p:nvPr/>
        </p:nvGrpSpPr>
        <p:grpSpPr>
          <a:xfrm>
            <a:off x="8229600" y="3541492"/>
            <a:ext cx="3962339" cy="3848201"/>
            <a:chOff x="6172200" y="2656118"/>
            <a:chExt cx="2971754" cy="2886151"/>
          </a:xfrm>
        </p:grpSpPr>
        <p:sp>
          <p:nvSpPr>
            <p:cNvPr id="151" name="Google Shape;151;p11"/>
            <p:cNvSpPr/>
            <p:nvPr/>
          </p:nvSpPr>
          <p:spPr>
            <a:xfrm rot="9208626" flipH="1">
              <a:off x="6704904" y="4110434"/>
              <a:ext cx="484232" cy="1204006"/>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11"/>
            <p:cNvSpPr/>
            <p:nvPr/>
          </p:nvSpPr>
          <p:spPr>
            <a:xfrm rot="9208633" flipH="1">
              <a:off x="7804300" y="3279013"/>
              <a:ext cx="877624" cy="2182136"/>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11"/>
            <p:cNvSpPr/>
            <p:nvPr/>
          </p:nvSpPr>
          <p:spPr>
            <a:xfrm rot="9208606" flipH="1">
              <a:off x="7481789" y="4276913"/>
              <a:ext cx="408796" cy="1016449"/>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4" name="Google Shape;154;p11"/>
            <p:cNvSpPr/>
            <p:nvPr/>
          </p:nvSpPr>
          <p:spPr>
            <a:xfrm rot="9208678" flipH="1">
              <a:off x="6287617" y="4657701"/>
              <a:ext cx="229660" cy="571018"/>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5" name="Google Shape;155;p11"/>
            <p:cNvSpPr/>
            <p:nvPr/>
          </p:nvSpPr>
          <p:spPr>
            <a:xfrm>
              <a:off x="8289303" y="2656118"/>
              <a:ext cx="854651" cy="1929080"/>
            </a:xfrm>
            <a:custGeom>
              <a:avLst/>
              <a:gdLst/>
              <a:ahLst/>
              <a:cxnLst/>
              <a:rect l="l" t="t" r="r" b="b"/>
              <a:pathLst>
                <a:path w="37596" h="84860" extrusionOk="0">
                  <a:moveTo>
                    <a:pt x="19066" y="0"/>
                  </a:moveTo>
                  <a:lnTo>
                    <a:pt x="0" y="9130"/>
                  </a:lnTo>
                  <a:lnTo>
                    <a:pt x="37596" y="84860"/>
                  </a:lnTo>
                  <a:lnTo>
                    <a:pt x="37596" y="37328"/>
                  </a:lnTo>
                  <a:close/>
                </a:path>
              </a:pathLst>
            </a:custGeom>
            <a:solidFill>
              <a:srgbClr val="FFFFFF">
                <a:alpha val="33460"/>
              </a:srgbClr>
            </a:solidFill>
            <a:ln>
              <a:noFill/>
            </a:ln>
          </p:spPr>
        </p:sp>
      </p:grpSp>
      <p:grpSp>
        <p:nvGrpSpPr>
          <p:cNvPr id="156" name="Google Shape;156;p11"/>
          <p:cNvGrpSpPr/>
          <p:nvPr/>
        </p:nvGrpSpPr>
        <p:grpSpPr>
          <a:xfrm>
            <a:off x="-42" y="-304036"/>
            <a:ext cx="2884748" cy="1796400"/>
            <a:chOff x="-32" y="-215963"/>
            <a:chExt cx="2163561" cy="1347300"/>
          </a:xfrm>
        </p:grpSpPr>
        <p:sp>
          <p:nvSpPr>
            <p:cNvPr id="157" name="Google Shape;157;p11"/>
            <p:cNvSpPr/>
            <p:nvPr/>
          </p:nvSpPr>
          <p:spPr>
            <a:xfrm rot="-1591408" flipH="1">
              <a:off x="1362169" y="-63166"/>
              <a:ext cx="205103" cy="509980"/>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11"/>
            <p:cNvSpPr/>
            <p:nvPr/>
          </p:nvSpPr>
          <p:spPr>
            <a:xfrm rot="-1591371" flipH="1">
              <a:off x="239463" y="-151890"/>
              <a:ext cx="434754" cy="1080980"/>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1"/>
            <p:cNvSpPr/>
            <p:nvPr/>
          </p:nvSpPr>
          <p:spPr>
            <a:xfrm rot="-1591339" flipH="1">
              <a:off x="892401" y="-169347"/>
              <a:ext cx="504374" cy="1254067"/>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11"/>
            <p:cNvSpPr/>
            <p:nvPr/>
          </p:nvSpPr>
          <p:spPr>
            <a:xfrm rot="-1591322" flipH="1">
              <a:off x="1818452" y="-76292"/>
              <a:ext cx="229660" cy="571018"/>
            </a:xfrm>
            <a:prstGeom prst="flowChartManualInput">
              <a:avLst/>
            </a:prstGeom>
            <a:solidFill>
              <a:srgbClr val="FFFFFF">
                <a:alpha val="33460"/>
              </a:srgbClr>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11"/>
            <p:cNvSpPr/>
            <p:nvPr/>
          </p:nvSpPr>
          <p:spPr>
            <a:xfrm rot="10800000">
              <a:off x="-32" y="70725"/>
              <a:ext cx="380284" cy="858147"/>
            </a:xfrm>
            <a:custGeom>
              <a:avLst/>
              <a:gdLst/>
              <a:ahLst/>
              <a:cxnLst/>
              <a:rect l="l" t="t" r="r" b="b"/>
              <a:pathLst>
                <a:path w="37596" h="84860" extrusionOk="0">
                  <a:moveTo>
                    <a:pt x="19066" y="0"/>
                  </a:moveTo>
                  <a:lnTo>
                    <a:pt x="0" y="9130"/>
                  </a:lnTo>
                  <a:lnTo>
                    <a:pt x="37596" y="84860"/>
                  </a:lnTo>
                  <a:lnTo>
                    <a:pt x="37596" y="37328"/>
                  </a:lnTo>
                  <a:close/>
                </a:path>
              </a:pathLst>
            </a:custGeom>
            <a:solidFill>
              <a:srgbClr val="FFFFFF">
                <a:alpha val="33460"/>
              </a:srgbClr>
            </a:solidFill>
            <a:ln>
              <a:noFill/>
            </a:ln>
          </p:spPr>
        </p:sp>
      </p:grpSp>
      <p:sp>
        <p:nvSpPr>
          <p:cNvPr id="162" name="Google Shape;162;p11"/>
          <p:cNvSpPr txBox="1">
            <a:spLocks noGrp="1"/>
          </p:cNvSpPr>
          <p:nvPr>
            <p:ph type="sldNum" idx="12"/>
          </p:nvPr>
        </p:nvSpPr>
        <p:spPr>
          <a:xfrm>
            <a:off x="11409045" y="1"/>
            <a:ext cx="731600" cy="524800"/>
          </a:xfrm>
          <a:prstGeom prst="rect">
            <a:avLst/>
          </a:prstGeom>
        </p:spPr>
        <p:txBody>
          <a:bodyPr spcFirstLastPara="1" wrap="square" lIns="91425" tIns="91425" rIns="91425" bIns="91425" anchor="t"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a:pPr/>
              <a:t>‹#›</a:t>
            </a:fld>
            <a:endParaRPr/>
          </a:p>
        </p:txBody>
      </p:sp>
    </p:spTree>
    <p:extLst>
      <p:ext uri="{BB962C8B-B14F-4D97-AF65-F5344CB8AC3E}">
        <p14:creationId xmlns:p14="http://schemas.microsoft.com/office/powerpoint/2010/main" val="1912634818"/>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8B9D1533-567D-48DC-B529-8C8F3676F72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475836241"/>
      </p:ext>
    </p:extLst>
  </p:cSld>
  <p:clrMapOvr>
    <a:masterClrMapping/>
  </p:clrMapOvr>
  <p:transition spd="med">
    <p:split orient="vert"/>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3D80F259-4AF2-4128-A03D-8B4388B56BC1}"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949473317"/>
      </p:ext>
    </p:extLst>
  </p:cSld>
  <p:clrMapOvr>
    <a:masterClrMapping/>
  </p:clrMapOvr>
  <p:transition spd="med">
    <p:split orient="vert"/>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EB5D33C0-3B6A-4E64-A055-6BB8521448CA}"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103387277"/>
      </p:ext>
    </p:extLst>
  </p:cSld>
  <p:clrMapOvr>
    <a:masterClrMapping/>
  </p:clrMapOvr>
  <p:transition spd="med">
    <p:split orient="vert"/>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p:txBody>
          <a:bodyPr/>
          <a:lstStyle>
            <a:lvl1pPr>
              <a:defRPr/>
            </a:lvl1pPr>
          </a:lstStyle>
          <a:p>
            <a:fld id="{3FCF17AA-026F-4FAB-9745-C9C8CC8D0B1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168768969"/>
      </p:ext>
    </p:extLst>
  </p:cSld>
  <p:clrMapOvr>
    <a:masterClrMapping/>
  </p:clrMapOvr>
  <p:transition spd="med">
    <p:split orient="vert"/>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0" y="1535114"/>
            <a:ext cx="5389033" cy="639763"/>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70"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a:lvl1pPr>
          </a:lstStyle>
          <a:p>
            <a:fld id="{4A6F844D-F168-4BB7-8250-3FDA4880AC6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071226884"/>
      </p:ext>
    </p:extLst>
  </p:cSld>
  <p:clrMapOvr>
    <a:masterClrMapping/>
  </p:clrMapOvr>
  <p:transition spd="med">
    <p:split orient="vert"/>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p:txBody>
          <a:bodyPr/>
          <a:lstStyle>
            <a:lvl1pPr>
              <a:defRPr/>
            </a:lvl1pPr>
          </a:lstStyle>
          <a:p>
            <a:fld id="{D5D7C3F7-0C64-4D85-B709-A08D5F325C3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629803573"/>
      </p:ext>
    </p:extLst>
  </p:cSld>
  <p:clrMapOvr>
    <a:masterClrMapping/>
  </p:clrMapOvr>
  <p:transition spd="med">
    <p:split orient="vert"/>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p:txBody>
          <a:bodyPr/>
          <a:lstStyle>
            <a:lvl1pPr>
              <a:defRPr/>
            </a:lvl1pPr>
          </a:lstStyle>
          <a:p>
            <a:fld id="{E463DC85-872C-43FC-8DF3-58363062511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57116908"/>
      </p:ext>
    </p:extLst>
  </p:cSld>
  <p:clrMapOvr>
    <a:masterClrMapping/>
  </p:clrMapOvr>
  <p:transition spd="med">
    <p:split orient="vert"/>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50"/>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3" y="1435103"/>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p:txBody>
          <a:bodyPr/>
          <a:lstStyle>
            <a:lvl1pPr>
              <a:defRPr/>
            </a:lvl1pPr>
          </a:lstStyle>
          <a:p>
            <a:fld id="{4AF0B334-D267-4FF0-A27F-C86A0B72B8C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12733019"/>
      </p:ext>
    </p:extLst>
  </p:cSld>
  <p:clrMapOvr>
    <a:masterClrMapping/>
  </p:clrMapOvr>
  <p:transition spd="med">
    <p:split orient="vert"/>
  </p:transition>
</p:sldLayout>
</file>

<file path=ppt/slideLayouts/slideLayout3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1"/>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9"/>
            <a:ext cx="7315200" cy="8048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p:txBody>
          <a:bodyPr/>
          <a:lstStyle>
            <a:lvl1pPr>
              <a:defRPr/>
            </a:lvl1pPr>
          </a:lstStyle>
          <a:p>
            <a:fld id="{F925C047-E29C-4601-BAC4-36A54F4E61E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73786739"/>
      </p:ext>
    </p:extLst>
  </p:cSld>
  <p:clrMapOvr>
    <a:masterClrMapping/>
  </p:clrMapOvr>
  <p:transition spd="med">
    <p:split orient="vert"/>
  </p:transition>
</p:sldLayout>
</file>

<file path=ppt/slideLayouts/slideLayout3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AAAB59CD-9AA8-4793-BFF1-6B4CCD7B6641}"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56390446"/>
      </p:ext>
    </p:extLst>
  </p:cSld>
  <p:clrMapOvr>
    <a:masterClrMapping/>
  </p:clrMapOvr>
  <p:transition spd="med">
    <p:split orient="vert"/>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0"/>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0"/>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3A3E78B3-9EE9-43B0-96AC-44BAE7AA3B1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068364896"/>
      </p:ext>
    </p:extLst>
  </p:cSld>
  <p:clrMapOvr>
    <a:masterClrMapping/>
  </p:clrMapOvr>
  <p:transition spd="med">
    <p:split orient="vert"/>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p>
            <a:r>
              <a:rPr lang="en-US"/>
              <a:t>Click to edit Master title style</a:t>
            </a:r>
          </a:p>
        </p:txBody>
      </p:sp>
      <p:sp>
        <p:nvSpPr>
          <p:cNvPr id="3" name="SmartArt Placeholder 2"/>
          <p:cNvSpPr>
            <a:spLocks noGrp="1"/>
          </p:cNvSpPr>
          <p:nvPr>
            <p:ph type="dgm" idx="1"/>
          </p:nvPr>
        </p:nvSpPr>
        <p:spPr>
          <a:xfrm>
            <a:off x="609600" y="1600202"/>
            <a:ext cx="10972800" cy="4525963"/>
          </a:xfrm>
        </p:spPr>
        <p:txBody>
          <a:bodyPr/>
          <a:lstStyle/>
          <a:p>
            <a:pPr lvl="0"/>
            <a:endParaRPr lang="en-US" noProof="0"/>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p:txBody>
          <a:bodyPr/>
          <a:lstStyle>
            <a:lvl1pPr>
              <a:defRPr/>
            </a:lvl1pPr>
          </a:lstStyle>
          <a:p>
            <a:fld id="{7C05707F-16D3-4A65-AEF3-E5F58A497D0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651061037"/>
      </p:ext>
    </p:extLst>
  </p:cSld>
  <p:clrMapOvr>
    <a:masterClrMapping/>
  </p:clrMapOvr>
  <p:transition spd="med">
    <p:split orient="vert"/>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89443341"/>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112283549"/>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algn="r" defTabSz="1219170">
              <a:buClr>
                <a:srgbClr val="000000"/>
              </a:buClr>
              <a:buFont typeface="Arial"/>
              <a:buNone/>
            </a:pPr>
            <a:r>
              <a:rPr lang="en" sz="12800" kern="0">
                <a:solidFill>
                  <a:srgbClr val="484F56"/>
                </a:solidFill>
                <a:latin typeface="Dosis"/>
                <a:ea typeface="Dosis"/>
                <a:cs typeface="Dosis"/>
                <a:sym typeface="Dosis"/>
              </a:rPr>
              <a:t>“</a:t>
            </a:r>
            <a:endParaRPr sz="12800" kern="0">
              <a:solidFill>
                <a:srgbClr val="484F56"/>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3937872197"/>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698288056"/>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886121978"/>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2" name="Google Shape;52;p7"/>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7"/>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1" name="Google Shape;61;p7"/>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507203786"/>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227526548"/>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75" name="Google Shape;75;p9"/>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9"/>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9"/>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9"/>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0" name="Google Shape;80;p9"/>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82" name="Google Shape;82;p9"/>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373741107"/>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639667344"/>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a:pPr/>
              <a:t>‹#›</a:t>
            </a:fld>
            <a:endParaRPr/>
          </a:p>
        </p:txBody>
      </p:sp>
    </p:spTree>
    <p:extLst>
      <p:ext uri="{BB962C8B-B14F-4D97-AF65-F5344CB8AC3E}">
        <p14:creationId xmlns:p14="http://schemas.microsoft.com/office/powerpoint/2010/main" val="3811542270"/>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Tree>
    <p:extLst>
      <p:ext uri="{BB962C8B-B14F-4D97-AF65-F5344CB8AC3E}">
        <p14:creationId xmlns:p14="http://schemas.microsoft.com/office/powerpoint/2010/main" val="1847527926"/>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981974096"/>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291901"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000000">
              <a:alpha val="7310"/>
            </a:srgbClr>
          </a:solidFill>
          <a:ln>
            <a:noFill/>
          </a:ln>
        </p:spPr>
      </p:sp>
      <p:sp>
        <p:nvSpPr>
          <p:cNvPr id="11" name="Google Shape;11;p2"/>
          <p:cNvSpPr/>
          <p:nvPr/>
        </p:nvSpPr>
        <p:spPr>
          <a:xfrm>
            <a:off x="-12899"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FFFFFF"/>
          </a:solidFill>
          <a:ln>
            <a:noFill/>
          </a:ln>
        </p:spPr>
      </p:sp>
      <p:sp>
        <p:nvSpPr>
          <p:cNvPr id="12" name="Google Shape;12;p2"/>
          <p:cNvSpPr txBox="1">
            <a:spLocks noGrp="1"/>
          </p:cNvSpPr>
          <p:nvPr>
            <p:ph type="ctrTitle"/>
          </p:nvPr>
        </p:nvSpPr>
        <p:spPr>
          <a:xfrm>
            <a:off x="864400" y="4234600"/>
            <a:ext cx="4707600" cy="15760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sz="4800"/>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Tree>
    <p:extLst>
      <p:ext uri="{BB962C8B-B14F-4D97-AF65-F5344CB8AC3E}">
        <p14:creationId xmlns:p14="http://schemas.microsoft.com/office/powerpoint/2010/main" val="2955516267"/>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91901"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000000">
              <a:alpha val="7310"/>
            </a:srgbClr>
          </a:solidFill>
          <a:ln>
            <a:noFill/>
          </a:ln>
        </p:spPr>
      </p:sp>
      <p:sp>
        <p:nvSpPr>
          <p:cNvPr id="15" name="Google Shape;15;p3"/>
          <p:cNvSpPr/>
          <p:nvPr/>
        </p:nvSpPr>
        <p:spPr>
          <a:xfrm>
            <a:off x="-12899"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FFFFFF"/>
          </a:solidFill>
          <a:ln>
            <a:noFill/>
          </a:ln>
        </p:spPr>
      </p:sp>
      <p:sp>
        <p:nvSpPr>
          <p:cNvPr id="16" name="Google Shape;16;p3"/>
          <p:cNvSpPr txBox="1">
            <a:spLocks noGrp="1"/>
          </p:cNvSpPr>
          <p:nvPr>
            <p:ph type="ctrTitle"/>
          </p:nvPr>
        </p:nvSpPr>
        <p:spPr>
          <a:xfrm>
            <a:off x="864400" y="1806333"/>
            <a:ext cx="4696400" cy="39864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7" name="Google Shape;17;p3"/>
          <p:cNvSpPr txBox="1">
            <a:spLocks noGrp="1"/>
          </p:cNvSpPr>
          <p:nvPr>
            <p:ph type="subTitle" idx="1"/>
          </p:nvPr>
        </p:nvSpPr>
        <p:spPr>
          <a:xfrm>
            <a:off x="8966600" y="4354267"/>
            <a:ext cx="2541600" cy="13756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1800"/>
              <a:buNone/>
              <a:defRPr sz="2400">
                <a:solidFill>
                  <a:schemeClr val="lt1"/>
                </a:solidFill>
              </a:defRPr>
            </a:lvl1pPr>
            <a:lvl2pPr lvl="1" algn="r" rtl="0">
              <a:spcBef>
                <a:spcPts val="0"/>
              </a:spcBef>
              <a:spcAft>
                <a:spcPts val="0"/>
              </a:spcAft>
              <a:buClr>
                <a:schemeClr val="lt1"/>
              </a:buClr>
              <a:buSzPts val="1800"/>
              <a:buNone/>
              <a:defRPr sz="2400">
                <a:solidFill>
                  <a:schemeClr val="lt1"/>
                </a:solidFill>
              </a:defRPr>
            </a:lvl2pPr>
            <a:lvl3pPr lvl="2" algn="r" rtl="0">
              <a:spcBef>
                <a:spcPts val="0"/>
              </a:spcBef>
              <a:spcAft>
                <a:spcPts val="0"/>
              </a:spcAft>
              <a:buClr>
                <a:schemeClr val="lt1"/>
              </a:buClr>
              <a:buSzPts val="1800"/>
              <a:buNone/>
              <a:defRPr sz="2400">
                <a:solidFill>
                  <a:schemeClr val="lt1"/>
                </a:solidFill>
              </a:defRPr>
            </a:lvl3pPr>
            <a:lvl4pPr lvl="3" algn="r" rtl="0">
              <a:spcBef>
                <a:spcPts val="0"/>
              </a:spcBef>
              <a:spcAft>
                <a:spcPts val="0"/>
              </a:spcAft>
              <a:buClr>
                <a:schemeClr val="lt1"/>
              </a:buClr>
              <a:buSzPts val="1800"/>
              <a:buNone/>
              <a:defRPr sz="2400">
                <a:solidFill>
                  <a:schemeClr val="lt1"/>
                </a:solidFill>
              </a:defRPr>
            </a:lvl4pPr>
            <a:lvl5pPr lvl="4" algn="r" rtl="0">
              <a:spcBef>
                <a:spcPts val="0"/>
              </a:spcBef>
              <a:spcAft>
                <a:spcPts val="0"/>
              </a:spcAft>
              <a:buClr>
                <a:schemeClr val="lt1"/>
              </a:buClr>
              <a:buSzPts val="1800"/>
              <a:buNone/>
              <a:defRPr sz="2400">
                <a:solidFill>
                  <a:schemeClr val="lt1"/>
                </a:solidFill>
              </a:defRPr>
            </a:lvl5pPr>
            <a:lvl6pPr lvl="5" algn="r" rtl="0">
              <a:spcBef>
                <a:spcPts val="0"/>
              </a:spcBef>
              <a:spcAft>
                <a:spcPts val="0"/>
              </a:spcAft>
              <a:buClr>
                <a:schemeClr val="lt1"/>
              </a:buClr>
              <a:buSzPts val="1800"/>
              <a:buNone/>
              <a:defRPr sz="2400">
                <a:solidFill>
                  <a:schemeClr val="lt1"/>
                </a:solidFill>
              </a:defRPr>
            </a:lvl6pPr>
            <a:lvl7pPr lvl="6" algn="r" rtl="0">
              <a:spcBef>
                <a:spcPts val="0"/>
              </a:spcBef>
              <a:spcAft>
                <a:spcPts val="0"/>
              </a:spcAft>
              <a:buClr>
                <a:schemeClr val="lt1"/>
              </a:buClr>
              <a:buSzPts val="1800"/>
              <a:buNone/>
              <a:defRPr sz="2400">
                <a:solidFill>
                  <a:schemeClr val="lt1"/>
                </a:solidFill>
              </a:defRPr>
            </a:lvl7pPr>
            <a:lvl8pPr lvl="7" algn="r" rtl="0">
              <a:spcBef>
                <a:spcPts val="0"/>
              </a:spcBef>
              <a:spcAft>
                <a:spcPts val="0"/>
              </a:spcAft>
              <a:buClr>
                <a:schemeClr val="lt1"/>
              </a:buClr>
              <a:buSzPts val="1800"/>
              <a:buNone/>
              <a:defRPr sz="2400">
                <a:solidFill>
                  <a:schemeClr val="lt1"/>
                </a:solidFill>
              </a:defRPr>
            </a:lvl8pPr>
            <a:lvl9pPr lvl="8" algn="r"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3382712445"/>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18"/>
        <p:cNvGrpSpPr/>
        <p:nvPr/>
      </p:nvGrpSpPr>
      <p:grpSpPr>
        <a:xfrm>
          <a:off x="0" y="0"/>
          <a:ext cx="0" cy="0"/>
          <a:chOff x="0" y="0"/>
          <a:chExt cx="0" cy="0"/>
        </a:xfrm>
      </p:grpSpPr>
      <p:sp>
        <p:nvSpPr>
          <p:cNvPr id="19" name="Google Shape;19;p4"/>
          <p:cNvSpPr/>
          <p:nvPr/>
        </p:nvSpPr>
        <p:spPr>
          <a:xfrm>
            <a:off x="291901"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000000">
              <a:alpha val="7310"/>
            </a:srgbClr>
          </a:solidFill>
          <a:ln>
            <a:noFill/>
          </a:ln>
        </p:spPr>
      </p:sp>
      <p:sp>
        <p:nvSpPr>
          <p:cNvPr id="20" name="Google Shape;20;p4"/>
          <p:cNvSpPr/>
          <p:nvPr/>
        </p:nvSpPr>
        <p:spPr>
          <a:xfrm>
            <a:off x="-12899" y="-12899"/>
            <a:ext cx="7035833" cy="6889433"/>
          </a:xfrm>
          <a:custGeom>
            <a:avLst/>
            <a:gdLst/>
            <a:ahLst/>
            <a:cxnLst/>
            <a:rect l="l" t="t" r="r" b="b"/>
            <a:pathLst>
              <a:path w="211075" h="206683" extrusionOk="0">
                <a:moveTo>
                  <a:pt x="387" y="0"/>
                </a:moveTo>
                <a:lnTo>
                  <a:pt x="0" y="206683"/>
                </a:lnTo>
                <a:lnTo>
                  <a:pt x="211075" y="206545"/>
                </a:lnTo>
                <a:lnTo>
                  <a:pt x="155812" y="301"/>
                </a:lnTo>
                <a:close/>
              </a:path>
            </a:pathLst>
          </a:custGeom>
          <a:solidFill>
            <a:srgbClr val="FFFFFF"/>
          </a:solidFill>
          <a:ln>
            <a:noFill/>
          </a:ln>
        </p:spPr>
      </p:sp>
      <p:sp>
        <p:nvSpPr>
          <p:cNvPr id="21" name="Google Shape;21;p4"/>
          <p:cNvSpPr txBox="1">
            <a:spLocks noGrp="1"/>
          </p:cNvSpPr>
          <p:nvPr>
            <p:ph type="title"/>
          </p:nvPr>
        </p:nvSpPr>
        <p:spPr>
          <a:xfrm>
            <a:off x="1117745" y="2410533"/>
            <a:ext cx="4197600" cy="647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22" name="Google Shape;22;p4"/>
          <p:cNvSpPr txBox="1">
            <a:spLocks noGrp="1"/>
          </p:cNvSpPr>
          <p:nvPr>
            <p:ph type="body" idx="1"/>
          </p:nvPr>
        </p:nvSpPr>
        <p:spPr>
          <a:xfrm>
            <a:off x="1117667" y="3225800"/>
            <a:ext cx="4197600" cy="3007600"/>
          </a:xfrm>
          <a:prstGeom prst="rect">
            <a:avLst/>
          </a:prstGeom>
        </p:spPr>
        <p:txBody>
          <a:bodyPr spcFirstLastPara="1" wrap="square" lIns="91425" tIns="91425" rIns="91425" bIns="91425" anchor="t" anchorCtr="0">
            <a:noAutofit/>
          </a:bodyPr>
          <a:lstStyle>
            <a:lvl1pPr marL="609585" lvl="0" indent="-474121" rtl="0">
              <a:spcBef>
                <a:spcPts val="800"/>
              </a:spcBef>
              <a:spcAft>
                <a:spcPts val="0"/>
              </a:spcAft>
              <a:buSzPts val="2000"/>
              <a:buChar char="▸"/>
              <a:defRPr/>
            </a:lvl1pPr>
            <a:lvl2pPr marL="1219170" lvl="1" indent="-474121" rtl="0">
              <a:spcBef>
                <a:spcPts val="0"/>
              </a:spcBef>
              <a:spcAft>
                <a:spcPts val="0"/>
              </a:spcAft>
              <a:buSzPts val="2000"/>
              <a:buChar char="▹"/>
              <a:defRPr/>
            </a:lvl2pPr>
            <a:lvl3pPr marL="1828754" lvl="2" indent="-474121" rtl="0">
              <a:spcBef>
                <a:spcPts val="0"/>
              </a:spcBef>
              <a:spcAft>
                <a:spcPts val="0"/>
              </a:spcAft>
              <a:buSzPts val="2000"/>
              <a:buChar char="▹"/>
              <a:defRPr/>
            </a:lvl3pPr>
            <a:lvl4pPr marL="2438339" lvl="3" indent="-474121" rtl="0">
              <a:spcBef>
                <a:spcPts val="0"/>
              </a:spcBef>
              <a:spcAft>
                <a:spcPts val="0"/>
              </a:spcAft>
              <a:buSzPts val="2000"/>
              <a:buChar char="●"/>
              <a:defRPr/>
            </a:lvl4pPr>
            <a:lvl5pPr marL="3047924" lvl="4" indent="-474121" rtl="0">
              <a:spcBef>
                <a:spcPts val="0"/>
              </a:spcBef>
              <a:spcAft>
                <a:spcPts val="0"/>
              </a:spcAft>
              <a:buSzPts val="2000"/>
              <a:buChar char="○"/>
              <a:defRPr/>
            </a:lvl5pPr>
            <a:lvl6pPr marL="3657509" lvl="5" indent="-474121" rtl="0">
              <a:spcBef>
                <a:spcPts val="0"/>
              </a:spcBef>
              <a:spcAft>
                <a:spcPts val="0"/>
              </a:spcAft>
              <a:buSzPts val="2000"/>
              <a:buChar char="■"/>
              <a:defRPr/>
            </a:lvl6pPr>
            <a:lvl7pPr marL="4267093" lvl="6" indent="-474121" rtl="0">
              <a:spcBef>
                <a:spcPts val="0"/>
              </a:spcBef>
              <a:spcAft>
                <a:spcPts val="0"/>
              </a:spcAft>
              <a:buSzPts val="2000"/>
              <a:buChar char="●"/>
              <a:defRPr/>
            </a:lvl7pPr>
            <a:lvl8pPr marL="4876678" lvl="7" indent="-474121" rtl="0">
              <a:spcBef>
                <a:spcPts val="0"/>
              </a:spcBef>
              <a:spcAft>
                <a:spcPts val="0"/>
              </a:spcAft>
              <a:buSzPts val="2000"/>
              <a:buChar char="○"/>
              <a:defRPr/>
            </a:lvl8pPr>
            <a:lvl9pPr marL="5486263" lvl="8" indent="-474121" rtl="0">
              <a:spcBef>
                <a:spcPts val="0"/>
              </a:spcBef>
              <a:spcAft>
                <a:spcPts val="0"/>
              </a:spcAft>
              <a:buSzPts val="2000"/>
              <a:buChar char="■"/>
              <a:defRPr/>
            </a:lvl9pPr>
          </a:lstStyle>
          <a:p>
            <a:endParaRPr/>
          </a:p>
        </p:txBody>
      </p:sp>
      <p:sp>
        <p:nvSpPr>
          <p:cNvPr id="23" name="Google Shape;23;p4"/>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3352973194"/>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matchingName="Title + big image">
  <p:cSld name="Title + big image">
    <p:spTree>
      <p:nvGrpSpPr>
        <p:cNvPr id="1" name="Shape 24"/>
        <p:cNvGrpSpPr/>
        <p:nvPr/>
      </p:nvGrpSpPr>
      <p:grpSpPr>
        <a:xfrm>
          <a:off x="0" y="0"/>
          <a:ext cx="0" cy="0"/>
          <a:chOff x="0" y="0"/>
          <a:chExt cx="0" cy="0"/>
        </a:xfrm>
      </p:grpSpPr>
      <p:sp>
        <p:nvSpPr>
          <p:cNvPr id="25" name="Google Shape;25;p5"/>
          <p:cNvSpPr/>
          <p:nvPr/>
        </p:nvSpPr>
        <p:spPr>
          <a:xfrm>
            <a:off x="279000" y="-12899"/>
            <a:ext cx="4102333" cy="6889433"/>
          </a:xfrm>
          <a:custGeom>
            <a:avLst/>
            <a:gdLst/>
            <a:ahLst/>
            <a:cxnLst/>
            <a:rect l="l" t="t" r="r" b="b"/>
            <a:pathLst>
              <a:path w="123070" h="206683" extrusionOk="0">
                <a:moveTo>
                  <a:pt x="0" y="0"/>
                </a:moveTo>
                <a:lnTo>
                  <a:pt x="0" y="206683"/>
                </a:lnTo>
                <a:lnTo>
                  <a:pt x="123070" y="206545"/>
                </a:lnTo>
                <a:lnTo>
                  <a:pt x="67807" y="301"/>
                </a:lnTo>
                <a:close/>
              </a:path>
            </a:pathLst>
          </a:custGeom>
          <a:solidFill>
            <a:srgbClr val="000000">
              <a:alpha val="7310"/>
            </a:srgbClr>
          </a:solidFill>
          <a:ln>
            <a:noFill/>
          </a:ln>
        </p:spPr>
      </p:sp>
      <p:sp>
        <p:nvSpPr>
          <p:cNvPr id="26" name="Google Shape;26;p5"/>
          <p:cNvSpPr/>
          <p:nvPr/>
        </p:nvSpPr>
        <p:spPr>
          <a:xfrm>
            <a:off x="-25800" y="-12899"/>
            <a:ext cx="4102333" cy="6889433"/>
          </a:xfrm>
          <a:custGeom>
            <a:avLst/>
            <a:gdLst/>
            <a:ahLst/>
            <a:cxnLst/>
            <a:rect l="l" t="t" r="r" b="b"/>
            <a:pathLst>
              <a:path w="123070" h="206683" extrusionOk="0">
                <a:moveTo>
                  <a:pt x="0" y="0"/>
                </a:moveTo>
                <a:lnTo>
                  <a:pt x="0" y="206683"/>
                </a:lnTo>
                <a:lnTo>
                  <a:pt x="123070" y="206545"/>
                </a:lnTo>
                <a:lnTo>
                  <a:pt x="67807" y="301"/>
                </a:lnTo>
                <a:close/>
              </a:path>
            </a:pathLst>
          </a:custGeom>
          <a:solidFill>
            <a:srgbClr val="FFFFFF"/>
          </a:solidFill>
          <a:ln>
            <a:noFill/>
          </a:ln>
        </p:spPr>
      </p:sp>
      <p:sp>
        <p:nvSpPr>
          <p:cNvPr id="27" name="Google Shape;27;p5"/>
          <p:cNvSpPr txBox="1">
            <a:spLocks noGrp="1"/>
          </p:cNvSpPr>
          <p:nvPr>
            <p:ph type="title"/>
          </p:nvPr>
        </p:nvSpPr>
        <p:spPr>
          <a:xfrm>
            <a:off x="812939" y="5489167"/>
            <a:ext cx="2146400" cy="647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28" name="Google Shape;28;p5"/>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720383403"/>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9"/>
        <p:cNvGrpSpPr/>
        <p:nvPr/>
      </p:nvGrpSpPr>
      <p:grpSpPr>
        <a:xfrm>
          <a:off x="0" y="0"/>
          <a:ext cx="0" cy="0"/>
          <a:chOff x="0" y="0"/>
          <a:chExt cx="0" cy="0"/>
        </a:xfrm>
      </p:grpSpPr>
      <p:sp>
        <p:nvSpPr>
          <p:cNvPr id="30" name="Google Shape;30;p6"/>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31" name="Google Shape;31;p6"/>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32" name="Google Shape;32;p6"/>
          <p:cNvSpPr txBox="1"/>
          <p:nvPr/>
        </p:nvSpPr>
        <p:spPr>
          <a:xfrm>
            <a:off x="1066193" y="930233"/>
            <a:ext cx="2609600" cy="871600"/>
          </a:xfrm>
          <a:prstGeom prst="rect">
            <a:avLst/>
          </a:prstGeom>
          <a:noFill/>
          <a:ln>
            <a:noFill/>
          </a:ln>
        </p:spPr>
        <p:txBody>
          <a:bodyPr spcFirstLastPara="1" wrap="square" lIns="121900" tIns="121900" rIns="121900" bIns="121900" anchor="t" anchorCtr="0">
            <a:noAutofit/>
          </a:bodyPr>
          <a:lstStyle/>
          <a:p>
            <a:pPr defTabSz="1219170">
              <a:buClr>
                <a:srgbClr val="000000"/>
              </a:buClr>
              <a:buFont typeface="Arial"/>
              <a:buNone/>
            </a:pPr>
            <a:r>
              <a:rPr lang="en" sz="16000" kern="0">
                <a:solidFill>
                  <a:srgbClr val="CCCCCC"/>
                </a:solidFill>
                <a:latin typeface="Montserrat"/>
                <a:ea typeface="Montserrat"/>
                <a:cs typeface="Montserrat"/>
                <a:sym typeface="Montserrat"/>
              </a:rPr>
              <a:t>“</a:t>
            </a:r>
            <a:endParaRPr sz="16000" kern="0">
              <a:solidFill>
                <a:srgbClr val="CCCCCC"/>
              </a:solidFill>
              <a:latin typeface="Montserrat"/>
              <a:ea typeface="Montserrat"/>
              <a:cs typeface="Montserrat"/>
              <a:sym typeface="Montserrat"/>
            </a:endParaRPr>
          </a:p>
        </p:txBody>
      </p:sp>
      <p:sp>
        <p:nvSpPr>
          <p:cNvPr id="33" name="Google Shape;33;p6"/>
          <p:cNvSpPr txBox="1">
            <a:spLocks noGrp="1"/>
          </p:cNvSpPr>
          <p:nvPr>
            <p:ph type="body" idx="1"/>
          </p:nvPr>
        </p:nvSpPr>
        <p:spPr>
          <a:xfrm>
            <a:off x="1117667" y="2209800"/>
            <a:ext cx="7098800" cy="30076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Font typeface="Montserrat"/>
              <a:buChar char="▸"/>
              <a:defRPr sz="3200">
                <a:latin typeface="Montserrat"/>
                <a:ea typeface="Montserrat"/>
                <a:cs typeface="Montserrat"/>
                <a:sym typeface="Montserrat"/>
              </a:defRPr>
            </a:lvl1pPr>
            <a:lvl2pPr marL="1219170" lvl="1" indent="-507987" rtl="0">
              <a:spcBef>
                <a:spcPts val="0"/>
              </a:spcBef>
              <a:spcAft>
                <a:spcPts val="0"/>
              </a:spcAft>
              <a:buSzPts val="2400"/>
              <a:buFont typeface="Montserrat"/>
              <a:buChar char="▹"/>
              <a:defRPr sz="3200">
                <a:latin typeface="Montserrat"/>
                <a:ea typeface="Montserrat"/>
                <a:cs typeface="Montserrat"/>
                <a:sym typeface="Montserrat"/>
              </a:defRPr>
            </a:lvl2pPr>
            <a:lvl3pPr marL="1828754" lvl="2" indent="-507987" rtl="0">
              <a:spcBef>
                <a:spcPts val="0"/>
              </a:spcBef>
              <a:spcAft>
                <a:spcPts val="0"/>
              </a:spcAft>
              <a:buSzPts val="2400"/>
              <a:buFont typeface="Montserrat"/>
              <a:buChar char="▹"/>
              <a:defRPr sz="3200">
                <a:latin typeface="Montserrat"/>
                <a:ea typeface="Montserrat"/>
                <a:cs typeface="Montserrat"/>
                <a:sym typeface="Montserrat"/>
              </a:defRPr>
            </a:lvl3pPr>
            <a:lvl4pPr marL="2438339" lvl="3" indent="-507987" rtl="0">
              <a:spcBef>
                <a:spcPts val="0"/>
              </a:spcBef>
              <a:spcAft>
                <a:spcPts val="0"/>
              </a:spcAft>
              <a:buSzPts val="2400"/>
              <a:buFont typeface="Montserrat"/>
              <a:buChar char="●"/>
              <a:defRPr sz="3200">
                <a:latin typeface="Montserrat"/>
                <a:ea typeface="Montserrat"/>
                <a:cs typeface="Montserrat"/>
                <a:sym typeface="Montserrat"/>
              </a:defRPr>
            </a:lvl4pPr>
            <a:lvl5pPr marL="3047924" lvl="4" indent="-507987" rtl="0">
              <a:spcBef>
                <a:spcPts val="0"/>
              </a:spcBef>
              <a:spcAft>
                <a:spcPts val="0"/>
              </a:spcAft>
              <a:buSzPts val="2400"/>
              <a:buFont typeface="Montserrat"/>
              <a:buChar char="○"/>
              <a:defRPr sz="3200">
                <a:latin typeface="Montserrat"/>
                <a:ea typeface="Montserrat"/>
                <a:cs typeface="Montserrat"/>
                <a:sym typeface="Montserrat"/>
              </a:defRPr>
            </a:lvl5pPr>
            <a:lvl6pPr marL="3657509" lvl="5" indent="-507987" rtl="0">
              <a:spcBef>
                <a:spcPts val="0"/>
              </a:spcBef>
              <a:spcAft>
                <a:spcPts val="0"/>
              </a:spcAft>
              <a:buSzPts val="2400"/>
              <a:buFont typeface="Montserrat"/>
              <a:buChar char="■"/>
              <a:defRPr sz="3200">
                <a:latin typeface="Montserrat"/>
                <a:ea typeface="Montserrat"/>
                <a:cs typeface="Montserrat"/>
                <a:sym typeface="Montserrat"/>
              </a:defRPr>
            </a:lvl6pPr>
            <a:lvl7pPr marL="4267093" lvl="6" indent="-507987" rtl="0">
              <a:spcBef>
                <a:spcPts val="0"/>
              </a:spcBef>
              <a:spcAft>
                <a:spcPts val="0"/>
              </a:spcAft>
              <a:buSzPts val="2400"/>
              <a:buFont typeface="Montserrat"/>
              <a:buChar char="●"/>
              <a:defRPr sz="3200">
                <a:latin typeface="Montserrat"/>
                <a:ea typeface="Montserrat"/>
                <a:cs typeface="Montserrat"/>
                <a:sym typeface="Montserrat"/>
              </a:defRPr>
            </a:lvl7pPr>
            <a:lvl8pPr marL="4876678" lvl="7" indent="-507987" rtl="0">
              <a:spcBef>
                <a:spcPts val="0"/>
              </a:spcBef>
              <a:spcAft>
                <a:spcPts val="0"/>
              </a:spcAft>
              <a:buSzPts val="2400"/>
              <a:buFont typeface="Montserrat"/>
              <a:buChar char="○"/>
              <a:defRPr sz="3200">
                <a:latin typeface="Montserrat"/>
                <a:ea typeface="Montserrat"/>
                <a:cs typeface="Montserrat"/>
                <a:sym typeface="Montserrat"/>
              </a:defRPr>
            </a:lvl8pPr>
            <a:lvl9pPr marL="5486263" lvl="8" indent="-507987" rtl="0">
              <a:spcBef>
                <a:spcPts val="0"/>
              </a:spcBef>
              <a:spcAft>
                <a:spcPts val="0"/>
              </a:spcAft>
              <a:buSzPts val="2400"/>
              <a:buFont typeface="Montserrat"/>
              <a:buChar char="■"/>
              <a:defRPr sz="3200">
                <a:latin typeface="Montserrat"/>
                <a:ea typeface="Montserrat"/>
                <a:cs typeface="Montserrat"/>
                <a:sym typeface="Montserrat"/>
              </a:defRPr>
            </a:lvl9pPr>
          </a:lstStyle>
          <a:p>
            <a:endParaRPr/>
          </a:p>
        </p:txBody>
      </p:sp>
      <p:sp>
        <p:nvSpPr>
          <p:cNvPr id="34" name="Google Shape;34;p6"/>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atin typeface="Montserrat"/>
                <a:ea typeface="Montserrat"/>
                <a:cs typeface="Montserrat"/>
                <a:sym typeface="Montserrat"/>
              </a:defRPr>
            </a:lvl1pPr>
            <a:lvl2pPr lvl="1">
              <a:buNone/>
              <a:defRPr>
                <a:latin typeface="Montserrat"/>
                <a:ea typeface="Montserrat"/>
                <a:cs typeface="Montserrat"/>
                <a:sym typeface="Montserrat"/>
              </a:defRPr>
            </a:lvl2pPr>
            <a:lvl3pPr lvl="2">
              <a:buNone/>
              <a:defRPr>
                <a:latin typeface="Montserrat"/>
                <a:ea typeface="Montserrat"/>
                <a:cs typeface="Montserrat"/>
                <a:sym typeface="Montserrat"/>
              </a:defRPr>
            </a:lvl3pPr>
            <a:lvl4pPr lvl="3">
              <a:buNone/>
              <a:defRPr>
                <a:latin typeface="Montserrat"/>
                <a:ea typeface="Montserrat"/>
                <a:cs typeface="Montserrat"/>
                <a:sym typeface="Montserrat"/>
              </a:defRPr>
            </a:lvl4pPr>
            <a:lvl5pPr lvl="4">
              <a:buNone/>
              <a:defRPr>
                <a:latin typeface="Montserrat"/>
                <a:ea typeface="Montserrat"/>
                <a:cs typeface="Montserrat"/>
                <a:sym typeface="Montserrat"/>
              </a:defRPr>
            </a:lvl5pPr>
            <a:lvl6pPr lvl="5">
              <a:buNone/>
              <a:defRPr>
                <a:latin typeface="Montserrat"/>
                <a:ea typeface="Montserrat"/>
                <a:cs typeface="Montserrat"/>
                <a:sym typeface="Montserrat"/>
              </a:defRPr>
            </a:lvl6pPr>
            <a:lvl7pPr lvl="6">
              <a:buNone/>
              <a:defRPr>
                <a:latin typeface="Montserrat"/>
                <a:ea typeface="Montserrat"/>
                <a:cs typeface="Montserrat"/>
                <a:sym typeface="Montserrat"/>
              </a:defRPr>
            </a:lvl7pPr>
            <a:lvl8pPr lvl="7">
              <a:buNone/>
              <a:defRPr>
                <a:latin typeface="Montserrat"/>
                <a:ea typeface="Montserrat"/>
                <a:cs typeface="Montserrat"/>
                <a:sym typeface="Montserrat"/>
              </a:defRPr>
            </a:lvl8pPr>
            <a:lvl9pPr lvl="8">
              <a:buNone/>
              <a:defRPr>
                <a:latin typeface="Montserrat"/>
                <a:ea typeface="Montserrat"/>
                <a:cs typeface="Montserrat"/>
                <a:sym typeface="Montserrat"/>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2827535153"/>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7"/>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37" name="Google Shape;37;p7"/>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38" name="Google Shape;38;p7"/>
          <p:cNvSpPr txBox="1">
            <a:spLocks noGrp="1"/>
          </p:cNvSpPr>
          <p:nvPr>
            <p:ph type="title"/>
          </p:nvPr>
        </p:nvSpPr>
        <p:spPr>
          <a:xfrm>
            <a:off x="1117800" y="1191333"/>
            <a:ext cx="7098800" cy="64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39" name="Google Shape;39;p7"/>
          <p:cNvSpPr txBox="1">
            <a:spLocks noGrp="1"/>
          </p:cNvSpPr>
          <p:nvPr>
            <p:ph type="body" idx="1"/>
          </p:nvPr>
        </p:nvSpPr>
        <p:spPr>
          <a:xfrm>
            <a:off x="1117667" y="2006600"/>
            <a:ext cx="7098800" cy="3007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SzPts val="2000"/>
              <a:buChar char="▸"/>
              <a:defRPr/>
            </a:lvl1pPr>
            <a:lvl2pPr marL="1219170" lvl="1" indent="-474121">
              <a:spcBef>
                <a:spcPts val="0"/>
              </a:spcBef>
              <a:spcAft>
                <a:spcPts val="0"/>
              </a:spcAft>
              <a:buSzPts val="2000"/>
              <a:buChar char="▹"/>
              <a:defRPr/>
            </a:lvl2pPr>
            <a:lvl3pPr marL="1828754" lvl="2" indent="-474121">
              <a:spcBef>
                <a:spcPts val="0"/>
              </a:spcBef>
              <a:spcAft>
                <a:spcPts val="0"/>
              </a:spcAft>
              <a:buSzPts val="2000"/>
              <a:buChar char="▹"/>
              <a:defRPr/>
            </a:lvl3pPr>
            <a:lvl4pPr marL="2438339" lvl="3" indent="-474121">
              <a:spcBef>
                <a:spcPts val="0"/>
              </a:spcBef>
              <a:spcAft>
                <a:spcPts val="0"/>
              </a:spcAft>
              <a:buSzPts val="2000"/>
              <a:buChar char="●"/>
              <a:defRPr/>
            </a:lvl4pPr>
            <a:lvl5pPr marL="3047924" lvl="4" indent="-474121">
              <a:spcBef>
                <a:spcPts val="0"/>
              </a:spcBef>
              <a:spcAft>
                <a:spcPts val="0"/>
              </a:spcAft>
              <a:buSzPts val="2000"/>
              <a:buChar char="○"/>
              <a:defRPr/>
            </a:lvl5pPr>
            <a:lvl6pPr marL="3657509" lvl="5" indent="-474121">
              <a:spcBef>
                <a:spcPts val="0"/>
              </a:spcBef>
              <a:spcAft>
                <a:spcPts val="0"/>
              </a:spcAft>
              <a:buSzPts val="2000"/>
              <a:buChar char="■"/>
              <a:defRPr/>
            </a:lvl6pPr>
            <a:lvl7pPr marL="4267093" lvl="6" indent="-474121">
              <a:spcBef>
                <a:spcPts val="0"/>
              </a:spcBef>
              <a:spcAft>
                <a:spcPts val="0"/>
              </a:spcAft>
              <a:buSzPts val="2000"/>
              <a:buChar char="●"/>
              <a:defRPr/>
            </a:lvl7pPr>
            <a:lvl8pPr marL="4876678" lvl="7" indent="-474121">
              <a:spcBef>
                <a:spcPts val="0"/>
              </a:spcBef>
              <a:spcAft>
                <a:spcPts val="0"/>
              </a:spcAft>
              <a:buSzPts val="2000"/>
              <a:buChar char="○"/>
              <a:defRPr/>
            </a:lvl8pPr>
            <a:lvl9pPr marL="5486263" lvl="8" indent="-474121">
              <a:spcBef>
                <a:spcPts val="0"/>
              </a:spcBef>
              <a:spcAft>
                <a:spcPts val="0"/>
              </a:spcAft>
              <a:buSzPts val="2000"/>
              <a:buChar char="■"/>
              <a:defRPr/>
            </a:lvl9pPr>
          </a:lstStyle>
          <a:p>
            <a:endParaRPr/>
          </a:p>
        </p:txBody>
      </p:sp>
      <p:sp>
        <p:nvSpPr>
          <p:cNvPr id="40" name="Google Shape;40;p7"/>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27712952"/>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1"/>
        <p:cNvGrpSpPr/>
        <p:nvPr/>
      </p:nvGrpSpPr>
      <p:grpSpPr>
        <a:xfrm>
          <a:off x="0" y="0"/>
          <a:ext cx="0" cy="0"/>
          <a:chOff x="0" y="0"/>
          <a:chExt cx="0" cy="0"/>
        </a:xfrm>
      </p:grpSpPr>
      <p:sp>
        <p:nvSpPr>
          <p:cNvPr id="42" name="Google Shape;42;p8"/>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43" name="Google Shape;43;p8"/>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44" name="Google Shape;44;p8"/>
          <p:cNvSpPr txBox="1">
            <a:spLocks noGrp="1"/>
          </p:cNvSpPr>
          <p:nvPr>
            <p:ph type="title"/>
          </p:nvPr>
        </p:nvSpPr>
        <p:spPr>
          <a:xfrm>
            <a:off x="1121333" y="1292933"/>
            <a:ext cx="6402000" cy="5460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5" name="Google Shape;45;p8"/>
          <p:cNvSpPr txBox="1">
            <a:spLocks noGrp="1"/>
          </p:cNvSpPr>
          <p:nvPr>
            <p:ph type="body" idx="1"/>
          </p:nvPr>
        </p:nvSpPr>
        <p:spPr>
          <a:xfrm>
            <a:off x="1121335" y="2104033"/>
            <a:ext cx="3562400" cy="32444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SzPts val="2000"/>
              <a:buChar char="▸"/>
              <a:defRPr/>
            </a:lvl1pPr>
            <a:lvl2pPr marL="1219170" lvl="1" indent="-474121">
              <a:spcBef>
                <a:spcPts val="0"/>
              </a:spcBef>
              <a:spcAft>
                <a:spcPts val="0"/>
              </a:spcAft>
              <a:buSzPts val="2000"/>
              <a:buChar char="▹"/>
              <a:defRPr/>
            </a:lvl2pPr>
            <a:lvl3pPr marL="1828754" lvl="2" indent="-474121">
              <a:spcBef>
                <a:spcPts val="0"/>
              </a:spcBef>
              <a:spcAft>
                <a:spcPts val="0"/>
              </a:spcAft>
              <a:buSzPts val="2000"/>
              <a:buChar char="▹"/>
              <a:defRPr/>
            </a:lvl3pPr>
            <a:lvl4pPr marL="2438339" lvl="3" indent="-474121">
              <a:spcBef>
                <a:spcPts val="0"/>
              </a:spcBef>
              <a:spcAft>
                <a:spcPts val="0"/>
              </a:spcAft>
              <a:buSzPts val="2000"/>
              <a:buChar char="●"/>
              <a:defRPr/>
            </a:lvl4pPr>
            <a:lvl5pPr marL="3047924" lvl="4" indent="-474121">
              <a:spcBef>
                <a:spcPts val="0"/>
              </a:spcBef>
              <a:spcAft>
                <a:spcPts val="0"/>
              </a:spcAft>
              <a:buSzPts val="2000"/>
              <a:buChar char="○"/>
              <a:defRPr/>
            </a:lvl5pPr>
            <a:lvl6pPr marL="3657509" lvl="5" indent="-474121">
              <a:spcBef>
                <a:spcPts val="0"/>
              </a:spcBef>
              <a:spcAft>
                <a:spcPts val="0"/>
              </a:spcAft>
              <a:buSzPts val="2000"/>
              <a:buChar char="■"/>
              <a:defRPr/>
            </a:lvl6pPr>
            <a:lvl7pPr marL="4267093" lvl="6" indent="-474121">
              <a:spcBef>
                <a:spcPts val="0"/>
              </a:spcBef>
              <a:spcAft>
                <a:spcPts val="0"/>
              </a:spcAft>
              <a:buSzPts val="2000"/>
              <a:buChar char="●"/>
              <a:defRPr/>
            </a:lvl7pPr>
            <a:lvl8pPr marL="4876678" lvl="7" indent="-474121">
              <a:spcBef>
                <a:spcPts val="0"/>
              </a:spcBef>
              <a:spcAft>
                <a:spcPts val="0"/>
              </a:spcAft>
              <a:buSzPts val="2000"/>
              <a:buChar char="○"/>
              <a:defRPr/>
            </a:lvl8pPr>
            <a:lvl9pPr marL="5486263" lvl="8" indent="-474121">
              <a:spcBef>
                <a:spcPts val="0"/>
              </a:spcBef>
              <a:spcAft>
                <a:spcPts val="0"/>
              </a:spcAft>
              <a:buSzPts val="2000"/>
              <a:buChar char="■"/>
              <a:defRPr/>
            </a:lvl9pPr>
          </a:lstStyle>
          <a:p>
            <a:endParaRPr/>
          </a:p>
        </p:txBody>
      </p:sp>
      <p:sp>
        <p:nvSpPr>
          <p:cNvPr id="46" name="Google Shape;46;p8"/>
          <p:cNvSpPr txBox="1">
            <a:spLocks noGrp="1"/>
          </p:cNvSpPr>
          <p:nvPr>
            <p:ph type="body" idx="2"/>
          </p:nvPr>
        </p:nvSpPr>
        <p:spPr>
          <a:xfrm>
            <a:off x="4898456" y="2104033"/>
            <a:ext cx="3562400" cy="32444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SzPts val="2000"/>
              <a:buChar char="▸"/>
              <a:defRPr/>
            </a:lvl1pPr>
            <a:lvl2pPr marL="1219170" lvl="1" indent="-474121">
              <a:spcBef>
                <a:spcPts val="0"/>
              </a:spcBef>
              <a:spcAft>
                <a:spcPts val="0"/>
              </a:spcAft>
              <a:buSzPts val="2000"/>
              <a:buChar char="▹"/>
              <a:defRPr/>
            </a:lvl2pPr>
            <a:lvl3pPr marL="1828754" lvl="2" indent="-474121">
              <a:spcBef>
                <a:spcPts val="0"/>
              </a:spcBef>
              <a:spcAft>
                <a:spcPts val="0"/>
              </a:spcAft>
              <a:buSzPts val="2000"/>
              <a:buChar char="▹"/>
              <a:defRPr/>
            </a:lvl3pPr>
            <a:lvl4pPr marL="2438339" lvl="3" indent="-474121">
              <a:spcBef>
                <a:spcPts val="0"/>
              </a:spcBef>
              <a:spcAft>
                <a:spcPts val="0"/>
              </a:spcAft>
              <a:buSzPts val="2000"/>
              <a:buChar char="●"/>
              <a:defRPr/>
            </a:lvl4pPr>
            <a:lvl5pPr marL="3047924" lvl="4" indent="-474121">
              <a:spcBef>
                <a:spcPts val="0"/>
              </a:spcBef>
              <a:spcAft>
                <a:spcPts val="0"/>
              </a:spcAft>
              <a:buSzPts val="2000"/>
              <a:buChar char="○"/>
              <a:defRPr/>
            </a:lvl5pPr>
            <a:lvl6pPr marL="3657509" lvl="5" indent="-474121">
              <a:spcBef>
                <a:spcPts val="0"/>
              </a:spcBef>
              <a:spcAft>
                <a:spcPts val="0"/>
              </a:spcAft>
              <a:buSzPts val="2000"/>
              <a:buChar char="■"/>
              <a:defRPr/>
            </a:lvl6pPr>
            <a:lvl7pPr marL="4267093" lvl="6" indent="-474121">
              <a:spcBef>
                <a:spcPts val="0"/>
              </a:spcBef>
              <a:spcAft>
                <a:spcPts val="0"/>
              </a:spcAft>
              <a:buSzPts val="2000"/>
              <a:buChar char="●"/>
              <a:defRPr/>
            </a:lvl7pPr>
            <a:lvl8pPr marL="4876678" lvl="7" indent="-474121">
              <a:spcBef>
                <a:spcPts val="0"/>
              </a:spcBef>
              <a:spcAft>
                <a:spcPts val="0"/>
              </a:spcAft>
              <a:buSzPts val="2000"/>
              <a:buChar char="○"/>
              <a:defRPr/>
            </a:lvl8pPr>
            <a:lvl9pPr marL="5486263" lvl="8" indent="-474121">
              <a:spcBef>
                <a:spcPts val="0"/>
              </a:spcBef>
              <a:spcAft>
                <a:spcPts val="0"/>
              </a:spcAft>
              <a:buSzPts val="2000"/>
              <a:buChar char="■"/>
              <a:defRPr/>
            </a:lvl9pPr>
          </a:lstStyle>
          <a:p>
            <a:endParaRPr/>
          </a:p>
        </p:txBody>
      </p:sp>
      <p:sp>
        <p:nvSpPr>
          <p:cNvPr id="47" name="Google Shape;47;p8"/>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2016113936"/>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48"/>
        <p:cNvGrpSpPr/>
        <p:nvPr/>
      </p:nvGrpSpPr>
      <p:grpSpPr>
        <a:xfrm>
          <a:off x="0" y="0"/>
          <a:ext cx="0" cy="0"/>
          <a:chOff x="0" y="0"/>
          <a:chExt cx="0" cy="0"/>
        </a:xfrm>
      </p:grpSpPr>
      <p:sp>
        <p:nvSpPr>
          <p:cNvPr id="49" name="Google Shape;49;p9"/>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50" name="Google Shape;50;p9"/>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51" name="Google Shape;51;p9"/>
          <p:cNvSpPr txBox="1">
            <a:spLocks noGrp="1"/>
          </p:cNvSpPr>
          <p:nvPr>
            <p:ph type="title"/>
          </p:nvPr>
        </p:nvSpPr>
        <p:spPr>
          <a:xfrm>
            <a:off x="1121333" y="1292933"/>
            <a:ext cx="6402000" cy="5460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52" name="Google Shape;52;p9"/>
          <p:cNvSpPr txBox="1">
            <a:spLocks noGrp="1"/>
          </p:cNvSpPr>
          <p:nvPr>
            <p:ph type="body" idx="1"/>
          </p:nvPr>
        </p:nvSpPr>
        <p:spPr>
          <a:xfrm>
            <a:off x="1121333" y="2134633"/>
            <a:ext cx="2793200" cy="32140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53" name="Google Shape;53;p9"/>
          <p:cNvSpPr txBox="1">
            <a:spLocks noGrp="1"/>
          </p:cNvSpPr>
          <p:nvPr>
            <p:ph type="body" idx="2"/>
          </p:nvPr>
        </p:nvSpPr>
        <p:spPr>
          <a:xfrm>
            <a:off x="4057708" y="2134633"/>
            <a:ext cx="2793200" cy="32140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54" name="Google Shape;54;p9"/>
          <p:cNvSpPr txBox="1">
            <a:spLocks noGrp="1"/>
          </p:cNvSpPr>
          <p:nvPr>
            <p:ph type="body" idx="3"/>
          </p:nvPr>
        </p:nvSpPr>
        <p:spPr>
          <a:xfrm>
            <a:off x="6994083" y="2134633"/>
            <a:ext cx="2793200" cy="32140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SzPts val="1600"/>
              <a:buChar char="▸"/>
              <a:defRPr sz="2133"/>
            </a:lvl1pPr>
            <a:lvl2pPr marL="1219170" lvl="1" indent="-440256" rtl="0">
              <a:spcBef>
                <a:spcPts val="0"/>
              </a:spcBef>
              <a:spcAft>
                <a:spcPts val="0"/>
              </a:spcAft>
              <a:buSzPts val="1600"/>
              <a:buChar char="▹"/>
              <a:defRPr sz="2133"/>
            </a:lvl2pPr>
            <a:lvl3pPr marL="1828754" lvl="2" indent="-440256" rtl="0">
              <a:spcBef>
                <a:spcPts val="0"/>
              </a:spcBef>
              <a:spcAft>
                <a:spcPts val="0"/>
              </a:spcAft>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55" name="Google Shape;55;p9"/>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541930279"/>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56"/>
        <p:cNvGrpSpPr/>
        <p:nvPr/>
      </p:nvGrpSpPr>
      <p:grpSpPr>
        <a:xfrm>
          <a:off x="0" y="0"/>
          <a:ext cx="0" cy="0"/>
          <a:chOff x="0" y="0"/>
          <a:chExt cx="0" cy="0"/>
        </a:xfrm>
      </p:grpSpPr>
      <p:sp>
        <p:nvSpPr>
          <p:cNvPr id="57" name="Google Shape;57;p10"/>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58" name="Google Shape;58;p10"/>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59" name="Google Shape;59;p10"/>
          <p:cNvSpPr txBox="1">
            <a:spLocks noGrp="1"/>
          </p:cNvSpPr>
          <p:nvPr>
            <p:ph type="title"/>
          </p:nvPr>
        </p:nvSpPr>
        <p:spPr>
          <a:xfrm>
            <a:off x="1121333" y="1292933"/>
            <a:ext cx="6402000" cy="5460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60" name="Google Shape;60;p10"/>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758867902"/>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61"/>
        <p:cNvGrpSpPr/>
        <p:nvPr/>
      </p:nvGrpSpPr>
      <p:grpSpPr>
        <a:xfrm>
          <a:off x="0" y="0"/>
          <a:ext cx="0" cy="0"/>
          <a:chOff x="0" y="0"/>
          <a:chExt cx="0" cy="0"/>
        </a:xfrm>
      </p:grpSpPr>
      <p:sp>
        <p:nvSpPr>
          <p:cNvPr id="62" name="Google Shape;62;p11"/>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63" name="Google Shape;63;p11"/>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64" name="Google Shape;64;p11"/>
          <p:cNvSpPr txBox="1">
            <a:spLocks noGrp="1"/>
          </p:cNvSpPr>
          <p:nvPr>
            <p:ph type="body" idx="1"/>
          </p:nvPr>
        </p:nvSpPr>
        <p:spPr>
          <a:xfrm>
            <a:off x="1121333" y="5367067"/>
            <a:ext cx="10461200" cy="692800"/>
          </a:xfrm>
          <a:prstGeom prst="rect">
            <a:avLst/>
          </a:prstGeom>
        </p:spPr>
        <p:txBody>
          <a:bodyPr spcFirstLastPara="1" wrap="square" lIns="91425" tIns="91425" rIns="91425" bIns="91425" anchor="b" anchorCtr="0">
            <a:noAutofit/>
          </a:bodyPr>
          <a:lstStyle>
            <a:lvl1pPr marL="609585" lvl="0" indent="-304792">
              <a:spcBef>
                <a:spcPts val="480"/>
              </a:spcBef>
              <a:spcAft>
                <a:spcPts val="0"/>
              </a:spcAft>
              <a:buSzPts val="2000"/>
              <a:buNone/>
              <a:defRPr/>
            </a:lvl1pPr>
          </a:lstStyle>
          <a:p>
            <a:endParaRPr/>
          </a:p>
        </p:txBody>
      </p:sp>
      <p:sp>
        <p:nvSpPr>
          <p:cNvPr id="65" name="Google Shape;65;p11"/>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2728175575"/>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6"/>
        <p:cNvGrpSpPr/>
        <p:nvPr/>
      </p:nvGrpSpPr>
      <p:grpSpPr>
        <a:xfrm>
          <a:off x="0" y="0"/>
          <a:ext cx="0" cy="0"/>
          <a:chOff x="0" y="0"/>
          <a:chExt cx="0" cy="0"/>
        </a:xfrm>
      </p:grpSpPr>
      <p:sp>
        <p:nvSpPr>
          <p:cNvPr id="67" name="Google Shape;67;p12"/>
          <p:cNvSpPr/>
          <p:nvPr/>
        </p:nvSpPr>
        <p:spPr>
          <a:xfrm>
            <a:off x="30480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000000">
              <a:alpha val="7310"/>
            </a:srgbClr>
          </a:solidFill>
          <a:ln>
            <a:noFill/>
          </a:ln>
        </p:spPr>
      </p:sp>
      <p:sp>
        <p:nvSpPr>
          <p:cNvPr id="68" name="Google Shape;68;p12"/>
          <p:cNvSpPr/>
          <p:nvPr/>
        </p:nvSpPr>
        <p:spPr>
          <a:xfrm>
            <a:off x="1" y="-13915"/>
            <a:ext cx="10972420" cy="6885849"/>
          </a:xfrm>
          <a:custGeom>
            <a:avLst/>
            <a:gdLst/>
            <a:ahLst/>
            <a:cxnLst/>
            <a:rect l="l" t="t" r="r" b="b"/>
            <a:pathLst>
              <a:path w="328450" h="206122" extrusionOk="0">
                <a:moveTo>
                  <a:pt x="0" y="0"/>
                </a:moveTo>
                <a:lnTo>
                  <a:pt x="0" y="206122"/>
                </a:lnTo>
                <a:lnTo>
                  <a:pt x="328450" y="206122"/>
                </a:lnTo>
                <a:lnTo>
                  <a:pt x="273309" y="331"/>
                </a:lnTo>
                <a:close/>
              </a:path>
            </a:pathLst>
          </a:custGeom>
          <a:solidFill>
            <a:srgbClr val="FFFFFF"/>
          </a:solidFill>
          <a:ln>
            <a:noFill/>
          </a:ln>
        </p:spPr>
      </p:sp>
      <p:sp>
        <p:nvSpPr>
          <p:cNvPr id="69" name="Google Shape;69;p12"/>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2292417888"/>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matchingName="Empty">
  <p:cSld name="Empty">
    <p:spTree>
      <p:nvGrpSpPr>
        <p:cNvPr id="1" name="Shape 70"/>
        <p:cNvGrpSpPr/>
        <p:nvPr/>
      </p:nvGrpSpPr>
      <p:grpSpPr>
        <a:xfrm>
          <a:off x="0" y="0"/>
          <a:ext cx="0" cy="0"/>
          <a:chOff x="0" y="0"/>
          <a:chExt cx="0" cy="0"/>
        </a:xfrm>
      </p:grpSpPr>
      <p:sp>
        <p:nvSpPr>
          <p:cNvPr id="71" name="Google Shape;71;p13"/>
          <p:cNvSpPr txBox="1">
            <a:spLocks noGrp="1"/>
          </p:cNvSpPr>
          <p:nvPr>
            <p:ph type="sldNum" idx="12"/>
          </p:nvPr>
        </p:nvSpPr>
        <p:spPr>
          <a:xfrm>
            <a:off x="11390969" y="6333135"/>
            <a:ext cx="731600" cy="5248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FFFFF"/>
                </a:solidFill>
              </a:rPr>
              <a:pPr/>
              <a:t>‹#›</a:t>
            </a:fld>
            <a:endParaRPr>
              <a:solidFill>
                <a:srgbClr val="FFFFFF"/>
              </a:solidFill>
            </a:endParaRPr>
          </a:p>
        </p:txBody>
      </p:sp>
    </p:spTree>
    <p:extLst>
      <p:ext uri="{BB962C8B-B14F-4D97-AF65-F5344CB8AC3E}">
        <p14:creationId xmlns:p14="http://schemas.microsoft.com/office/powerpoint/2010/main" val="952231587"/>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1977505012"/>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2475583616"/>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586959033"/>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270555973"/>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413427880"/>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316857408"/>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218326113"/>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608696575"/>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514988668"/>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660247188"/>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269967475"/>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422814265"/>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528848519"/>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3973132342"/>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85755413"/>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2130369399"/>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256207358"/>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1257662662"/>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3444364877"/>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456198327"/>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39807214"/>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743939397"/>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211564639"/>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802536573"/>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784921964"/>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931370409"/>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273790313"/>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921794417"/>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902015324"/>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2613466096"/>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3168881183"/>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5373531"/>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1552632610"/>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64183748"/>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flipH="1">
            <a:off x="5226657" y="5302711"/>
            <a:ext cx="1738000" cy="150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1" name="Google Shape;11;p2"/>
          <p:cNvSpPr/>
          <p:nvPr/>
        </p:nvSpPr>
        <p:spPr>
          <a:xfrm rot="5400000">
            <a:off x="5078743" y="-108000"/>
            <a:ext cx="2034000" cy="2348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2" name="Google Shape;12;p2"/>
          <p:cNvSpPr txBox="1">
            <a:spLocks noGrp="1"/>
          </p:cNvSpPr>
          <p:nvPr>
            <p:ph type="ctrTitle"/>
          </p:nvPr>
        </p:nvSpPr>
        <p:spPr>
          <a:xfrm>
            <a:off x="1866900" y="2655767"/>
            <a:ext cx="84580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3" name="Google Shape;13;p2"/>
          <p:cNvSpPr/>
          <p:nvPr/>
        </p:nvSpPr>
        <p:spPr>
          <a:xfrm rot="10800000" flipH="1">
            <a:off x="3746500" y="-230500"/>
            <a:ext cx="1482000" cy="1283200"/>
          </a:xfrm>
          <a:prstGeom prst="hexagon">
            <a:avLst>
              <a:gd name="adj" fmla="val 28678"/>
              <a:gd name="vf" fmla="val 115470"/>
            </a:avLst>
          </a:prstGeom>
          <a:noFill/>
          <a:ln w="19050"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4803631" y="1813479"/>
            <a:ext cx="658400" cy="570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flipH="1">
            <a:off x="7038553" y="1140372"/>
            <a:ext cx="1259600" cy="1090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rot="10800000" flipH="1">
            <a:off x="7154399" y="469765"/>
            <a:ext cx="658400" cy="5696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7" name="Google Shape;17;p2"/>
          <p:cNvGrpSpPr/>
          <p:nvPr/>
        </p:nvGrpSpPr>
        <p:grpSpPr>
          <a:xfrm>
            <a:off x="7398871" y="1373041"/>
            <a:ext cx="539520" cy="498745"/>
            <a:chOff x="5975075" y="2327500"/>
            <a:chExt cx="420100" cy="388350"/>
          </a:xfrm>
        </p:grpSpPr>
        <p:sp>
          <p:nvSpPr>
            <p:cNvPr id="18" name="Google Shape;18;p2"/>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0" name="Google Shape;20;p2"/>
          <p:cNvSpPr/>
          <p:nvPr/>
        </p:nvSpPr>
        <p:spPr>
          <a:xfrm>
            <a:off x="4337362" y="151031"/>
            <a:ext cx="300113" cy="519952"/>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1" name="Google Shape;21;p2"/>
          <p:cNvGrpSpPr/>
          <p:nvPr/>
        </p:nvGrpSpPr>
        <p:grpSpPr>
          <a:xfrm>
            <a:off x="5840701" y="686924"/>
            <a:ext cx="510611" cy="809481"/>
            <a:chOff x="6718575" y="2318625"/>
            <a:chExt cx="256950" cy="407375"/>
          </a:xfrm>
        </p:grpSpPr>
        <p:sp>
          <p:nvSpPr>
            <p:cNvPr id="22" name="Google Shape;22;p2"/>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2"/>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2"/>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2"/>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2"/>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 name="Google Shape;30;p2"/>
          <p:cNvGrpSpPr/>
          <p:nvPr/>
        </p:nvGrpSpPr>
        <p:grpSpPr>
          <a:xfrm>
            <a:off x="4265952" y="1203946"/>
            <a:ext cx="526691" cy="537729"/>
            <a:chOff x="3951850" y="2985350"/>
            <a:chExt cx="407950" cy="416500"/>
          </a:xfrm>
        </p:grpSpPr>
        <p:sp>
          <p:nvSpPr>
            <p:cNvPr id="31" name="Google Shape;31;p2"/>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2"/>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2"/>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2"/>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5" name="Google Shape;35;p2"/>
          <p:cNvSpPr/>
          <p:nvPr/>
        </p:nvSpPr>
        <p:spPr>
          <a:xfrm rot="10800000" flipH="1">
            <a:off x="6680711" y="6102197"/>
            <a:ext cx="1377200" cy="1192800"/>
          </a:xfrm>
          <a:prstGeom prst="hexagon">
            <a:avLst>
              <a:gd name="adj" fmla="val 28678"/>
              <a:gd name="vf" fmla="val 115470"/>
            </a:avLst>
          </a:prstGeom>
          <a:noFill/>
          <a:ln w="19050"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6" name="Google Shape;36;p2"/>
          <p:cNvSpPr/>
          <p:nvPr/>
        </p:nvSpPr>
        <p:spPr>
          <a:xfrm rot="10800000" flipH="1">
            <a:off x="6844905" y="5408600"/>
            <a:ext cx="720000" cy="6232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2"/>
          <p:cNvSpPr/>
          <p:nvPr/>
        </p:nvSpPr>
        <p:spPr>
          <a:xfrm rot="10800000" flipH="1">
            <a:off x="4135612" y="4839625"/>
            <a:ext cx="1377200" cy="1192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2"/>
          <p:cNvSpPr/>
          <p:nvPr/>
        </p:nvSpPr>
        <p:spPr>
          <a:xfrm rot="10800000" flipH="1">
            <a:off x="4707179" y="6102216"/>
            <a:ext cx="602800" cy="5216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2"/>
          <p:cNvSpPr/>
          <p:nvPr/>
        </p:nvSpPr>
        <p:spPr>
          <a:xfrm>
            <a:off x="7160941" y="6490348"/>
            <a:ext cx="416671" cy="416645"/>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40" name="Google Shape;40;p2"/>
          <p:cNvGrpSpPr/>
          <p:nvPr/>
        </p:nvGrpSpPr>
        <p:grpSpPr>
          <a:xfrm>
            <a:off x="7696013" y="5408587"/>
            <a:ext cx="765257" cy="734067"/>
            <a:chOff x="5241175" y="4959100"/>
            <a:chExt cx="539775" cy="517775"/>
          </a:xfrm>
        </p:grpSpPr>
        <p:sp>
          <p:nvSpPr>
            <p:cNvPr id="41" name="Google Shape;41;p2"/>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2"/>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2"/>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2"/>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2"/>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2"/>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47" name="Google Shape;47;p2"/>
          <p:cNvSpPr/>
          <p:nvPr/>
        </p:nvSpPr>
        <p:spPr>
          <a:xfrm>
            <a:off x="4572278" y="5206389"/>
            <a:ext cx="503785" cy="458247"/>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33269572"/>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48"/>
        <p:cNvGrpSpPr/>
        <p:nvPr/>
      </p:nvGrpSpPr>
      <p:grpSpPr>
        <a:xfrm>
          <a:off x="0" y="0"/>
          <a:ext cx="0" cy="0"/>
          <a:chOff x="0" y="0"/>
          <a:chExt cx="0" cy="0"/>
        </a:xfrm>
      </p:grpSpPr>
      <p:sp>
        <p:nvSpPr>
          <p:cNvPr id="49" name="Google Shape;49;p3"/>
          <p:cNvSpPr/>
          <p:nvPr/>
        </p:nvSpPr>
        <p:spPr>
          <a:xfrm rot="10800000" flipH="1">
            <a:off x="-126625" y="405101"/>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0" name="Google Shape;50;p3"/>
          <p:cNvSpPr/>
          <p:nvPr/>
        </p:nvSpPr>
        <p:spPr>
          <a:xfrm rot="5400000">
            <a:off x="745867" y="2051767"/>
            <a:ext cx="2384000" cy="2752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1" name="Google Shape;51;p3"/>
          <p:cNvSpPr txBox="1">
            <a:spLocks noGrp="1"/>
          </p:cNvSpPr>
          <p:nvPr>
            <p:ph type="ctrTitle"/>
          </p:nvPr>
        </p:nvSpPr>
        <p:spPr>
          <a:xfrm>
            <a:off x="3657600" y="2314333"/>
            <a:ext cx="7518400" cy="15464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4800"/>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endParaRPr/>
          </a:p>
        </p:txBody>
      </p:sp>
      <p:sp>
        <p:nvSpPr>
          <p:cNvPr id="52" name="Google Shape;52;p3"/>
          <p:cNvSpPr txBox="1">
            <a:spLocks noGrp="1"/>
          </p:cNvSpPr>
          <p:nvPr>
            <p:ph type="subTitle" idx="1"/>
          </p:nvPr>
        </p:nvSpPr>
        <p:spPr>
          <a:xfrm>
            <a:off x="3657600" y="3761339"/>
            <a:ext cx="7594800" cy="104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53" name="Google Shape;53;p3"/>
          <p:cNvSpPr/>
          <p:nvPr/>
        </p:nvSpPr>
        <p:spPr>
          <a:xfrm rot="10800000" flipH="1">
            <a:off x="88899" y="41805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3"/>
          <p:cNvSpPr/>
          <p:nvPr/>
        </p:nvSpPr>
        <p:spPr>
          <a:xfrm rot="10800000" flipH="1">
            <a:off x="1104900" y="46887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3"/>
          <p:cNvSpPr/>
          <p:nvPr/>
        </p:nvSpPr>
        <p:spPr>
          <a:xfrm rot="10800000" flipH="1">
            <a:off x="1015999" y="11706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3"/>
          <p:cNvSpPr/>
          <p:nvPr/>
        </p:nvSpPr>
        <p:spPr>
          <a:xfrm rot="10800000" flipH="1">
            <a:off x="1058468" y="6257068"/>
            <a:ext cx="690000" cy="5972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3"/>
          <p:cNvGrpSpPr/>
          <p:nvPr/>
        </p:nvGrpSpPr>
        <p:grpSpPr>
          <a:xfrm>
            <a:off x="1328479" y="1427558"/>
            <a:ext cx="468272" cy="432881"/>
            <a:chOff x="5975075" y="2327500"/>
            <a:chExt cx="420100" cy="388350"/>
          </a:xfrm>
        </p:grpSpPr>
        <p:sp>
          <p:nvSpPr>
            <p:cNvPr id="58" name="Google Shape;58;p3"/>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3"/>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60" name="Google Shape;60;p3"/>
          <p:cNvSpPr/>
          <p:nvPr/>
        </p:nvSpPr>
        <p:spPr>
          <a:xfrm>
            <a:off x="524801" y="44621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61" name="Google Shape;61;p3"/>
          <p:cNvGrpSpPr/>
          <p:nvPr/>
        </p:nvGrpSpPr>
        <p:grpSpPr>
          <a:xfrm>
            <a:off x="407005" y="738475"/>
            <a:ext cx="329959" cy="523069"/>
            <a:chOff x="6718575" y="2318625"/>
            <a:chExt cx="256950" cy="407375"/>
          </a:xfrm>
        </p:grpSpPr>
        <p:sp>
          <p:nvSpPr>
            <p:cNvPr id="62" name="Google Shape;62;p3"/>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3"/>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3"/>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3"/>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3"/>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3"/>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3"/>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3"/>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70" name="Google Shape;70;p3"/>
          <p:cNvGrpSpPr/>
          <p:nvPr/>
        </p:nvGrpSpPr>
        <p:grpSpPr>
          <a:xfrm>
            <a:off x="1893312" y="4845775"/>
            <a:ext cx="457176" cy="466757"/>
            <a:chOff x="3951850" y="2985350"/>
            <a:chExt cx="407950" cy="416500"/>
          </a:xfrm>
        </p:grpSpPr>
        <p:sp>
          <p:nvSpPr>
            <p:cNvPr id="71" name="Google Shape;71;p3"/>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3"/>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3"/>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3"/>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75" name="Google Shape;75;p3"/>
          <p:cNvSpPr/>
          <p:nvPr/>
        </p:nvSpPr>
        <p:spPr>
          <a:xfrm rot="10800000" flipH="1">
            <a:off x="977899" y="5248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3"/>
          <p:cNvSpPr/>
          <p:nvPr/>
        </p:nvSpPr>
        <p:spPr>
          <a:xfrm rot="10800000" flipH="1">
            <a:off x="984700" y="1344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3"/>
          <p:cNvSpPr/>
          <p:nvPr/>
        </p:nvSpPr>
        <p:spPr>
          <a:xfrm rot="10800000" flipH="1">
            <a:off x="-388433" y="5531300"/>
            <a:ext cx="1576400" cy="136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3"/>
          <p:cNvSpPr/>
          <p:nvPr/>
        </p:nvSpPr>
        <p:spPr>
          <a:xfrm rot="10800000" flipH="1">
            <a:off x="560967" y="-86967"/>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3"/>
          <p:cNvSpPr/>
          <p:nvPr/>
        </p:nvSpPr>
        <p:spPr>
          <a:xfrm>
            <a:off x="1359118" y="5556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80" name="Google Shape;80;p3"/>
          <p:cNvGrpSpPr/>
          <p:nvPr/>
        </p:nvGrpSpPr>
        <p:grpSpPr>
          <a:xfrm>
            <a:off x="-67047" y="1937059"/>
            <a:ext cx="833125" cy="799168"/>
            <a:chOff x="5241175" y="4959100"/>
            <a:chExt cx="539775" cy="517775"/>
          </a:xfrm>
        </p:grpSpPr>
        <p:sp>
          <p:nvSpPr>
            <p:cNvPr id="81" name="Google Shape;81;p3"/>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3"/>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3"/>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3"/>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3"/>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3"/>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87" name="Google Shape;87;p3"/>
          <p:cNvSpPr/>
          <p:nvPr/>
        </p:nvSpPr>
        <p:spPr>
          <a:xfrm>
            <a:off x="62933" y="5907294"/>
            <a:ext cx="673641" cy="612749"/>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263382056"/>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88"/>
        <p:cNvGrpSpPr/>
        <p:nvPr/>
      </p:nvGrpSpPr>
      <p:grpSpPr>
        <a:xfrm>
          <a:off x="0" y="0"/>
          <a:ext cx="0" cy="0"/>
          <a:chOff x="0" y="0"/>
          <a:chExt cx="0" cy="0"/>
        </a:xfrm>
      </p:grpSpPr>
      <p:sp>
        <p:nvSpPr>
          <p:cNvPr id="89" name="Google Shape;89;p4"/>
          <p:cNvSpPr/>
          <p:nvPr/>
        </p:nvSpPr>
        <p:spPr>
          <a:xfrm rot="10800000" flipH="1">
            <a:off x="-126625" y="825559"/>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0" name="Google Shape;90;p4"/>
          <p:cNvSpPr/>
          <p:nvPr/>
        </p:nvSpPr>
        <p:spPr>
          <a:xfrm rot="5400000">
            <a:off x="666132" y="2540316"/>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1" name="Google Shape;91;p4"/>
          <p:cNvSpPr txBox="1">
            <a:spLocks noGrp="1"/>
          </p:cNvSpPr>
          <p:nvPr>
            <p:ph type="body" idx="1"/>
          </p:nvPr>
        </p:nvSpPr>
        <p:spPr>
          <a:xfrm>
            <a:off x="2734933" y="2780800"/>
            <a:ext cx="8376400" cy="1093200"/>
          </a:xfrm>
          <a:prstGeom prst="rect">
            <a:avLst/>
          </a:prstGeom>
        </p:spPr>
        <p:txBody>
          <a:bodyPr spcFirstLastPara="1" wrap="square" lIns="91425" tIns="91425" rIns="91425" bIns="91425" anchor="ctr" anchorCtr="0">
            <a:noAutofit/>
          </a:bodyPr>
          <a:lstStyle>
            <a:lvl1pPr marL="609585" lvl="0" indent="-507987" rtl="0">
              <a:spcBef>
                <a:spcPts val="800"/>
              </a:spcBef>
              <a:spcAft>
                <a:spcPts val="0"/>
              </a:spcAft>
              <a:buSzPts val="2400"/>
              <a:buFont typeface="Nixie One"/>
              <a:buChar char="◇"/>
              <a:defRPr sz="3200">
                <a:latin typeface="Nixie One"/>
                <a:ea typeface="Nixie One"/>
                <a:cs typeface="Nixie One"/>
                <a:sym typeface="Nixie One"/>
              </a:defRPr>
            </a:lvl1pPr>
            <a:lvl2pPr marL="1219170" lvl="1" indent="-507987" rtl="0">
              <a:spcBef>
                <a:spcPts val="0"/>
              </a:spcBef>
              <a:spcAft>
                <a:spcPts val="0"/>
              </a:spcAft>
              <a:buSzPts val="2400"/>
              <a:buFont typeface="Nixie One"/>
              <a:buChar char="￭"/>
              <a:defRPr sz="3200">
                <a:latin typeface="Nixie One"/>
                <a:ea typeface="Nixie One"/>
                <a:cs typeface="Nixie One"/>
                <a:sym typeface="Nixie One"/>
              </a:defRPr>
            </a:lvl2pPr>
            <a:lvl3pPr marL="1828754" lvl="2" indent="-507987" rtl="0">
              <a:spcBef>
                <a:spcPts val="0"/>
              </a:spcBef>
              <a:spcAft>
                <a:spcPts val="0"/>
              </a:spcAft>
              <a:buSzPts val="2400"/>
              <a:buFont typeface="Nixie One"/>
              <a:buChar char="￮"/>
              <a:defRPr sz="3200">
                <a:latin typeface="Nixie One"/>
                <a:ea typeface="Nixie One"/>
                <a:cs typeface="Nixie One"/>
                <a:sym typeface="Nixie One"/>
              </a:defRPr>
            </a:lvl3pPr>
            <a:lvl4pPr marL="2438339" lvl="3" indent="-507987" rtl="0">
              <a:spcBef>
                <a:spcPts val="0"/>
              </a:spcBef>
              <a:spcAft>
                <a:spcPts val="0"/>
              </a:spcAft>
              <a:buSzPts val="2400"/>
              <a:buFont typeface="Nixie One"/>
              <a:buChar char="●"/>
              <a:defRPr sz="3200">
                <a:latin typeface="Nixie One"/>
                <a:ea typeface="Nixie One"/>
                <a:cs typeface="Nixie One"/>
                <a:sym typeface="Nixie One"/>
              </a:defRPr>
            </a:lvl4pPr>
            <a:lvl5pPr marL="3047924" lvl="4" indent="-507987" rtl="0">
              <a:spcBef>
                <a:spcPts val="0"/>
              </a:spcBef>
              <a:spcAft>
                <a:spcPts val="0"/>
              </a:spcAft>
              <a:buSzPts val="2400"/>
              <a:buFont typeface="Nixie One"/>
              <a:buChar char="○"/>
              <a:defRPr sz="3200">
                <a:latin typeface="Nixie One"/>
                <a:ea typeface="Nixie One"/>
                <a:cs typeface="Nixie One"/>
                <a:sym typeface="Nixie One"/>
              </a:defRPr>
            </a:lvl5pPr>
            <a:lvl6pPr marL="3657509" lvl="5" indent="-507987" rtl="0">
              <a:spcBef>
                <a:spcPts val="0"/>
              </a:spcBef>
              <a:spcAft>
                <a:spcPts val="0"/>
              </a:spcAft>
              <a:buSzPts val="2400"/>
              <a:buFont typeface="Nixie One"/>
              <a:buChar char="■"/>
              <a:defRPr sz="3200">
                <a:latin typeface="Nixie One"/>
                <a:ea typeface="Nixie One"/>
                <a:cs typeface="Nixie One"/>
                <a:sym typeface="Nixie One"/>
              </a:defRPr>
            </a:lvl6pPr>
            <a:lvl7pPr marL="4267093" lvl="6" indent="-507987" rtl="0">
              <a:spcBef>
                <a:spcPts val="0"/>
              </a:spcBef>
              <a:spcAft>
                <a:spcPts val="0"/>
              </a:spcAft>
              <a:buSzPts val="2400"/>
              <a:buFont typeface="Nixie One"/>
              <a:buChar char="●"/>
              <a:defRPr sz="3200">
                <a:latin typeface="Nixie One"/>
                <a:ea typeface="Nixie One"/>
                <a:cs typeface="Nixie One"/>
                <a:sym typeface="Nixie One"/>
              </a:defRPr>
            </a:lvl7pPr>
            <a:lvl8pPr marL="4876678" lvl="7" indent="-507987" rtl="0">
              <a:spcBef>
                <a:spcPts val="0"/>
              </a:spcBef>
              <a:spcAft>
                <a:spcPts val="0"/>
              </a:spcAft>
              <a:buSzPts val="2400"/>
              <a:buFont typeface="Nixie One"/>
              <a:buChar char="○"/>
              <a:defRPr sz="3200">
                <a:latin typeface="Nixie One"/>
                <a:ea typeface="Nixie One"/>
                <a:cs typeface="Nixie One"/>
                <a:sym typeface="Nixie One"/>
              </a:defRPr>
            </a:lvl8pPr>
            <a:lvl9pPr marL="5486263" lvl="8" indent="-507987">
              <a:spcBef>
                <a:spcPts val="0"/>
              </a:spcBef>
              <a:spcAft>
                <a:spcPts val="0"/>
              </a:spcAft>
              <a:buSzPts val="2400"/>
              <a:buFont typeface="Nixie One"/>
              <a:buChar char="■"/>
              <a:defRPr sz="3200">
                <a:latin typeface="Nixie One"/>
                <a:ea typeface="Nixie One"/>
                <a:cs typeface="Nixie One"/>
                <a:sym typeface="Nixie One"/>
              </a:defRPr>
            </a:lvl9pPr>
          </a:lstStyle>
          <a:p>
            <a:endParaRPr/>
          </a:p>
        </p:txBody>
      </p:sp>
      <p:sp>
        <p:nvSpPr>
          <p:cNvPr id="92" name="Google Shape;92;p4"/>
          <p:cNvSpPr/>
          <p:nvPr/>
        </p:nvSpPr>
        <p:spPr>
          <a:xfrm rot="10800000" flipH="1">
            <a:off x="-165101" y="37487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4"/>
          <p:cNvSpPr/>
          <p:nvPr/>
        </p:nvSpPr>
        <p:spPr>
          <a:xfrm rot="10800000" flipH="1">
            <a:off x="850900" y="42569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4"/>
          <p:cNvSpPr/>
          <p:nvPr/>
        </p:nvSpPr>
        <p:spPr>
          <a:xfrm rot="10800000" flipH="1">
            <a:off x="1003299" y="16024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4"/>
          <p:cNvSpPr/>
          <p:nvPr/>
        </p:nvSpPr>
        <p:spPr>
          <a:xfrm rot="10800000" flipH="1">
            <a:off x="876300" y="5840233"/>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6" name="Google Shape;96;p4"/>
          <p:cNvGrpSpPr/>
          <p:nvPr/>
        </p:nvGrpSpPr>
        <p:grpSpPr>
          <a:xfrm>
            <a:off x="1315779" y="1859358"/>
            <a:ext cx="468272" cy="432881"/>
            <a:chOff x="5975075" y="2327500"/>
            <a:chExt cx="420100" cy="388350"/>
          </a:xfrm>
        </p:grpSpPr>
        <p:sp>
          <p:nvSpPr>
            <p:cNvPr id="97" name="Google Shape;97;p4"/>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4"/>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99" name="Google Shape;99;p4"/>
          <p:cNvSpPr/>
          <p:nvPr/>
        </p:nvSpPr>
        <p:spPr>
          <a:xfrm>
            <a:off x="270801" y="40303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00" name="Google Shape;100;p4"/>
          <p:cNvGrpSpPr/>
          <p:nvPr/>
        </p:nvGrpSpPr>
        <p:grpSpPr>
          <a:xfrm>
            <a:off x="394305" y="1170275"/>
            <a:ext cx="329959" cy="523069"/>
            <a:chOff x="6718575" y="2318625"/>
            <a:chExt cx="256950" cy="407375"/>
          </a:xfrm>
        </p:grpSpPr>
        <p:sp>
          <p:nvSpPr>
            <p:cNvPr id="101" name="Google Shape;101;p4"/>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4"/>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4"/>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4"/>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4"/>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4"/>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4"/>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4"/>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9" name="Google Shape;109;p4"/>
          <p:cNvGrpSpPr/>
          <p:nvPr/>
        </p:nvGrpSpPr>
        <p:grpSpPr>
          <a:xfrm>
            <a:off x="1639312" y="4413975"/>
            <a:ext cx="457176" cy="466757"/>
            <a:chOff x="3951850" y="2985350"/>
            <a:chExt cx="407950" cy="416500"/>
          </a:xfrm>
        </p:grpSpPr>
        <p:sp>
          <p:nvSpPr>
            <p:cNvPr id="110" name="Google Shape;110;p4"/>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4"/>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4"/>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3" name="Google Shape;113;p4"/>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14" name="Google Shape;114;p4"/>
          <p:cNvSpPr/>
          <p:nvPr/>
        </p:nvSpPr>
        <p:spPr>
          <a:xfrm rot="10800000" flipH="1">
            <a:off x="723899" y="48162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4"/>
          <p:cNvSpPr/>
          <p:nvPr/>
        </p:nvSpPr>
        <p:spPr>
          <a:xfrm rot="10800000" flipH="1">
            <a:off x="972000" y="566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4"/>
          <p:cNvSpPr/>
          <p:nvPr/>
        </p:nvSpPr>
        <p:spPr>
          <a:xfrm rot="10800000" flipH="1">
            <a:off x="-153403" y="5328033"/>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4"/>
          <p:cNvSpPr/>
          <p:nvPr/>
        </p:nvSpPr>
        <p:spPr>
          <a:xfrm rot="10800000" flipH="1">
            <a:off x="548267" y="344833"/>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4"/>
          <p:cNvSpPr/>
          <p:nvPr/>
        </p:nvSpPr>
        <p:spPr>
          <a:xfrm>
            <a:off x="1105118" y="51242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19" name="Google Shape;119;p4"/>
          <p:cNvGrpSpPr/>
          <p:nvPr/>
        </p:nvGrpSpPr>
        <p:grpSpPr>
          <a:xfrm>
            <a:off x="89456" y="2242253"/>
            <a:ext cx="607499" cy="582739"/>
            <a:chOff x="5241175" y="4959100"/>
            <a:chExt cx="539775" cy="517775"/>
          </a:xfrm>
        </p:grpSpPr>
        <p:sp>
          <p:nvSpPr>
            <p:cNvPr id="120" name="Google Shape;120;p4"/>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4"/>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4"/>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4"/>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4" name="Google Shape;124;p4"/>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4"/>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26" name="Google Shape;126;p4"/>
          <p:cNvSpPr/>
          <p:nvPr/>
        </p:nvSpPr>
        <p:spPr>
          <a:xfrm>
            <a:off x="193235" y="5619333"/>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4"/>
          <p:cNvSpPr txBox="1"/>
          <p:nvPr/>
        </p:nvSpPr>
        <p:spPr>
          <a:xfrm>
            <a:off x="125333" y="257277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6000" kern="0">
                <a:solidFill>
                  <a:srgbClr val="FFFFFF"/>
                </a:solidFill>
                <a:latin typeface="Nixie One"/>
                <a:ea typeface="Nixie One"/>
                <a:cs typeface="Nixie One"/>
                <a:sym typeface="Nixie One"/>
              </a:rPr>
              <a:t>“</a:t>
            </a:r>
            <a:endParaRPr sz="16000" kern="0">
              <a:solidFill>
                <a:srgbClr val="FFFFFF"/>
              </a:solidFill>
              <a:latin typeface="Nixie One"/>
              <a:ea typeface="Nixie One"/>
              <a:cs typeface="Nixie One"/>
              <a:sym typeface="Nixie One"/>
            </a:endParaRPr>
          </a:p>
        </p:txBody>
      </p:sp>
      <p:sp>
        <p:nvSpPr>
          <p:cNvPr id="128" name="Google Shape;128;p4"/>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atin typeface="Nixie One"/>
                <a:ea typeface="Nixie One"/>
                <a:cs typeface="Nixie One"/>
                <a:sym typeface="Nixie One"/>
              </a:defRPr>
            </a:lvl1pPr>
            <a:lvl2pPr lvl="1">
              <a:buNone/>
              <a:defRPr>
                <a:latin typeface="Nixie One"/>
                <a:ea typeface="Nixie One"/>
                <a:cs typeface="Nixie One"/>
                <a:sym typeface="Nixie One"/>
              </a:defRPr>
            </a:lvl2pPr>
            <a:lvl3pPr lvl="2">
              <a:buNone/>
              <a:defRPr>
                <a:latin typeface="Nixie One"/>
                <a:ea typeface="Nixie One"/>
                <a:cs typeface="Nixie One"/>
                <a:sym typeface="Nixie One"/>
              </a:defRPr>
            </a:lvl3pPr>
            <a:lvl4pPr lvl="3">
              <a:buNone/>
              <a:defRPr>
                <a:latin typeface="Nixie One"/>
                <a:ea typeface="Nixie One"/>
                <a:cs typeface="Nixie One"/>
                <a:sym typeface="Nixie One"/>
              </a:defRPr>
            </a:lvl4pPr>
            <a:lvl5pPr lvl="4">
              <a:buNone/>
              <a:defRPr>
                <a:latin typeface="Nixie One"/>
                <a:ea typeface="Nixie One"/>
                <a:cs typeface="Nixie One"/>
                <a:sym typeface="Nixie One"/>
              </a:defRPr>
            </a:lvl5pPr>
            <a:lvl6pPr lvl="5">
              <a:buNone/>
              <a:defRPr>
                <a:latin typeface="Nixie One"/>
                <a:ea typeface="Nixie One"/>
                <a:cs typeface="Nixie One"/>
                <a:sym typeface="Nixie One"/>
              </a:defRPr>
            </a:lvl6pPr>
            <a:lvl7pPr lvl="6">
              <a:buNone/>
              <a:defRPr>
                <a:latin typeface="Nixie One"/>
                <a:ea typeface="Nixie One"/>
                <a:cs typeface="Nixie One"/>
                <a:sym typeface="Nixie One"/>
              </a:defRPr>
            </a:lvl7pPr>
            <a:lvl8pPr lvl="7">
              <a:buNone/>
              <a:defRPr>
                <a:latin typeface="Nixie One"/>
                <a:ea typeface="Nixie One"/>
                <a:cs typeface="Nixie One"/>
                <a:sym typeface="Nixie One"/>
              </a:defRPr>
            </a:lvl8pPr>
            <a:lvl9pPr lvl="8">
              <a:buNone/>
              <a:defRPr>
                <a:latin typeface="Nixie One"/>
                <a:ea typeface="Nixie One"/>
                <a:cs typeface="Nixie One"/>
                <a:sym typeface="Nixie One"/>
              </a:defRPr>
            </a:lvl9pPr>
          </a:lstStyle>
          <a:p>
            <a:fld id="{00000000-1234-1234-1234-123412341234}" type="slidenum">
              <a:rPr lang="en"/>
              <a:pPr/>
              <a:t>‹#›</a:t>
            </a:fld>
            <a:endParaRPr/>
          </a:p>
        </p:txBody>
      </p:sp>
    </p:spTree>
    <p:extLst>
      <p:ext uri="{BB962C8B-B14F-4D97-AF65-F5344CB8AC3E}">
        <p14:creationId xmlns:p14="http://schemas.microsoft.com/office/powerpoint/2010/main" val="1578047781"/>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129"/>
        <p:cNvGrpSpPr/>
        <p:nvPr/>
      </p:nvGrpSpPr>
      <p:grpSpPr>
        <a:xfrm>
          <a:off x="0" y="0"/>
          <a:ext cx="0" cy="0"/>
          <a:chOff x="0" y="0"/>
          <a:chExt cx="0" cy="0"/>
        </a:xfrm>
      </p:grpSpPr>
      <p:sp>
        <p:nvSpPr>
          <p:cNvPr id="130" name="Google Shape;130;p5"/>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1" name="Google Shape;131;p5"/>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2" name="Google Shape;132;p5"/>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33" name="Google Shape;133;p5"/>
          <p:cNvSpPr txBox="1">
            <a:spLocks noGrp="1"/>
          </p:cNvSpPr>
          <p:nvPr>
            <p:ph type="body" idx="1"/>
          </p:nvPr>
        </p:nvSpPr>
        <p:spPr>
          <a:xfrm>
            <a:off x="2310267" y="3006833"/>
            <a:ext cx="6592400" cy="22132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Font typeface="Muli"/>
              <a:buChar char="◇"/>
              <a:defRPr>
                <a:latin typeface="Muli"/>
                <a:ea typeface="Muli"/>
                <a:cs typeface="Muli"/>
                <a:sym typeface="Muli"/>
              </a:defRPr>
            </a:lvl1pPr>
            <a:lvl2pPr marL="1219170" lvl="1" indent="-423323">
              <a:spcBef>
                <a:spcPts val="0"/>
              </a:spcBef>
              <a:spcAft>
                <a:spcPts val="0"/>
              </a:spcAft>
              <a:buSzPts val="1400"/>
              <a:buFont typeface="Muli"/>
              <a:buChar char="￭"/>
              <a:defRPr>
                <a:latin typeface="Muli"/>
                <a:ea typeface="Muli"/>
                <a:cs typeface="Muli"/>
                <a:sym typeface="Muli"/>
              </a:defRPr>
            </a:lvl2pPr>
            <a:lvl3pPr marL="1828754" lvl="2" indent="-423323">
              <a:spcBef>
                <a:spcPts val="0"/>
              </a:spcBef>
              <a:spcAft>
                <a:spcPts val="0"/>
              </a:spcAft>
              <a:buSzPts val="1400"/>
              <a:buFont typeface="Muli"/>
              <a:buChar char="￮"/>
              <a:defRPr>
                <a:latin typeface="Muli"/>
                <a:ea typeface="Muli"/>
                <a:cs typeface="Muli"/>
                <a:sym typeface="Muli"/>
              </a:defRPr>
            </a:lvl3pPr>
            <a:lvl4pPr marL="2438339" lvl="3" indent="-423323">
              <a:spcBef>
                <a:spcPts val="0"/>
              </a:spcBef>
              <a:spcAft>
                <a:spcPts val="0"/>
              </a:spcAft>
              <a:buSzPts val="1400"/>
              <a:buFont typeface="Muli"/>
              <a:buChar char="●"/>
              <a:defRPr>
                <a:latin typeface="Muli"/>
                <a:ea typeface="Muli"/>
                <a:cs typeface="Muli"/>
                <a:sym typeface="Muli"/>
              </a:defRPr>
            </a:lvl4pPr>
            <a:lvl5pPr marL="3047924" lvl="4" indent="-423323">
              <a:spcBef>
                <a:spcPts val="0"/>
              </a:spcBef>
              <a:spcAft>
                <a:spcPts val="0"/>
              </a:spcAft>
              <a:buSzPts val="1400"/>
              <a:buFont typeface="Muli"/>
              <a:buChar char="○"/>
              <a:defRPr>
                <a:latin typeface="Muli"/>
                <a:ea typeface="Muli"/>
                <a:cs typeface="Muli"/>
                <a:sym typeface="Muli"/>
              </a:defRPr>
            </a:lvl5pPr>
            <a:lvl6pPr marL="3657509" lvl="5" indent="-423323">
              <a:spcBef>
                <a:spcPts val="0"/>
              </a:spcBef>
              <a:spcAft>
                <a:spcPts val="0"/>
              </a:spcAft>
              <a:buSzPts val="1400"/>
              <a:buFont typeface="Muli"/>
              <a:buChar char="■"/>
              <a:defRPr>
                <a:latin typeface="Muli"/>
                <a:ea typeface="Muli"/>
                <a:cs typeface="Muli"/>
                <a:sym typeface="Muli"/>
              </a:defRPr>
            </a:lvl6pPr>
            <a:lvl7pPr marL="4267093" lvl="6" indent="-423323">
              <a:spcBef>
                <a:spcPts val="0"/>
              </a:spcBef>
              <a:spcAft>
                <a:spcPts val="0"/>
              </a:spcAft>
              <a:buSzPts val="1400"/>
              <a:buFont typeface="Muli"/>
              <a:buChar char="●"/>
              <a:defRPr>
                <a:latin typeface="Muli"/>
                <a:ea typeface="Muli"/>
                <a:cs typeface="Muli"/>
                <a:sym typeface="Muli"/>
              </a:defRPr>
            </a:lvl7pPr>
            <a:lvl8pPr marL="4876678" lvl="7" indent="-423323">
              <a:spcBef>
                <a:spcPts val="0"/>
              </a:spcBef>
              <a:spcAft>
                <a:spcPts val="0"/>
              </a:spcAft>
              <a:buSzPts val="1400"/>
              <a:buFont typeface="Muli"/>
              <a:buChar char="○"/>
              <a:defRPr>
                <a:latin typeface="Muli"/>
                <a:ea typeface="Muli"/>
                <a:cs typeface="Muli"/>
                <a:sym typeface="Muli"/>
              </a:defRPr>
            </a:lvl8pPr>
            <a:lvl9pPr marL="5486263" lvl="8" indent="-423323">
              <a:spcBef>
                <a:spcPts val="0"/>
              </a:spcBef>
              <a:spcAft>
                <a:spcPts val="0"/>
              </a:spcAft>
              <a:buSzPts val="1400"/>
              <a:buFont typeface="Muli"/>
              <a:buChar char="■"/>
              <a:defRPr>
                <a:latin typeface="Muli"/>
                <a:ea typeface="Muli"/>
                <a:cs typeface="Muli"/>
                <a:sym typeface="Muli"/>
              </a:defRPr>
            </a:lvl9pPr>
          </a:lstStyle>
          <a:p>
            <a:endParaRPr/>
          </a:p>
        </p:txBody>
      </p:sp>
      <p:sp>
        <p:nvSpPr>
          <p:cNvPr id="134" name="Google Shape;134;p5"/>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5" name="Google Shape;135;p5"/>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5"/>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5"/>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5"/>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5"/>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5"/>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5"/>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2" name="Google Shape;142;p5"/>
          <p:cNvGrpSpPr/>
          <p:nvPr/>
        </p:nvGrpSpPr>
        <p:grpSpPr>
          <a:xfrm>
            <a:off x="2306379" y="81425"/>
            <a:ext cx="468272" cy="432881"/>
            <a:chOff x="5975075" y="2327500"/>
            <a:chExt cx="420100" cy="388350"/>
          </a:xfrm>
        </p:grpSpPr>
        <p:sp>
          <p:nvSpPr>
            <p:cNvPr id="143" name="Google Shape;143;p5"/>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5"/>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45" name="Google Shape;145;p5"/>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6" name="Google Shape;146;p5"/>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7" name="Google Shape;147;p5"/>
          <p:cNvGrpSpPr/>
          <p:nvPr/>
        </p:nvGrpSpPr>
        <p:grpSpPr>
          <a:xfrm>
            <a:off x="9805423" y="4568953"/>
            <a:ext cx="607499" cy="582739"/>
            <a:chOff x="5241175" y="4959100"/>
            <a:chExt cx="539775" cy="517775"/>
          </a:xfrm>
        </p:grpSpPr>
        <p:sp>
          <p:nvSpPr>
            <p:cNvPr id="148" name="Google Shape;148;p5"/>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5"/>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5"/>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5"/>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5"/>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5"/>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54" name="Google Shape;154;p5"/>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55" name="Google Shape;155;p5"/>
          <p:cNvGrpSpPr/>
          <p:nvPr/>
        </p:nvGrpSpPr>
        <p:grpSpPr>
          <a:xfrm>
            <a:off x="1205701" y="686924"/>
            <a:ext cx="510611" cy="809481"/>
            <a:chOff x="6718575" y="2318625"/>
            <a:chExt cx="256950" cy="407375"/>
          </a:xfrm>
        </p:grpSpPr>
        <p:sp>
          <p:nvSpPr>
            <p:cNvPr id="156" name="Google Shape;156;p5"/>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7" name="Google Shape;157;p5"/>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5"/>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5"/>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5"/>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5"/>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5"/>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5"/>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64" name="Google Shape;164;p5"/>
          <p:cNvGrpSpPr/>
          <p:nvPr/>
        </p:nvGrpSpPr>
        <p:grpSpPr>
          <a:xfrm>
            <a:off x="447679" y="2454042"/>
            <a:ext cx="457176" cy="466757"/>
            <a:chOff x="3951850" y="2985350"/>
            <a:chExt cx="407950" cy="416500"/>
          </a:xfrm>
        </p:grpSpPr>
        <p:sp>
          <p:nvSpPr>
            <p:cNvPr id="165" name="Google Shape;165;p5"/>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6" name="Google Shape;166;p5"/>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7" name="Google Shape;167;p5"/>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8" name="Google Shape;168;p5"/>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69" name="Google Shape;169;p5"/>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718746432"/>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170"/>
        <p:cNvGrpSpPr/>
        <p:nvPr/>
      </p:nvGrpSpPr>
      <p:grpSpPr>
        <a:xfrm>
          <a:off x="0" y="0"/>
          <a:ext cx="0" cy="0"/>
          <a:chOff x="0" y="0"/>
          <a:chExt cx="0" cy="0"/>
        </a:xfrm>
      </p:grpSpPr>
      <p:sp>
        <p:nvSpPr>
          <p:cNvPr id="171" name="Google Shape;171;p6"/>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2" name="Google Shape;172;p6"/>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3" name="Google Shape;173;p6"/>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74" name="Google Shape;174;p6"/>
          <p:cNvSpPr txBox="1">
            <a:spLocks noGrp="1"/>
          </p:cNvSpPr>
          <p:nvPr>
            <p:ph type="body" idx="1"/>
          </p:nvPr>
        </p:nvSpPr>
        <p:spPr>
          <a:xfrm>
            <a:off x="2312000"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5" name="Google Shape;175;p6"/>
          <p:cNvSpPr txBox="1">
            <a:spLocks noGrp="1"/>
          </p:cNvSpPr>
          <p:nvPr>
            <p:ph type="body" idx="2"/>
          </p:nvPr>
        </p:nvSpPr>
        <p:spPr>
          <a:xfrm>
            <a:off x="6082784"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6" name="Google Shape;176;p6"/>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6"/>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6"/>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6"/>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0" name="Google Shape;180;p6"/>
          <p:cNvGrpSpPr/>
          <p:nvPr/>
        </p:nvGrpSpPr>
        <p:grpSpPr>
          <a:xfrm>
            <a:off x="2306379" y="81425"/>
            <a:ext cx="468272" cy="432881"/>
            <a:chOff x="5975075" y="2327500"/>
            <a:chExt cx="420100" cy="388350"/>
          </a:xfrm>
        </p:grpSpPr>
        <p:sp>
          <p:nvSpPr>
            <p:cNvPr id="181" name="Google Shape;181;p6"/>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6"/>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83" name="Google Shape;183;p6"/>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4" name="Google Shape;184;p6"/>
          <p:cNvGrpSpPr/>
          <p:nvPr/>
        </p:nvGrpSpPr>
        <p:grpSpPr>
          <a:xfrm>
            <a:off x="1205701" y="686924"/>
            <a:ext cx="510611" cy="809481"/>
            <a:chOff x="6718575" y="2318625"/>
            <a:chExt cx="256950" cy="407375"/>
          </a:xfrm>
        </p:grpSpPr>
        <p:sp>
          <p:nvSpPr>
            <p:cNvPr id="185" name="Google Shape;185;p6"/>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6" name="Google Shape;186;p6"/>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6"/>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6"/>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6"/>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0" name="Google Shape;190;p6"/>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6"/>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2" name="Google Shape;192;p6"/>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93" name="Google Shape;193;p6"/>
          <p:cNvGrpSpPr/>
          <p:nvPr/>
        </p:nvGrpSpPr>
        <p:grpSpPr>
          <a:xfrm>
            <a:off x="447679" y="2454042"/>
            <a:ext cx="457176" cy="466757"/>
            <a:chOff x="3951850" y="2985350"/>
            <a:chExt cx="407950" cy="416500"/>
          </a:xfrm>
        </p:grpSpPr>
        <p:sp>
          <p:nvSpPr>
            <p:cNvPr id="194" name="Google Shape;194;p6"/>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5" name="Google Shape;195;p6"/>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6"/>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6"/>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98" name="Google Shape;198;p6"/>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9" name="Google Shape;199;p6"/>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0" name="Google Shape;200;p6"/>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1" name="Google Shape;201;p6"/>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2" name="Google Shape;202;p6"/>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03" name="Google Shape;203;p6"/>
          <p:cNvGrpSpPr/>
          <p:nvPr/>
        </p:nvGrpSpPr>
        <p:grpSpPr>
          <a:xfrm>
            <a:off x="9805423" y="4568953"/>
            <a:ext cx="607499" cy="582739"/>
            <a:chOff x="5241175" y="4959100"/>
            <a:chExt cx="539775" cy="517775"/>
          </a:xfrm>
        </p:grpSpPr>
        <p:sp>
          <p:nvSpPr>
            <p:cNvPr id="204" name="Google Shape;204;p6"/>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6"/>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6"/>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6"/>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6"/>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6"/>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10" name="Google Shape;210;p6"/>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1" name="Google Shape;211;p6"/>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739166511"/>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212"/>
        <p:cNvGrpSpPr/>
        <p:nvPr/>
      </p:nvGrpSpPr>
      <p:grpSpPr>
        <a:xfrm>
          <a:off x="0" y="0"/>
          <a:ext cx="0" cy="0"/>
          <a:chOff x="0" y="0"/>
          <a:chExt cx="0" cy="0"/>
        </a:xfrm>
      </p:grpSpPr>
      <p:sp>
        <p:nvSpPr>
          <p:cNvPr id="213" name="Google Shape;213;p7"/>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14" name="Google Shape;214;p7"/>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rtl="0">
              <a:spcBef>
                <a:spcPts val="0"/>
              </a:spcBef>
              <a:spcAft>
                <a:spcPts val="0"/>
              </a:spcAft>
              <a:buSzPts val="40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a:endParaRPr/>
          </a:p>
        </p:txBody>
      </p:sp>
      <p:sp>
        <p:nvSpPr>
          <p:cNvPr id="215" name="Google Shape;215;p7"/>
          <p:cNvSpPr txBox="1">
            <a:spLocks noGrp="1"/>
          </p:cNvSpPr>
          <p:nvPr>
            <p:ph type="body" idx="1"/>
          </p:nvPr>
        </p:nvSpPr>
        <p:spPr>
          <a:xfrm>
            <a:off x="231026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6" name="Google Shape;216;p7"/>
          <p:cNvSpPr txBox="1">
            <a:spLocks noGrp="1"/>
          </p:cNvSpPr>
          <p:nvPr>
            <p:ph type="body" idx="2"/>
          </p:nvPr>
        </p:nvSpPr>
        <p:spPr>
          <a:xfrm>
            <a:off x="5361296"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7" name="Google Shape;217;p7"/>
          <p:cNvSpPr txBox="1">
            <a:spLocks noGrp="1"/>
          </p:cNvSpPr>
          <p:nvPr>
            <p:ph type="body" idx="3"/>
          </p:nvPr>
        </p:nvSpPr>
        <p:spPr>
          <a:xfrm>
            <a:off x="841232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8" name="Google Shape;218;p7"/>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9" name="Google Shape;219;p7"/>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0" name="Google Shape;220;p7"/>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7"/>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2" name="Google Shape;222;p7"/>
          <p:cNvGrpSpPr/>
          <p:nvPr/>
        </p:nvGrpSpPr>
        <p:grpSpPr>
          <a:xfrm>
            <a:off x="2306379" y="81425"/>
            <a:ext cx="468272" cy="432881"/>
            <a:chOff x="5975075" y="2327500"/>
            <a:chExt cx="420100" cy="388350"/>
          </a:xfrm>
        </p:grpSpPr>
        <p:sp>
          <p:nvSpPr>
            <p:cNvPr id="223" name="Google Shape;223;p7"/>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7"/>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25" name="Google Shape;225;p7"/>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6" name="Google Shape;226;p7"/>
          <p:cNvGrpSpPr/>
          <p:nvPr/>
        </p:nvGrpSpPr>
        <p:grpSpPr>
          <a:xfrm>
            <a:off x="1205701" y="686924"/>
            <a:ext cx="510611" cy="809481"/>
            <a:chOff x="6718575" y="2318625"/>
            <a:chExt cx="256950" cy="407375"/>
          </a:xfrm>
        </p:grpSpPr>
        <p:sp>
          <p:nvSpPr>
            <p:cNvPr id="227" name="Google Shape;227;p7"/>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7"/>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7"/>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0" name="Google Shape;230;p7"/>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1" name="Google Shape;231;p7"/>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7"/>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7"/>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7"/>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5" name="Google Shape;235;p7"/>
          <p:cNvGrpSpPr/>
          <p:nvPr/>
        </p:nvGrpSpPr>
        <p:grpSpPr>
          <a:xfrm>
            <a:off x="447679" y="2454042"/>
            <a:ext cx="457176" cy="466757"/>
            <a:chOff x="3951850" y="2985350"/>
            <a:chExt cx="407950" cy="416500"/>
          </a:xfrm>
        </p:grpSpPr>
        <p:sp>
          <p:nvSpPr>
            <p:cNvPr id="236" name="Google Shape;236;p7"/>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7"/>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7"/>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7"/>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40" name="Google Shape;240;p7"/>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867236991"/>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41"/>
        <p:cNvGrpSpPr/>
        <p:nvPr/>
      </p:nvGrpSpPr>
      <p:grpSpPr>
        <a:xfrm>
          <a:off x="0" y="0"/>
          <a:ext cx="0" cy="0"/>
          <a:chOff x="0" y="0"/>
          <a:chExt cx="0" cy="0"/>
        </a:xfrm>
      </p:grpSpPr>
      <p:sp>
        <p:nvSpPr>
          <p:cNvPr id="242" name="Google Shape;242;p8"/>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3" name="Google Shape;243;p8"/>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4" name="Google Shape;244;p8"/>
          <p:cNvSpPr txBox="1">
            <a:spLocks noGrp="1"/>
          </p:cNvSpPr>
          <p:nvPr>
            <p:ph type="title"/>
          </p:nvPr>
        </p:nvSpPr>
        <p:spPr>
          <a:xfrm>
            <a:off x="2310267" y="1094933"/>
            <a:ext cx="6592400" cy="8604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245" name="Google Shape;245;p8"/>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6" name="Google Shape;246;p8"/>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7" name="Google Shape;247;p8"/>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8" name="Google Shape;248;p8"/>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49" name="Google Shape;249;p8"/>
          <p:cNvGrpSpPr/>
          <p:nvPr/>
        </p:nvGrpSpPr>
        <p:grpSpPr>
          <a:xfrm>
            <a:off x="2306379" y="81425"/>
            <a:ext cx="468272" cy="432881"/>
            <a:chOff x="5975075" y="2327500"/>
            <a:chExt cx="420100" cy="388350"/>
          </a:xfrm>
        </p:grpSpPr>
        <p:sp>
          <p:nvSpPr>
            <p:cNvPr id="250" name="Google Shape;250;p8"/>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8"/>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52" name="Google Shape;252;p8"/>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53" name="Google Shape;253;p8"/>
          <p:cNvGrpSpPr/>
          <p:nvPr/>
        </p:nvGrpSpPr>
        <p:grpSpPr>
          <a:xfrm>
            <a:off x="1205701" y="686924"/>
            <a:ext cx="510611" cy="809481"/>
            <a:chOff x="6718575" y="2318625"/>
            <a:chExt cx="256950" cy="407375"/>
          </a:xfrm>
        </p:grpSpPr>
        <p:sp>
          <p:nvSpPr>
            <p:cNvPr id="254" name="Google Shape;254;p8"/>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8"/>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8"/>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7" name="Google Shape;257;p8"/>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8"/>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8"/>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0" name="Google Shape;260;p8"/>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1" name="Google Shape;261;p8"/>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62" name="Google Shape;262;p8"/>
          <p:cNvGrpSpPr/>
          <p:nvPr/>
        </p:nvGrpSpPr>
        <p:grpSpPr>
          <a:xfrm>
            <a:off x="447679" y="2454042"/>
            <a:ext cx="457176" cy="466757"/>
            <a:chOff x="3951850" y="2985350"/>
            <a:chExt cx="407950" cy="416500"/>
          </a:xfrm>
        </p:grpSpPr>
        <p:sp>
          <p:nvSpPr>
            <p:cNvPr id="263" name="Google Shape;263;p8"/>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4" name="Google Shape;264;p8"/>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5" name="Google Shape;265;p8"/>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6" name="Google Shape;266;p8"/>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67" name="Google Shape;267;p8"/>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8" name="Google Shape;268;p8"/>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9" name="Google Shape;269;p8"/>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0" name="Google Shape;270;p8"/>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1" name="Google Shape;271;p8"/>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72" name="Google Shape;272;p8"/>
          <p:cNvGrpSpPr/>
          <p:nvPr/>
        </p:nvGrpSpPr>
        <p:grpSpPr>
          <a:xfrm>
            <a:off x="9805423" y="4568953"/>
            <a:ext cx="607499" cy="582739"/>
            <a:chOff x="5241175" y="4959100"/>
            <a:chExt cx="539775" cy="517775"/>
          </a:xfrm>
        </p:grpSpPr>
        <p:sp>
          <p:nvSpPr>
            <p:cNvPr id="273" name="Google Shape;273;p8"/>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4" name="Google Shape;274;p8"/>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5" name="Google Shape;275;p8"/>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6" name="Google Shape;276;p8"/>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7" name="Google Shape;277;p8"/>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8" name="Google Shape;278;p8"/>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79" name="Google Shape;279;p8"/>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0" name="Google Shape;280;p8"/>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609551729"/>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81"/>
        <p:cNvGrpSpPr/>
        <p:nvPr/>
      </p:nvGrpSpPr>
      <p:grpSpPr>
        <a:xfrm>
          <a:off x="0" y="0"/>
          <a:ext cx="0" cy="0"/>
          <a:chOff x="0" y="0"/>
          <a:chExt cx="0" cy="0"/>
        </a:xfrm>
      </p:grpSpPr>
      <p:sp>
        <p:nvSpPr>
          <p:cNvPr id="282" name="Google Shape;282;p9"/>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3" name="Google Shape;283;p9"/>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4" name="Google Shape;284;p9"/>
          <p:cNvSpPr txBox="1">
            <a:spLocks noGrp="1"/>
          </p:cNvSpPr>
          <p:nvPr>
            <p:ph type="body" idx="1"/>
          </p:nvPr>
        </p:nvSpPr>
        <p:spPr>
          <a:xfrm>
            <a:off x="609600" y="58750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400"/>
              <a:buNone/>
              <a:defRPr/>
            </a:lvl1pPr>
          </a:lstStyle>
          <a:p>
            <a:endParaRPr/>
          </a:p>
        </p:txBody>
      </p:sp>
      <p:sp>
        <p:nvSpPr>
          <p:cNvPr id="285" name="Google Shape;285;p9"/>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6" name="Google Shape;286;p9"/>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7" name="Google Shape;287;p9"/>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8" name="Google Shape;288;p9"/>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89" name="Google Shape;289;p9"/>
          <p:cNvGrpSpPr/>
          <p:nvPr/>
        </p:nvGrpSpPr>
        <p:grpSpPr>
          <a:xfrm>
            <a:off x="2306379" y="81425"/>
            <a:ext cx="468272" cy="432881"/>
            <a:chOff x="5975075" y="2327500"/>
            <a:chExt cx="420100" cy="388350"/>
          </a:xfrm>
        </p:grpSpPr>
        <p:sp>
          <p:nvSpPr>
            <p:cNvPr id="290" name="Google Shape;290;p9"/>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1" name="Google Shape;291;p9"/>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92" name="Google Shape;292;p9"/>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93" name="Google Shape;293;p9"/>
          <p:cNvGrpSpPr/>
          <p:nvPr/>
        </p:nvGrpSpPr>
        <p:grpSpPr>
          <a:xfrm>
            <a:off x="1205701" y="686924"/>
            <a:ext cx="510611" cy="809481"/>
            <a:chOff x="6718575" y="2318625"/>
            <a:chExt cx="256950" cy="407375"/>
          </a:xfrm>
        </p:grpSpPr>
        <p:sp>
          <p:nvSpPr>
            <p:cNvPr id="294" name="Google Shape;294;p9"/>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5" name="Google Shape;295;p9"/>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6" name="Google Shape;296;p9"/>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7" name="Google Shape;297;p9"/>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8" name="Google Shape;298;p9"/>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9" name="Google Shape;299;p9"/>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0" name="Google Shape;300;p9"/>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1" name="Google Shape;301;p9"/>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2" name="Google Shape;302;p9"/>
          <p:cNvGrpSpPr/>
          <p:nvPr/>
        </p:nvGrpSpPr>
        <p:grpSpPr>
          <a:xfrm>
            <a:off x="447679" y="2454042"/>
            <a:ext cx="457176" cy="466757"/>
            <a:chOff x="3951850" y="2985350"/>
            <a:chExt cx="407950" cy="416500"/>
          </a:xfrm>
        </p:grpSpPr>
        <p:sp>
          <p:nvSpPr>
            <p:cNvPr id="303" name="Google Shape;303;p9"/>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4" name="Google Shape;304;p9"/>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5" name="Google Shape;305;p9"/>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6" name="Google Shape;306;p9"/>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07" name="Google Shape;307;p9"/>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8" name="Google Shape;308;p9"/>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9" name="Google Shape;309;p9"/>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0" name="Google Shape;310;p9"/>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1" name="Google Shape;311;p9"/>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12" name="Google Shape;312;p9"/>
          <p:cNvGrpSpPr/>
          <p:nvPr/>
        </p:nvGrpSpPr>
        <p:grpSpPr>
          <a:xfrm>
            <a:off x="9805423" y="4568953"/>
            <a:ext cx="607499" cy="582739"/>
            <a:chOff x="5241175" y="4959100"/>
            <a:chExt cx="539775" cy="517775"/>
          </a:xfrm>
        </p:grpSpPr>
        <p:sp>
          <p:nvSpPr>
            <p:cNvPr id="313" name="Google Shape;313;p9"/>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4" name="Google Shape;314;p9"/>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5" name="Google Shape;315;p9"/>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6" name="Google Shape;316;p9"/>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7" name="Google Shape;317;p9"/>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8" name="Google Shape;318;p9"/>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19" name="Google Shape;319;p9"/>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0" name="Google Shape;320;p9"/>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729829999"/>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21"/>
        <p:cNvGrpSpPr/>
        <p:nvPr/>
      </p:nvGrpSpPr>
      <p:grpSpPr>
        <a:xfrm>
          <a:off x="0" y="0"/>
          <a:ext cx="0" cy="0"/>
          <a:chOff x="0" y="0"/>
          <a:chExt cx="0" cy="0"/>
        </a:xfrm>
      </p:grpSpPr>
      <p:sp>
        <p:nvSpPr>
          <p:cNvPr id="322" name="Google Shape;322;p10"/>
          <p:cNvSpPr/>
          <p:nvPr/>
        </p:nvSpPr>
        <p:spPr>
          <a:xfrm rot="10800000" flipH="1">
            <a:off x="10957803" y="5495279"/>
            <a:ext cx="913600" cy="7912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3" name="Google Shape;323;p10"/>
          <p:cNvSpPr/>
          <p:nvPr/>
        </p:nvSpPr>
        <p:spPr>
          <a:xfrm rot="5400000">
            <a:off x="517983" y="140283"/>
            <a:ext cx="1258800" cy="14536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4" name="Google Shape;324;p10"/>
          <p:cNvSpPr/>
          <p:nvPr/>
        </p:nvSpPr>
        <p:spPr>
          <a:xfrm rot="10800000" flipH="1">
            <a:off x="-165100" y="1130388"/>
            <a:ext cx="899200" cy="7792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5" name="Google Shape;325;p10"/>
          <p:cNvSpPr/>
          <p:nvPr/>
        </p:nvSpPr>
        <p:spPr>
          <a:xfrm rot="10800000" flipH="1">
            <a:off x="670821" y="1548600"/>
            <a:ext cx="470400" cy="4072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6" name="Google Shape;326;p10"/>
          <p:cNvSpPr/>
          <p:nvPr/>
        </p:nvSpPr>
        <p:spPr>
          <a:xfrm rot="10800000" flipH="1">
            <a:off x="1611232" y="-175749"/>
            <a:ext cx="899200" cy="7792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7" name="Google Shape;327;p10"/>
          <p:cNvSpPr/>
          <p:nvPr/>
        </p:nvSpPr>
        <p:spPr>
          <a:xfrm rot="10800000" flipH="1">
            <a:off x="330337" y="66257"/>
            <a:ext cx="393600" cy="3408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8" name="Google Shape;328;p10"/>
          <p:cNvSpPr/>
          <p:nvPr/>
        </p:nvSpPr>
        <p:spPr>
          <a:xfrm rot="10800000" flipH="1">
            <a:off x="11684757" y="5981305"/>
            <a:ext cx="724000" cy="6272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10"/>
          <p:cNvSpPr/>
          <p:nvPr/>
        </p:nvSpPr>
        <p:spPr>
          <a:xfrm rot="10800000" flipH="1">
            <a:off x="11365080" y="6321467"/>
            <a:ext cx="378800" cy="3276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0" name="Google Shape;330;p10"/>
          <p:cNvSpPr/>
          <p:nvPr/>
        </p:nvSpPr>
        <p:spPr>
          <a:xfrm rot="10800000" flipH="1">
            <a:off x="11097047" y="4837364"/>
            <a:ext cx="724000" cy="626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1" name="Google Shape;331;p10"/>
          <p:cNvSpPr/>
          <p:nvPr/>
        </p:nvSpPr>
        <p:spPr>
          <a:xfrm rot="10800000" flipH="1">
            <a:off x="11684759" y="5346509"/>
            <a:ext cx="316800" cy="2744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2" name="Google Shape;332;p10"/>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771554991"/>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1909433"/>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615921441"/>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28994653"/>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82590170"/>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7086404"/>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98281931"/>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19321009"/>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78279763"/>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08092469"/>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90090876"/>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66779459"/>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68167764"/>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8333979"/>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099741137"/>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69763439"/>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88015009"/>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3893634"/>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04318727"/>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52731182"/>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01193154"/>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355690032"/>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2" y="555626"/>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1896050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4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831967259"/>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480603642"/>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988755217"/>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2923739163"/>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621299317"/>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2128517978"/>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467946248"/>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2540981919"/>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3426492071"/>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1739948578"/>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a16="http://schemas.microsoft.com/office/drawing/2014/main" xmlns=""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8" name="Freeform: Shape 7">
            <a:extLst>
              <a:ext uri="{FF2B5EF4-FFF2-40B4-BE49-F238E27FC236}">
                <a16:creationId xmlns:a16="http://schemas.microsoft.com/office/drawing/2014/main" xmlns=""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571673457"/>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383420308"/>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6048596"/>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3" name="Freeform: Shape 2">
            <a:extLst>
              <a:ext uri="{FF2B5EF4-FFF2-40B4-BE49-F238E27FC236}">
                <a16:creationId xmlns:a16="http://schemas.microsoft.com/office/drawing/2014/main" xmlns=""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3908206603"/>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141553" y="339510"/>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AF45677C-8125-4A3E-BB35-BAD773DF67E0}"/>
              </a:ext>
            </a:extLst>
          </p:cNvPr>
          <p:cNvSpPr/>
          <p:nvPr userDrawn="1"/>
        </p:nvSpPr>
        <p:spPr>
          <a:xfrm>
            <a:off x="0" y="2"/>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4" name="Group 3">
            <a:extLst>
              <a:ext uri="{FF2B5EF4-FFF2-40B4-BE49-F238E27FC236}">
                <a16:creationId xmlns:a16="http://schemas.microsoft.com/office/drawing/2014/main" xmlns="" id="{7304581C-447C-41D2-AB77-0A55193F4D64}"/>
              </a:ext>
            </a:extLst>
          </p:cNvPr>
          <p:cNvGrpSpPr/>
          <p:nvPr userDrawn="1"/>
        </p:nvGrpSpPr>
        <p:grpSpPr>
          <a:xfrm>
            <a:off x="52535" y="5315742"/>
            <a:ext cx="1345500" cy="1533207"/>
            <a:chOff x="35636" y="1136215"/>
            <a:chExt cx="2624846" cy="2991029"/>
          </a:xfrm>
        </p:grpSpPr>
        <p:sp>
          <p:nvSpPr>
            <p:cNvPr id="5" name="Freeform: Shape 4">
              <a:extLst>
                <a:ext uri="{FF2B5EF4-FFF2-40B4-BE49-F238E27FC236}">
                  <a16:creationId xmlns:a16="http://schemas.microsoft.com/office/drawing/2014/main" xmlns=""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6" name="Freeform: Shape 5">
              <a:extLst>
                <a:ext uri="{FF2B5EF4-FFF2-40B4-BE49-F238E27FC236}">
                  <a16:creationId xmlns:a16="http://schemas.microsoft.com/office/drawing/2014/main" xmlns=""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grpSp>
        <p:nvGrpSpPr>
          <p:cNvPr id="7" name="Group 6">
            <a:extLst>
              <a:ext uri="{FF2B5EF4-FFF2-40B4-BE49-F238E27FC236}">
                <a16:creationId xmlns:a16="http://schemas.microsoft.com/office/drawing/2014/main" xmlns=""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a16="http://schemas.microsoft.com/office/drawing/2014/main" xmlns=""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9" name="Freeform: Shape 8">
              <a:extLst>
                <a:ext uri="{FF2B5EF4-FFF2-40B4-BE49-F238E27FC236}">
                  <a16:creationId xmlns:a16="http://schemas.microsoft.com/office/drawing/2014/main" xmlns=""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sp>
        <p:nvSpPr>
          <p:cNvPr id="53" name="Rectangle 52">
            <a:extLst>
              <a:ext uri="{FF2B5EF4-FFF2-40B4-BE49-F238E27FC236}">
                <a16:creationId xmlns:a16="http://schemas.microsoft.com/office/drawing/2014/main" xmlns="" id="{553A449B-1E16-427E-AA1F-1761A105A61E}"/>
              </a:ext>
            </a:extLst>
          </p:cNvPr>
          <p:cNvSpPr/>
          <p:nvPr userDrawn="1"/>
        </p:nvSpPr>
        <p:spPr>
          <a:xfrm>
            <a:off x="2825394"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54" name="Group 53">
            <a:extLst>
              <a:ext uri="{FF2B5EF4-FFF2-40B4-BE49-F238E27FC236}">
                <a16:creationId xmlns:a16="http://schemas.microsoft.com/office/drawing/2014/main" xmlns="" id="{A3D05169-BAAB-49AE-B6AB-F6EDA5219658}"/>
              </a:ext>
            </a:extLst>
          </p:cNvPr>
          <p:cNvGrpSpPr/>
          <p:nvPr userDrawn="1"/>
        </p:nvGrpSpPr>
        <p:grpSpPr>
          <a:xfrm>
            <a:off x="816240" y="3199973"/>
            <a:ext cx="1505539" cy="2566051"/>
            <a:chOff x="11521621" y="1903133"/>
            <a:chExt cx="2494544" cy="4251720"/>
          </a:xfrm>
        </p:grpSpPr>
        <p:sp>
          <p:nvSpPr>
            <p:cNvPr id="55" name="Freeform: Shape 54">
              <a:extLst>
                <a:ext uri="{FF2B5EF4-FFF2-40B4-BE49-F238E27FC236}">
                  <a16:creationId xmlns:a16="http://schemas.microsoft.com/office/drawing/2014/main" xmlns=""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nvGrpSpPr>
            <p:cNvPr id="56" name="Group 55">
              <a:extLst>
                <a:ext uri="{FF2B5EF4-FFF2-40B4-BE49-F238E27FC236}">
                  <a16:creationId xmlns:a16="http://schemas.microsoft.com/office/drawing/2014/main" xmlns=""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a16="http://schemas.microsoft.com/office/drawing/2014/main" xmlns=""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a16="http://schemas.microsoft.com/office/drawing/2014/main" xmlns=""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xmlns=""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xmlns=""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a16="http://schemas.microsoft.com/office/drawing/2014/main" xmlns=""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1" name="Freeform: Shape 80">
                  <a:extLst>
                    <a:ext uri="{FF2B5EF4-FFF2-40B4-BE49-F238E27FC236}">
                      <a16:creationId xmlns:a16="http://schemas.microsoft.com/office/drawing/2014/main" xmlns=""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2" name="Freeform: Shape 81">
                  <a:extLst>
                    <a:ext uri="{FF2B5EF4-FFF2-40B4-BE49-F238E27FC236}">
                      <a16:creationId xmlns:a16="http://schemas.microsoft.com/office/drawing/2014/main" xmlns=""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3" name="Freeform: Shape 82">
                  <a:extLst>
                    <a:ext uri="{FF2B5EF4-FFF2-40B4-BE49-F238E27FC236}">
                      <a16:creationId xmlns:a16="http://schemas.microsoft.com/office/drawing/2014/main" xmlns=""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4" name="Freeform: Shape 83">
                  <a:extLst>
                    <a:ext uri="{FF2B5EF4-FFF2-40B4-BE49-F238E27FC236}">
                      <a16:creationId xmlns:a16="http://schemas.microsoft.com/office/drawing/2014/main" xmlns=""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5" name="Freeform: Shape 84">
                  <a:extLst>
                    <a:ext uri="{FF2B5EF4-FFF2-40B4-BE49-F238E27FC236}">
                      <a16:creationId xmlns:a16="http://schemas.microsoft.com/office/drawing/2014/main" xmlns=""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6" name="Freeform: Shape 85">
                  <a:extLst>
                    <a:ext uri="{FF2B5EF4-FFF2-40B4-BE49-F238E27FC236}">
                      <a16:creationId xmlns:a16="http://schemas.microsoft.com/office/drawing/2014/main" xmlns=""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7" name="Freeform: Shape 86">
                  <a:extLst>
                    <a:ext uri="{FF2B5EF4-FFF2-40B4-BE49-F238E27FC236}">
                      <a16:creationId xmlns:a16="http://schemas.microsoft.com/office/drawing/2014/main" xmlns=""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8" name="Freeform: Shape 87">
                  <a:extLst>
                    <a:ext uri="{FF2B5EF4-FFF2-40B4-BE49-F238E27FC236}">
                      <a16:creationId xmlns:a16="http://schemas.microsoft.com/office/drawing/2014/main" xmlns=""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9" name="Freeform: Shape 88">
                  <a:extLst>
                    <a:ext uri="{FF2B5EF4-FFF2-40B4-BE49-F238E27FC236}">
                      <a16:creationId xmlns:a16="http://schemas.microsoft.com/office/drawing/2014/main" xmlns=""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90" name="Freeform: Shape 89">
                  <a:extLst>
                    <a:ext uri="{FF2B5EF4-FFF2-40B4-BE49-F238E27FC236}">
                      <a16:creationId xmlns:a16="http://schemas.microsoft.com/office/drawing/2014/main" xmlns=""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58" name="Group 57">
                <a:extLst>
                  <a:ext uri="{FF2B5EF4-FFF2-40B4-BE49-F238E27FC236}">
                    <a16:creationId xmlns:a16="http://schemas.microsoft.com/office/drawing/2014/main" xmlns=""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a16="http://schemas.microsoft.com/office/drawing/2014/main" xmlns=""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a16="http://schemas.microsoft.com/office/drawing/2014/main" xmlns=""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7" name="Freeform: Shape 66">
                    <a:extLst>
                      <a:ext uri="{FF2B5EF4-FFF2-40B4-BE49-F238E27FC236}">
                        <a16:creationId xmlns:a16="http://schemas.microsoft.com/office/drawing/2014/main" xmlns=""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8" name="Freeform: Shape 67">
                    <a:extLst>
                      <a:ext uri="{FF2B5EF4-FFF2-40B4-BE49-F238E27FC236}">
                        <a16:creationId xmlns:a16="http://schemas.microsoft.com/office/drawing/2014/main" xmlns=""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9" name="Freeform: Shape 68">
                    <a:extLst>
                      <a:ext uri="{FF2B5EF4-FFF2-40B4-BE49-F238E27FC236}">
                        <a16:creationId xmlns:a16="http://schemas.microsoft.com/office/drawing/2014/main" xmlns=""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70" name="Freeform: Shape 69">
                    <a:extLst>
                      <a:ext uri="{FF2B5EF4-FFF2-40B4-BE49-F238E27FC236}">
                        <a16:creationId xmlns:a16="http://schemas.microsoft.com/office/drawing/2014/main" xmlns=""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1" name="Freeform: Shape 70">
                    <a:extLst>
                      <a:ext uri="{FF2B5EF4-FFF2-40B4-BE49-F238E27FC236}">
                        <a16:creationId xmlns:a16="http://schemas.microsoft.com/office/drawing/2014/main" xmlns=""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2" name="Freeform: Shape 71">
                    <a:extLst>
                      <a:ext uri="{FF2B5EF4-FFF2-40B4-BE49-F238E27FC236}">
                        <a16:creationId xmlns:a16="http://schemas.microsoft.com/office/drawing/2014/main" xmlns=""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3" name="Freeform: Shape 72">
                    <a:extLst>
                      <a:ext uri="{FF2B5EF4-FFF2-40B4-BE49-F238E27FC236}">
                        <a16:creationId xmlns:a16="http://schemas.microsoft.com/office/drawing/2014/main" xmlns=""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4" name="Freeform: Shape 73">
                    <a:extLst>
                      <a:ext uri="{FF2B5EF4-FFF2-40B4-BE49-F238E27FC236}">
                        <a16:creationId xmlns:a16="http://schemas.microsoft.com/office/drawing/2014/main" xmlns=""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5" name="Freeform: Shape 74">
                    <a:extLst>
                      <a:ext uri="{FF2B5EF4-FFF2-40B4-BE49-F238E27FC236}">
                        <a16:creationId xmlns:a16="http://schemas.microsoft.com/office/drawing/2014/main" xmlns=""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6" name="Freeform: Shape 75">
                    <a:extLst>
                      <a:ext uri="{FF2B5EF4-FFF2-40B4-BE49-F238E27FC236}">
                        <a16:creationId xmlns:a16="http://schemas.microsoft.com/office/drawing/2014/main" xmlns=""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60" name="Freeform: Shape 59">
                  <a:extLst>
                    <a:ext uri="{FF2B5EF4-FFF2-40B4-BE49-F238E27FC236}">
                      <a16:creationId xmlns:a16="http://schemas.microsoft.com/office/drawing/2014/main" xmlns=""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61" name="Group 60">
                  <a:extLst>
                    <a:ext uri="{FF2B5EF4-FFF2-40B4-BE49-F238E27FC236}">
                      <a16:creationId xmlns:a16="http://schemas.microsoft.com/office/drawing/2014/main" xmlns=""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a16="http://schemas.microsoft.com/office/drawing/2014/main" xmlns=""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3" name="Freeform: Shape 62">
                    <a:extLst>
                      <a:ext uri="{FF2B5EF4-FFF2-40B4-BE49-F238E27FC236}">
                        <a16:creationId xmlns:a16="http://schemas.microsoft.com/office/drawing/2014/main" xmlns=""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4" name="Freeform: Shape 63">
                    <a:extLst>
                      <a:ext uri="{FF2B5EF4-FFF2-40B4-BE49-F238E27FC236}">
                        <a16:creationId xmlns:a16="http://schemas.microsoft.com/office/drawing/2014/main" xmlns=""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5" name="Freeform: Shape 64">
                    <a:extLst>
                      <a:ext uri="{FF2B5EF4-FFF2-40B4-BE49-F238E27FC236}">
                        <a16:creationId xmlns:a16="http://schemas.microsoft.com/office/drawing/2014/main" xmlns=""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grpSp>
        <p:nvGrpSpPr>
          <p:cNvPr id="129" name="Group 128">
            <a:extLst>
              <a:ext uri="{FF2B5EF4-FFF2-40B4-BE49-F238E27FC236}">
                <a16:creationId xmlns:a16="http://schemas.microsoft.com/office/drawing/2014/main" xmlns="" id="{78B20492-39E5-40A7-ACED-B12C9199C0A3}"/>
              </a:ext>
            </a:extLst>
          </p:cNvPr>
          <p:cNvGrpSpPr/>
          <p:nvPr userDrawn="1"/>
        </p:nvGrpSpPr>
        <p:grpSpPr>
          <a:xfrm>
            <a:off x="2049854" y="5455305"/>
            <a:ext cx="505821" cy="1063939"/>
            <a:chOff x="3554538" y="3240653"/>
            <a:chExt cx="1265482" cy="2661804"/>
          </a:xfrm>
        </p:grpSpPr>
        <p:cxnSp>
          <p:nvCxnSpPr>
            <p:cNvPr id="114" name="Straight Connector 113">
              <a:extLst>
                <a:ext uri="{FF2B5EF4-FFF2-40B4-BE49-F238E27FC236}">
                  <a16:creationId xmlns:a16="http://schemas.microsoft.com/office/drawing/2014/main" xmlns=""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xmlns=""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xmlns=""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a16="http://schemas.microsoft.com/office/drawing/2014/main" xmlns=""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a16="http://schemas.microsoft.com/office/drawing/2014/main" xmlns=""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5" name="Freeform: Shape 124">
                <a:extLst>
                  <a:ext uri="{FF2B5EF4-FFF2-40B4-BE49-F238E27FC236}">
                    <a16:creationId xmlns:a16="http://schemas.microsoft.com/office/drawing/2014/main" xmlns=""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6" name="Freeform: Shape 125">
                <a:extLst>
                  <a:ext uri="{FF2B5EF4-FFF2-40B4-BE49-F238E27FC236}">
                    <a16:creationId xmlns:a16="http://schemas.microsoft.com/office/drawing/2014/main" xmlns=""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27" name="Freeform: Shape 126">
                <a:extLst>
                  <a:ext uri="{FF2B5EF4-FFF2-40B4-BE49-F238E27FC236}">
                    <a16:creationId xmlns:a16="http://schemas.microsoft.com/office/drawing/2014/main" xmlns=""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95" name="Group 94">
              <a:extLst>
                <a:ext uri="{FF2B5EF4-FFF2-40B4-BE49-F238E27FC236}">
                  <a16:creationId xmlns:a16="http://schemas.microsoft.com/office/drawing/2014/main" xmlns=""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a16="http://schemas.microsoft.com/office/drawing/2014/main" xmlns=""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a16="http://schemas.microsoft.com/office/drawing/2014/main" xmlns=""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4" name="Freeform: Shape 103">
                  <a:extLst>
                    <a:ext uri="{FF2B5EF4-FFF2-40B4-BE49-F238E27FC236}">
                      <a16:creationId xmlns:a16="http://schemas.microsoft.com/office/drawing/2014/main" xmlns=""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5" name="Freeform: Shape 104">
                  <a:extLst>
                    <a:ext uri="{FF2B5EF4-FFF2-40B4-BE49-F238E27FC236}">
                      <a16:creationId xmlns:a16="http://schemas.microsoft.com/office/drawing/2014/main" xmlns=""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6" name="Freeform: Shape 105">
                  <a:extLst>
                    <a:ext uri="{FF2B5EF4-FFF2-40B4-BE49-F238E27FC236}">
                      <a16:creationId xmlns:a16="http://schemas.microsoft.com/office/drawing/2014/main" xmlns=""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07" name="Freeform: Shape 106">
                  <a:extLst>
                    <a:ext uri="{FF2B5EF4-FFF2-40B4-BE49-F238E27FC236}">
                      <a16:creationId xmlns:a16="http://schemas.microsoft.com/office/drawing/2014/main" xmlns=""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8" name="Freeform: Shape 107">
                  <a:extLst>
                    <a:ext uri="{FF2B5EF4-FFF2-40B4-BE49-F238E27FC236}">
                      <a16:creationId xmlns:a16="http://schemas.microsoft.com/office/drawing/2014/main" xmlns=""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9" name="Freeform: Shape 108">
                  <a:extLst>
                    <a:ext uri="{FF2B5EF4-FFF2-40B4-BE49-F238E27FC236}">
                      <a16:creationId xmlns:a16="http://schemas.microsoft.com/office/drawing/2014/main" xmlns=""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0" name="Freeform: Shape 109">
                  <a:extLst>
                    <a:ext uri="{FF2B5EF4-FFF2-40B4-BE49-F238E27FC236}">
                      <a16:creationId xmlns:a16="http://schemas.microsoft.com/office/drawing/2014/main" xmlns=""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1" name="Freeform: Shape 110">
                  <a:extLst>
                    <a:ext uri="{FF2B5EF4-FFF2-40B4-BE49-F238E27FC236}">
                      <a16:creationId xmlns:a16="http://schemas.microsoft.com/office/drawing/2014/main" xmlns=""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2" name="Freeform: Shape 111">
                  <a:extLst>
                    <a:ext uri="{FF2B5EF4-FFF2-40B4-BE49-F238E27FC236}">
                      <a16:creationId xmlns:a16="http://schemas.microsoft.com/office/drawing/2014/main" xmlns=""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3" name="Freeform: Shape 112">
                  <a:extLst>
                    <a:ext uri="{FF2B5EF4-FFF2-40B4-BE49-F238E27FC236}">
                      <a16:creationId xmlns:a16="http://schemas.microsoft.com/office/drawing/2014/main" xmlns=""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97" name="Freeform: Shape 96">
                <a:extLst>
                  <a:ext uri="{FF2B5EF4-FFF2-40B4-BE49-F238E27FC236}">
                    <a16:creationId xmlns:a16="http://schemas.microsoft.com/office/drawing/2014/main" xmlns=""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98" name="Group 97">
                <a:extLst>
                  <a:ext uri="{FF2B5EF4-FFF2-40B4-BE49-F238E27FC236}">
                    <a16:creationId xmlns:a16="http://schemas.microsoft.com/office/drawing/2014/main" xmlns=""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a16="http://schemas.microsoft.com/office/drawing/2014/main" xmlns=""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0" name="Freeform: Shape 99">
                  <a:extLst>
                    <a:ext uri="{FF2B5EF4-FFF2-40B4-BE49-F238E27FC236}">
                      <a16:creationId xmlns:a16="http://schemas.microsoft.com/office/drawing/2014/main" xmlns=""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1" name="Freeform: Shape 100">
                  <a:extLst>
                    <a:ext uri="{FF2B5EF4-FFF2-40B4-BE49-F238E27FC236}">
                      <a16:creationId xmlns:a16="http://schemas.microsoft.com/office/drawing/2014/main" xmlns=""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2" name="Freeform: Shape 101">
                  <a:extLst>
                    <a:ext uri="{FF2B5EF4-FFF2-40B4-BE49-F238E27FC236}">
                      <a16:creationId xmlns:a16="http://schemas.microsoft.com/office/drawing/2014/main" xmlns=""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nvGrpSpPr>
          <p:cNvPr id="130" name="Group 129">
            <a:extLst>
              <a:ext uri="{FF2B5EF4-FFF2-40B4-BE49-F238E27FC236}">
                <a16:creationId xmlns:a16="http://schemas.microsoft.com/office/drawing/2014/main" xmlns="" id="{6455E06B-1F39-4435-A88E-49A0BEE4344E}"/>
              </a:ext>
            </a:extLst>
          </p:cNvPr>
          <p:cNvGrpSpPr/>
          <p:nvPr userDrawn="1"/>
        </p:nvGrpSpPr>
        <p:grpSpPr>
          <a:xfrm>
            <a:off x="835671" y="4613596"/>
            <a:ext cx="432480" cy="909675"/>
            <a:chOff x="3554538" y="3240653"/>
            <a:chExt cx="1265482" cy="2661804"/>
          </a:xfrm>
        </p:grpSpPr>
        <p:cxnSp>
          <p:nvCxnSpPr>
            <p:cNvPr id="131" name="Straight Connector 130">
              <a:extLst>
                <a:ext uri="{FF2B5EF4-FFF2-40B4-BE49-F238E27FC236}">
                  <a16:creationId xmlns:a16="http://schemas.microsoft.com/office/drawing/2014/main" xmlns=""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xmlns=""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xmlns=""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a16="http://schemas.microsoft.com/office/drawing/2014/main" xmlns=""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a16="http://schemas.microsoft.com/office/drawing/2014/main" xmlns=""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5" name="Freeform: Shape 154">
                <a:extLst>
                  <a:ext uri="{FF2B5EF4-FFF2-40B4-BE49-F238E27FC236}">
                    <a16:creationId xmlns:a16="http://schemas.microsoft.com/office/drawing/2014/main" xmlns=""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6" name="Freeform: Shape 155">
                <a:extLst>
                  <a:ext uri="{FF2B5EF4-FFF2-40B4-BE49-F238E27FC236}">
                    <a16:creationId xmlns:a16="http://schemas.microsoft.com/office/drawing/2014/main" xmlns=""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57" name="Freeform: Shape 156">
                <a:extLst>
                  <a:ext uri="{FF2B5EF4-FFF2-40B4-BE49-F238E27FC236}">
                    <a16:creationId xmlns:a16="http://schemas.microsoft.com/office/drawing/2014/main" xmlns=""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135" name="Group 134">
              <a:extLst>
                <a:ext uri="{FF2B5EF4-FFF2-40B4-BE49-F238E27FC236}">
                  <a16:creationId xmlns:a16="http://schemas.microsoft.com/office/drawing/2014/main" xmlns=""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a16="http://schemas.microsoft.com/office/drawing/2014/main" xmlns=""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a16="http://schemas.microsoft.com/office/drawing/2014/main" xmlns=""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4" name="Freeform: Shape 143">
                  <a:extLst>
                    <a:ext uri="{FF2B5EF4-FFF2-40B4-BE49-F238E27FC236}">
                      <a16:creationId xmlns:a16="http://schemas.microsoft.com/office/drawing/2014/main" xmlns=""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5" name="Freeform: Shape 144">
                  <a:extLst>
                    <a:ext uri="{FF2B5EF4-FFF2-40B4-BE49-F238E27FC236}">
                      <a16:creationId xmlns:a16="http://schemas.microsoft.com/office/drawing/2014/main" xmlns=""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6" name="Freeform: Shape 145">
                  <a:extLst>
                    <a:ext uri="{FF2B5EF4-FFF2-40B4-BE49-F238E27FC236}">
                      <a16:creationId xmlns:a16="http://schemas.microsoft.com/office/drawing/2014/main" xmlns=""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47" name="Freeform: Shape 146">
                  <a:extLst>
                    <a:ext uri="{FF2B5EF4-FFF2-40B4-BE49-F238E27FC236}">
                      <a16:creationId xmlns:a16="http://schemas.microsoft.com/office/drawing/2014/main" xmlns=""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8" name="Freeform: Shape 147">
                  <a:extLst>
                    <a:ext uri="{FF2B5EF4-FFF2-40B4-BE49-F238E27FC236}">
                      <a16:creationId xmlns:a16="http://schemas.microsoft.com/office/drawing/2014/main" xmlns=""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9" name="Freeform: Shape 148">
                  <a:extLst>
                    <a:ext uri="{FF2B5EF4-FFF2-40B4-BE49-F238E27FC236}">
                      <a16:creationId xmlns:a16="http://schemas.microsoft.com/office/drawing/2014/main" xmlns=""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0" name="Freeform: Shape 149">
                  <a:extLst>
                    <a:ext uri="{FF2B5EF4-FFF2-40B4-BE49-F238E27FC236}">
                      <a16:creationId xmlns:a16="http://schemas.microsoft.com/office/drawing/2014/main" xmlns=""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1" name="Freeform: Shape 150">
                  <a:extLst>
                    <a:ext uri="{FF2B5EF4-FFF2-40B4-BE49-F238E27FC236}">
                      <a16:creationId xmlns:a16="http://schemas.microsoft.com/office/drawing/2014/main" xmlns=""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2" name="Freeform: Shape 151">
                  <a:extLst>
                    <a:ext uri="{FF2B5EF4-FFF2-40B4-BE49-F238E27FC236}">
                      <a16:creationId xmlns:a16="http://schemas.microsoft.com/office/drawing/2014/main" xmlns=""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3" name="Freeform: Shape 152">
                  <a:extLst>
                    <a:ext uri="{FF2B5EF4-FFF2-40B4-BE49-F238E27FC236}">
                      <a16:creationId xmlns:a16="http://schemas.microsoft.com/office/drawing/2014/main" xmlns=""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137" name="Freeform: Shape 136">
                <a:extLst>
                  <a:ext uri="{FF2B5EF4-FFF2-40B4-BE49-F238E27FC236}">
                    <a16:creationId xmlns:a16="http://schemas.microsoft.com/office/drawing/2014/main" xmlns=""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138" name="Group 137">
                <a:extLst>
                  <a:ext uri="{FF2B5EF4-FFF2-40B4-BE49-F238E27FC236}">
                    <a16:creationId xmlns:a16="http://schemas.microsoft.com/office/drawing/2014/main" xmlns=""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a16="http://schemas.microsoft.com/office/drawing/2014/main" xmlns=""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0" name="Freeform: Shape 139">
                  <a:extLst>
                    <a:ext uri="{FF2B5EF4-FFF2-40B4-BE49-F238E27FC236}">
                      <a16:creationId xmlns:a16="http://schemas.microsoft.com/office/drawing/2014/main" xmlns=""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1" name="Freeform: Shape 140">
                  <a:extLst>
                    <a:ext uri="{FF2B5EF4-FFF2-40B4-BE49-F238E27FC236}">
                      <a16:creationId xmlns:a16="http://schemas.microsoft.com/office/drawing/2014/main" xmlns=""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2" name="Freeform: Shape 141">
                  <a:extLst>
                    <a:ext uri="{FF2B5EF4-FFF2-40B4-BE49-F238E27FC236}">
                      <a16:creationId xmlns:a16="http://schemas.microsoft.com/office/drawing/2014/main" xmlns=""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spTree>
    <p:extLst>
      <p:ext uri="{BB962C8B-B14F-4D97-AF65-F5344CB8AC3E}">
        <p14:creationId xmlns:p14="http://schemas.microsoft.com/office/powerpoint/2010/main" val="1548619590"/>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a16="http://schemas.microsoft.com/office/drawing/2014/main" xmlns="" id="{01399AE7-7580-4588-9A58-718AB6B280AE}"/>
              </a:ext>
            </a:extLst>
          </p:cNvPr>
          <p:cNvSpPr/>
          <p:nvPr userDrawn="1"/>
        </p:nvSpPr>
        <p:spPr>
          <a:xfrm>
            <a:off x="342132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9" name="Freeform: Shape 38">
            <a:extLst>
              <a:ext uri="{FF2B5EF4-FFF2-40B4-BE49-F238E27FC236}">
                <a16:creationId xmlns:a16="http://schemas.microsoft.com/office/drawing/2014/main" xmlns="" id="{7BB1D285-297C-40A8-BBFC-EB5A74F5BA1A}"/>
              </a:ext>
            </a:extLst>
          </p:cNvPr>
          <p:cNvSpPr/>
          <p:nvPr userDrawn="1"/>
        </p:nvSpPr>
        <p:spPr>
          <a:xfrm>
            <a:off x="624500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40" name="Freeform: Shape 39">
            <a:extLst>
              <a:ext uri="{FF2B5EF4-FFF2-40B4-BE49-F238E27FC236}">
                <a16:creationId xmlns:a16="http://schemas.microsoft.com/office/drawing/2014/main" xmlns="" id="{8553E31C-BA12-49BE-A5AF-1A7FC60C7778}"/>
              </a:ext>
            </a:extLst>
          </p:cNvPr>
          <p:cNvSpPr/>
          <p:nvPr userDrawn="1"/>
        </p:nvSpPr>
        <p:spPr>
          <a:xfrm>
            <a:off x="906868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7" name="Freeform: Shape 36">
            <a:extLst>
              <a:ext uri="{FF2B5EF4-FFF2-40B4-BE49-F238E27FC236}">
                <a16:creationId xmlns:a16="http://schemas.microsoft.com/office/drawing/2014/main" xmlns="" id="{4EF596D5-CEC7-43FD-9951-E2A4B72BEBA2}"/>
              </a:ext>
            </a:extLst>
          </p:cNvPr>
          <p:cNvSpPr/>
          <p:nvPr userDrawn="1"/>
        </p:nvSpPr>
        <p:spPr>
          <a:xfrm>
            <a:off x="59764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26" name="Picture Placeholder 25">
            <a:extLst>
              <a:ext uri="{FF2B5EF4-FFF2-40B4-BE49-F238E27FC236}">
                <a16:creationId xmlns:a16="http://schemas.microsoft.com/office/drawing/2014/main" xmlns="" id="{93EE8531-7145-486E-BA3D-B8072229310C}"/>
              </a:ext>
            </a:extLst>
          </p:cNvPr>
          <p:cNvSpPr>
            <a:spLocks noGrp="1"/>
          </p:cNvSpPr>
          <p:nvPr>
            <p:ph type="pic" idx="1" hasCustomPrompt="1"/>
          </p:nvPr>
        </p:nvSpPr>
        <p:spPr>
          <a:xfrm>
            <a:off x="70931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a16="http://schemas.microsoft.com/office/drawing/2014/main" xmlns="" id="{F25455DF-3371-4F9D-8C83-89E48289FAB4}"/>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a16="http://schemas.microsoft.com/office/drawing/2014/main" xmlns="" id="{43B5B5EE-27E4-431A-96B6-4FC9F1861A7D}"/>
              </a:ext>
            </a:extLst>
          </p:cNvPr>
          <p:cNvSpPr>
            <a:spLocks noGrp="1"/>
          </p:cNvSpPr>
          <p:nvPr>
            <p:ph type="pic" idx="11" hasCustomPrompt="1"/>
          </p:nvPr>
        </p:nvSpPr>
        <p:spPr>
          <a:xfrm>
            <a:off x="353299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a16="http://schemas.microsoft.com/office/drawing/2014/main" xmlns="" id="{FDEDDEF1-98A5-42A9-8088-724EDFC85BF8}"/>
              </a:ext>
            </a:extLst>
          </p:cNvPr>
          <p:cNvSpPr>
            <a:spLocks noGrp="1"/>
          </p:cNvSpPr>
          <p:nvPr>
            <p:ph type="pic" idx="12" hasCustomPrompt="1"/>
          </p:nvPr>
        </p:nvSpPr>
        <p:spPr>
          <a:xfrm>
            <a:off x="635667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a16="http://schemas.microsoft.com/office/drawing/2014/main" xmlns="" id="{A573598F-7BB1-4E68-AF60-3D907666AA5D}"/>
              </a:ext>
            </a:extLst>
          </p:cNvPr>
          <p:cNvSpPr>
            <a:spLocks noGrp="1"/>
          </p:cNvSpPr>
          <p:nvPr>
            <p:ph type="pic" idx="13" hasCustomPrompt="1"/>
          </p:nvPr>
        </p:nvSpPr>
        <p:spPr>
          <a:xfrm>
            <a:off x="918035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a16="http://schemas.microsoft.com/office/drawing/2014/main" xmlns=""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42" name="Freeform: Shape 41">
            <a:extLst>
              <a:ext uri="{FF2B5EF4-FFF2-40B4-BE49-F238E27FC236}">
                <a16:creationId xmlns:a16="http://schemas.microsoft.com/office/drawing/2014/main" xmlns=""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1648037221"/>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xmlns="" id="{DCA10AF6-AE9F-480B-B8DE-0048AEEC8A32}"/>
              </a:ext>
            </a:extLst>
          </p:cNvPr>
          <p:cNvSpPr/>
          <p:nvPr userDrawn="1"/>
        </p:nvSpPr>
        <p:spPr>
          <a:xfrm>
            <a:off x="4765530" y="0"/>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4" name="Freeform: Shape 3">
            <a:extLst>
              <a:ext uri="{FF2B5EF4-FFF2-40B4-BE49-F238E27FC236}">
                <a16:creationId xmlns:a16="http://schemas.microsoft.com/office/drawing/2014/main" xmlns="" id="{9F1CCBC8-2DEC-4648-8372-311676E798CC}"/>
              </a:ext>
            </a:extLst>
          </p:cNvPr>
          <p:cNvSpPr/>
          <p:nvPr userDrawn="1"/>
        </p:nvSpPr>
        <p:spPr>
          <a:xfrm>
            <a:off x="5085741" y="0"/>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62" name="Picture Placeholder 61">
            <a:extLst>
              <a:ext uri="{FF2B5EF4-FFF2-40B4-BE49-F238E27FC236}">
                <a16:creationId xmlns:a16="http://schemas.microsoft.com/office/drawing/2014/main" xmlns=""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4210303178"/>
      </p:ext>
    </p:extLst>
  </p:cSld>
  <p:clrMapOvr>
    <a:masterClrMapping/>
  </p:clrMapOvr>
  <p:extLst>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xmlns=""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904791426"/>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xmlns="" id="{7D5CD35A-2A51-47DD-8590-C25AD44DBD7D}"/>
              </a:ext>
            </a:extLst>
          </p:cNvPr>
          <p:cNvSpPr>
            <a:spLocks noGrp="1"/>
          </p:cNvSpPr>
          <p:nvPr>
            <p:ph type="pic" idx="1" hasCustomPrompt="1"/>
          </p:nvPr>
        </p:nvSpPr>
        <p:spPr>
          <a:xfrm>
            <a:off x="-1" y="2"/>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714024520"/>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a16="http://schemas.microsoft.com/office/drawing/2014/main" xmlns=""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712774050"/>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E6163A38-FF1F-4D4D-BD61-25510A4F4A10}"/>
              </a:ext>
            </a:extLst>
          </p:cNvPr>
          <p:cNvSpPr/>
          <p:nvPr userDrawn="1"/>
        </p:nvSpPr>
        <p:spPr>
          <a:xfrm>
            <a:off x="152401"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5" name="자유형: 도형 4">
            <a:extLst>
              <a:ext uri="{FF2B5EF4-FFF2-40B4-BE49-F238E27FC236}">
                <a16:creationId xmlns:a16="http://schemas.microsoft.com/office/drawing/2014/main" xmlns="" id="{35A586F4-88B7-45EE-9708-47716F743070}"/>
              </a:ext>
            </a:extLst>
          </p:cNvPr>
          <p:cNvSpPr/>
          <p:nvPr userDrawn="1"/>
        </p:nvSpPr>
        <p:spPr>
          <a:xfrm flipV="1">
            <a:off x="152401" y="0"/>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cxnSp>
        <p:nvCxnSpPr>
          <p:cNvPr id="7" name="직선 연결선 6">
            <a:extLst>
              <a:ext uri="{FF2B5EF4-FFF2-40B4-BE49-F238E27FC236}">
                <a16:creationId xmlns:a16="http://schemas.microsoft.com/office/drawing/2014/main" xmlns="" id="{E34B3B3A-542A-46E1-A720-8928C9B91FC2}"/>
              </a:ext>
            </a:extLst>
          </p:cNvPr>
          <p:cNvCxnSpPr>
            <a:cxnSpLocks/>
          </p:cNvCxnSpPr>
          <p:nvPr userDrawn="1"/>
        </p:nvCxnSpPr>
        <p:spPr>
          <a:xfrm>
            <a:off x="6238877"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a16="http://schemas.microsoft.com/office/drawing/2014/main" xmlns="" id="{F31766EE-B13B-4F0C-AAE1-FB140846B864}"/>
              </a:ext>
            </a:extLst>
          </p:cNvPr>
          <p:cNvSpPr>
            <a:spLocks noGrp="1"/>
          </p:cNvSpPr>
          <p:nvPr>
            <p:ph type="pic" sz="quarter" idx="10" hasCustomPrompt="1"/>
          </p:nvPr>
        </p:nvSpPr>
        <p:spPr>
          <a:xfrm>
            <a:off x="1"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749947027"/>
      </p:ext>
    </p:extLst>
  </p:cSld>
  <p:clrMapOvr>
    <a:masterClrMapping/>
  </p:clrMapOvr>
  <p:extLst>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451.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a16="http://schemas.microsoft.com/office/drawing/2014/main" xmlns="" id="{A57F89BA-4424-4190-B93E-48930D457F23}"/>
              </a:ext>
            </a:extLst>
          </p:cNvPr>
          <p:cNvSpPr>
            <a:spLocks noGrp="1"/>
          </p:cNvSpPr>
          <p:nvPr>
            <p:ph type="pic" idx="16" hasCustomPrompt="1"/>
          </p:nvPr>
        </p:nvSpPr>
        <p:spPr>
          <a:xfrm>
            <a:off x="4804233"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01449431"/>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xmlns="" id="{8009B150-532D-45FE-A6D6-8A190897518A}"/>
              </a:ext>
            </a:extLst>
          </p:cNvPr>
          <p:cNvSpPr>
            <a:spLocks noGrp="1"/>
          </p:cNvSpPr>
          <p:nvPr userDrawn="1">
            <p:ph type="pic" idx="1" hasCustomPrompt="1"/>
          </p:nvPr>
        </p:nvSpPr>
        <p:spPr>
          <a:xfrm>
            <a:off x="2"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a16="http://schemas.microsoft.com/office/drawing/2014/main" xmlns="" id="{0B3E2BDC-790D-4A9E-9558-CA4C10A1FB05}"/>
              </a:ext>
            </a:extLst>
          </p:cNvPr>
          <p:cNvSpPr>
            <a:spLocks noGrp="1"/>
          </p:cNvSpPr>
          <p:nvPr userDrawn="1">
            <p:ph type="pic" idx="11" hasCustomPrompt="1"/>
          </p:nvPr>
        </p:nvSpPr>
        <p:spPr>
          <a:xfrm>
            <a:off x="6587382" y="3577045"/>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a16="http://schemas.microsoft.com/office/drawing/2014/main" xmlns="" id="{2B6F2E21-3216-4F90-A6E2-E51A550D522D}"/>
              </a:ext>
            </a:extLst>
          </p:cNvPr>
          <p:cNvSpPr>
            <a:spLocks noGrp="1"/>
          </p:cNvSpPr>
          <p:nvPr userDrawn="1">
            <p:ph type="pic" idx="12" hasCustomPrompt="1"/>
          </p:nvPr>
        </p:nvSpPr>
        <p:spPr>
          <a:xfrm>
            <a:off x="6587382" y="204022"/>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a16="http://schemas.microsoft.com/office/drawing/2014/main" xmlns="" id="{9228B4EE-0DCA-498B-BE6D-C126351A4694}"/>
              </a:ext>
            </a:extLst>
          </p:cNvPr>
          <p:cNvSpPr>
            <a:spLocks noGrp="1"/>
          </p:cNvSpPr>
          <p:nvPr userDrawn="1">
            <p:ph type="pic" idx="13" hasCustomPrompt="1"/>
          </p:nvPr>
        </p:nvSpPr>
        <p:spPr>
          <a:xfrm>
            <a:off x="8420748" y="1890534"/>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60950035"/>
      </p:ext>
    </p:extLst>
  </p:cSld>
  <p:clrMapOvr>
    <a:masterClrMapping/>
  </p:clrMapOvr>
  <p:extLst>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xmlns=""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912400120"/>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1158937"/>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a16="http://schemas.microsoft.com/office/drawing/2014/main" xmlns="" id="{892BE04D-7D92-4AC1-9A7B-9F84DF96E9F1}"/>
              </a:ext>
            </a:extLst>
          </p:cNvPr>
          <p:cNvSpPr>
            <a:spLocks noGrp="1"/>
          </p:cNvSpPr>
          <p:nvPr>
            <p:ph type="pic" idx="12" hasCustomPrompt="1"/>
          </p:nvPr>
        </p:nvSpPr>
        <p:spPr>
          <a:xfrm>
            <a:off x="5334000" y="77077"/>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601711972"/>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508002522"/>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Change Fill Color &amp;</a:t>
            </a:r>
          </a:p>
          <a:p>
            <a:pPr defTabSz="121917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121917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defTabSz="1219170"/>
            <a:r>
              <a:rPr lang="en-US" altLang="ko-KR" sz="2800" b="1" dirty="0">
                <a:solidFill>
                  <a:prstClr val="white"/>
                </a:solidFill>
                <a:cs typeface="Arial" pitchFamily="34" charset="0"/>
              </a:rPr>
              <a:t>FREE </a:t>
            </a:r>
          </a:p>
          <a:p>
            <a:pPr defTabSz="121917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17873044"/>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a16="http://schemas.microsoft.com/office/drawing/2014/main" xmlns="" id="{31D701F7-6536-4EA0-BC87-9BB13963D926}"/>
              </a:ext>
            </a:extLst>
          </p:cNvPr>
          <p:cNvSpPr/>
          <p:nvPr userDrawn="1"/>
        </p:nvSpPr>
        <p:spPr>
          <a:xfrm>
            <a:off x="2"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sp>
        <p:nvSpPr>
          <p:cNvPr id="7" name="그림 개체 틀 6">
            <a:extLst>
              <a:ext uri="{FF2B5EF4-FFF2-40B4-BE49-F238E27FC236}">
                <a16:creationId xmlns:a16="http://schemas.microsoft.com/office/drawing/2014/main" xmlns="" id="{F0F9403A-8AFF-4B2B-B648-FF5CBFC9A8B3}"/>
              </a:ext>
            </a:extLst>
          </p:cNvPr>
          <p:cNvSpPr>
            <a:spLocks noGrp="1"/>
          </p:cNvSpPr>
          <p:nvPr>
            <p:ph type="pic" sz="quarter" idx="65" hasCustomPrompt="1"/>
          </p:nvPr>
        </p:nvSpPr>
        <p:spPr>
          <a:xfrm>
            <a:off x="5534030" y="3"/>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221207"/>
      </p:ext>
    </p:extLst>
  </p:cSld>
  <p:clrMapOvr>
    <a:masterClrMapping/>
  </p:clrMapOvr>
  <p:extLst>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1974883231"/>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3388599359"/>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3463721442"/>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1211538144"/>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921784297"/>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3860014399"/>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709785390"/>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1010163311"/>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2358285225"/>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2800315529"/>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228367198"/>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1015684978"/>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691724022"/>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1461540013"/>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241854969"/>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0947069"/>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599119871"/>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542255258"/>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marL="0" lvl="0" indent="0" algn="r" rtl="0">
              <a:spcBef>
                <a:spcPts val="0"/>
              </a:spcBef>
              <a:spcAft>
                <a:spcPts val="0"/>
              </a:spcAft>
              <a:buNone/>
            </a:pPr>
            <a:r>
              <a:rPr lang="en" sz="12800">
                <a:solidFill>
                  <a:schemeClr val="dk1"/>
                </a:solidFill>
                <a:latin typeface="Dosis"/>
                <a:ea typeface="Dosis"/>
                <a:cs typeface="Dosis"/>
                <a:sym typeface="Dosis"/>
              </a:rPr>
              <a:t>“</a:t>
            </a:r>
            <a:endParaRPr sz="12800">
              <a:solidFill>
                <a:schemeClr val="dk1"/>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03286246"/>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993462175"/>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02175470"/>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2" name="Google Shape;52;p7"/>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3" name="Google Shape;53;p7"/>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 name="Google Shape;54;p7"/>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 name="Google Shape;55;p7"/>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6" name="Google Shape;56;p7"/>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7" name="Google Shape;57;p7"/>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 name="Google Shape;58;p7"/>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1" name="Google Shape;61;p7"/>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40174645"/>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71356503"/>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75" name="Google Shape;75;p9"/>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6" name="Google Shape;76;p9"/>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7" name="Google Shape;77;p9"/>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 name="Google Shape;78;p9"/>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 name="Google Shape;79;p9"/>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0" name="Google Shape;80;p9"/>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1" name="Google Shape;81;p9"/>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82" name="Google Shape;82;p9"/>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714456636"/>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93343107"/>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5133393"/>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Tree>
    <p:extLst>
      <p:ext uri="{BB962C8B-B14F-4D97-AF65-F5344CB8AC3E}">
        <p14:creationId xmlns:p14="http://schemas.microsoft.com/office/powerpoint/2010/main" val="639966051"/>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561090529"/>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userDrawn="1">
  <p:cSld name="Master Slide 1">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87172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7" name="Picture Placeholder 6"/>
          <p:cNvSpPr>
            <a:spLocks noGrp="1"/>
          </p:cNvSpPr>
          <p:nvPr>
            <p:ph type="pic" sz="quarter" idx="11"/>
          </p:nvPr>
        </p:nvSpPr>
        <p:spPr>
          <a:xfrm>
            <a:off x="3276600" y="509524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8" name="Picture Placeholder 7"/>
          <p:cNvSpPr>
            <a:spLocks noGrp="1"/>
          </p:cNvSpPr>
          <p:nvPr>
            <p:ph type="pic" sz="quarter" idx="12"/>
          </p:nvPr>
        </p:nvSpPr>
        <p:spPr>
          <a:xfrm>
            <a:off x="19304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9" name="Picture Placeholder 8"/>
          <p:cNvSpPr>
            <a:spLocks noGrp="1"/>
          </p:cNvSpPr>
          <p:nvPr>
            <p:ph type="pic" sz="quarter" idx="13"/>
          </p:nvPr>
        </p:nvSpPr>
        <p:spPr>
          <a:xfrm>
            <a:off x="178816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0" name="Picture Placeholder 9"/>
          <p:cNvSpPr>
            <a:spLocks noGrp="1"/>
          </p:cNvSpPr>
          <p:nvPr>
            <p:ph type="pic" sz="quarter" idx="14"/>
          </p:nvPr>
        </p:nvSpPr>
        <p:spPr>
          <a:xfrm>
            <a:off x="821943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1" name="Picture Placeholder 10"/>
          <p:cNvSpPr>
            <a:spLocks noGrp="1"/>
          </p:cNvSpPr>
          <p:nvPr>
            <p:ph type="pic" sz="quarter" idx="15"/>
          </p:nvPr>
        </p:nvSpPr>
        <p:spPr>
          <a:xfrm>
            <a:off x="662431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2" name="Picture Placeholder 9"/>
          <p:cNvSpPr>
            <a:spLocks noGrp="1"/>
          </p:cNvSpPr>
          <p:nvPr>
            <p:ph type="pic" sz="quarter" idx="16"/>
          </p:nvPr>
        </p:nvSpPr>
        <p:spPr>
          <a:xfrm>
            <a:off x="9961878"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p:spPr>
        <p:txBody>
          <a:bodyPr>
            <a:no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3" name="Shape 4">
            <a:extLst>
              <a:ext uri="{FF2B5EF4-FFF2-40B4-BE49-F238E27FC236}">
                <a16:creationId xmlns:a16="http://schemas.microsoft.com/office/drawing/2014/main" xmlns="" id="{4C3C6FCE-8613-401C-976B-5C129D5FD6A2}"/>
              </a:ext>
            </a:extLst>
          </p:cNvPr>
          <p:cNvSpPr txBox="1">
            <a:spLocks noGrp="1"/>
          </p:cNvSpPr>
          <p:nvPr>
            <p:ph type="sldNum" sz="quarter" idx="17"/>
          </p:nvPr>
        </p:nvSpPr>
        <p:spPr>
          <a:ln/>
        </p:spPr>
        <p:txBody>
          <a:bodyPr/>
          <a:lstStyle>
            <a:lvl1pPr>
              <a:defRPr/>
            </a:lvl1pPr>
          </a:lstStyle>
          <a:p>
            <a:pPr>
              <a:defRPr/>
            </a:pPr>
            <a:fld id="{11D17176-61A1-4417-AB39-D31899E7C9F1}" type="slidenum">
              <a:rPr/>
              <a:pPr>
                <a:defRPr/>
              </a:pPr>
              <a:t>‹#›</a:t>
            </a:fld>
            <a:endParaRPr/>
          </a:p>
        </p:txBody>
      </p:sp>
    </p:spTree>
    <p:extLst>
      <p:ext uri="{BB962C8B-B14F-4D97-AF65-F5344CB8AC3E}">
        <p14:creationId xmlns:p14="http://schemas.microsoft.com/office/powerpoint/2010/main" val="2077782068"/>
      </p:ext>
    </p:extLst>
  </p:cSld>
  <p:clrMapOvr>
    <a:masterClrMapping/>
  </p:clrMapOvr>
  <p:transition spd="med"/>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1_Master Slide 1">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828440" y="5403417"/>
            <a:ext cx="3006725" cy="2507457"/>
          </a:xfrm>
        </p:spPr>
        <p:txBody>
          <a:bodyPr>
            <a:normAutofit/>
          </a:bodyPr>
          <a:lstStyle>
            <a:lvl1pPr marL="0" indent="0">
              <a:buNone/>
              <a:defRPr sz="1600"/>
            </a:lvl1pPr>
          </a:lstStyle>
          <a:p>
            <a:pPr lvl="0"/>
            <a:r>
              <a:rPr lang="en-US" noProof="0">
                <a:sym typeface="Helvetica"/>
              </a:rPr>
              <a:t>Click icon to add picture</a:t>
            </a:r>
            <a:endParaRPr lang="en-US" noProof="0" dirty="0">
              <a:sym typeface="Helvetica"/>
            </a:endParaRPr>
          </a:p>
        </p:txBody>
      </p:sp>
      <p:sp>
        <p:nvSpPr>
          <p:cNvPr id="4" name="Shape 4">
            <a:extLst>
              <a:ext uri="{FF2B5EF4-FFF2-40B4-BE49-F238E27FC236}">
                <a16:creationId xmlns:a16="http://schemas.microsoft.com/office/drawing/2014/main" xmlns="" id="{13588F3F-F0D1-4339-A091-B131D21E31FB}"/>
              </a:ext>
            </a:extLst>
          </p:cNvPr>
          <p:cNvSpPr txBox="1">
            <a:spLocks noGrp="1"/>
          </p:cNvSpPr>
          <p:nvPr>
            <p:ph type="sldNum" sz="quarter" idx="11"/>
          </p:nvPr>
        </p:nvSpPr>
        <p:spPr>
          <a:ln/>
        </p:spPr>
        <p:txBody>
          <a:bodyPr/>
          <a:lstStyle>
            <a:lvl1pPr>
              <a:defRPr/>
            </a:lvl1pPr>
          </a:lstStyle>
          <a:p>
            <a:pPr>
              <a:defRPr/>
            </a:pPr>
            <a:fld id="{55309985-F175-4B8D-AA99-BCA83ACE914C}" type="slidenum">
              <a:rPr/>
              <a:pPr>
                <a:defRPr/>
              </a:pPr>
              <a:t>‹#›</a:t>
            </a:fld>
            <a:endParaRPr/>
          </a:p>
        </p:txBody>
      </p:sp>
    </p:spTree>
    <p:extLst>
      <p:ext uri="{BB962C8B-B14F-4D97-AF65-F5344CB8AC3E}">
        <p14:creationId xmlns:p14="http://schemas.microsoft.com/office/powerpoint/2010/main" val="2230698709"/>
      </p:ext>
    </p:extLst>
  </p:cSld>
  <p:clrMapOvr>
    <a:masterClrMapping/>
  </p:clrMapOvr>
  <p:transition spd="med"/>
</p:sldLayout>
</file>

<file path=ppt/slideLayouts/slideLayout489.xml><?xml version="1.0" encoding="utf-8"?>
<p:sldLayout xmlns:a="http://schemas.openxmlformats.org/drawingml/2006/main" xmlns:r="http://schemas.openxmlformats.org/officeDocument/2006/relationships" xmlns:p="http://schemas.openxmlformats.org/presentationml/2006/main" showMasterSp="0" userDrawn="1">
  <p:cSld name="whit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905919" y="1747838"/>
            <a:ext cx="5984081" cy="2732882"/>
          </a:xfrm>
        </p:spPr>
        <p:txBody>
          <a:bodyPr>
            <a:normAutofit/>
          </a:bodyPr>
          <a:lstStyle>
            <a:lvl1pPr marL="0" indent="0">
              <a:buNone/>
              <a:defRPr baseline="0"/>
            </a:lvl1pPr>
          </a:lstStyle>
          <a:p>
            <a:pPr lvl="0"/>
            <a:r>
              <a:rPr lang="en-US" noProof="0">
                <a:sym typeface="Helvetica"/>
              </a:rPr>
              <a:t>Click icon to add picture</a:t>
            </a:r>
            <a:endParaRPr lang="en-US" noProof="0" dirty="0">
              <a:sym typeface="Helvetica"/>
            </a:endParaRPr>
          </a:p>
        </p:txBody>
      </p:sp>
      <p:sp>
        <p:nvSpPr>
          <p:cNvPr id="4" name="Shape 20">
            <a:extLst>
              <a:ext uri="{FF2B5EF4-FFF2-40B4-BE49-F238E27FC236}">
                <a16:creationId xmlns:a16="http://schemas.microsoft.com/office/drawing/2014/main" xmlns="" id="{A0597F13-F94E-4161-BBAE-B922DB0D97BE}"/>
              </a:ext>
            </a:extLst>
          </p:cNvPr>
          <p:cNvSpPr txBox="1">
            <a:spLocks noGrp="1"/>
          </p:cNvSpPr>
          <p:nvPr>
            <p:ph type="sldNum" sz="quarter" idx="11"/>
          </p:nvPr>
        </p:nvSpPr>
        <p:spPr>
          <a:xfrm>
            <a:off x="8736013" y="6172200"/>
            <a:ext cx="2843212" cy="368300"/>
          </a:xfrm>
        </p:spPr>
        <p:txBody>
          <a:bodyPr/>
          <a:lstStyle>
            <a:lvl1pPr algn="r">
              <a:defRPr sz="1200">
                <a:solidFill>
                  <a:srgbClr val="9197A0"/>
                </a:solidFill>
              </a:defRPr>
            </a:lvl1pPr>
          </a:lstStyle>
          <a:p>
            <a:pPr>
              <a:defRPr/>
            </a:pPr>
            <a:fld id="{A2E1FAFF-B152-4301-AA04-F9482E778F06}" type="slidenum">
              <a:rPr/>
              <a:pPr>
                <a:defRPr/>
              </a:pPr>
              <a:t>‹#›</a:t>
            </a:fld>
            <a:endParaRPr/>
          </a:p>
        </p:txBody>
      </p:sp>
    </p:spTree>
    <p:extLst>
      <p:ext uri="{BB962C8B-B14F-4D97-AF65-F5344CB8AC3E}">
        <p14:creationId xmlns:p14="http://schemas.microsoft.com/office/powerpoint/2010/main" val="2849193459"/>
      </p:ext>
    </p:extLst>
  </p:cSld>
  <p:clrMapOvr>
    <a:masterClrMapping/>
  </p:clrMapOvr>
  <p:transition spd="med"/>
</p:sldLayout>
</file>

<file path=ppt/slideLayouts/slideLayout490.xml><?xml version="1.0" encoding="utf-8"?>
<p:sldLayout xmlns:a="http://schemas.openxmlformats.org/drawingml/2006/main" xmlns:r="http://schemas.openxmlformats.org/officeDocument/2006/relationships" xmlns:p="http://schemas.openxmlformats.org/presentationml/2006/main" showMasterSp="0" userDrawn="1">
  <p:cSld name="No Footer">
    <p:spTree>
      <p:nvGrpSpPr>
        <p:cNvPr id="1" name=""/>
        <p:cNvGrpSpPr/>
        <p:nvPr/>
      </p:nvGrpSpPr>
      <p:grpSpPr>
        <a:xfrm>
          <a:off x="0" y="0"/>
          <a:ext cx="0" cy="0"/>
          <a:chOff x="0" y="0"/>
          <a:chExt cx="0" cy="0"/>
        </a:xfrm>
      </p:grpSpPr>
      <p:sp>
        <p:nvSpPr>
          <p:cNvPr id="17" name="Shape 27">
            <a:extLst>
              <a:ext uri="{FF2B5EF4-FFF2-40B4-BE49-F238E27FC236}">
                <a16:creationId xmlns:a16="http://schemas.microsoft.com/office/drawing/2014/main" xmlns="" id="{968B0CAE-51AB-4B47-91DB-76AD5AFA647E}"/>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3" name="Picture Placeholder 2"/>
          <p:cNvSpPr>
            <a:spLocks noGrp="1"/>
          </p:cNvSpPr>
          <p:nvPr>
            <p:ph type="pic" sz="quarter" idx="10"/>
          </p:nvPr>
        </p:nvSpPr>
        <p:spPr>
          <a:xfrm>
            <a:off x="5999019" y="5791200"/>
            <a:ext cx="3685382" cy="1066800"/>
          </a:xfrm>
        </p:spPr>
        <p:txBody>
          <a:bodyPr>
            <a:normAutofit/>
          </a:bodyPr>
          <a:lstStyle>
            <a:lvl1pPr marL="0" marR="0" indent="0" algn="l" defTabSz="914217" rtl="0" eaLnBrk="1" fontAlgn="auto" latinLnBrk="0" hangingPunct="1">
              <a:lnSpc>
                <a:spcPct val="90000"/>
              </a:lnSpc>
              <a:spcBef>
                <a:spcPts val="1000"/>
              </a:spcBef>
              <a:spcAft>
                <a:spcPts val="0"/>
              </a:spcAft>
              <a:buClrTx/>
              <a:buSzPct val="100000"/>
              <a:buFont typeface="Arial"/>
              <a:buNone/>
              <a:tabLst/>
              <a:defRPr/>
            </a:lvl1pPr>
          </a:lstStyle>
          <a:p>
            <a:pPr lvl="0"/>
            <a:r>
              <a:rPr lang="en-US" noProof="0">
                <a:sym typeface="Helvetica"/>
              </a:rPr>
              <a:t>Click icon to add picture</a:t>
            </a:r>
            <a:endParaRPr lang="en-US" noProof="0" dirty="0">
              <a:sym typeface="Helvetica"/>
            </a:endParaRPr>
          </a:p>
        </p:txBody>
      </p:sp>
      <p:sp>
        <p:nvSpPr>
          <p:cNvPr id="5" name="Picture Placeholder 4"/>
          <p:cNvSpPr>
            <a:spLocks noGrp="1"/>
          </p:cNvSpPr>
          <p:nvPr>
            <p:ph type="pic" sz="quarter" idx="11"/>
          </p:nvPr>
        </p:nvSpPr>
        <p:spPr>
          <a:xfrm>
            <a:off x="-376179" y="58674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8" name="Picture Placeholder 4"/>
          <p:cNvSpPr>
            <a:spLocks noGrp="1"/>
          </p:cNvSpPr>
          <p:nvPr>
            <p:ph type="pic" sz="quarter" idx="12"/>
          </p:nvPr>
        </p:nvSpPr>
        <p:spPr>
          <a:xfrm>
            <a:off x="3145199"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9" name="Picture Placeholder 4"/>
          <p:cNvSpPr>
            <a:spLocks noGrp="1"/>
          </p:cNvSpPr>
          <p:nvPr>
            <p:ph type="pic" sz="quarter" idx="13"/>
          </p:nvPr>
        </p:nvSpPr>
        <p:spPr>
          <a:xfrm>
            <a:off x="1690472"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0" name="Picture Placeholder 4"/>
          <p:cNvSpPr>
            <a:spLocks noGrp="1"/>
          </p:cNvSpPr>
          <p:nvPr>
            <p:ph type="pic" sz="quarter" idx="14"/>
          </p:nvPr>
        </p:nvSpPr>
        <p:spPr>
          <a:xfrm>
            <a:off x="8620876"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1" name="Picture Placeholder 4"/>
          <p:cNvSpPr>
            <a:spLocks noGrp="1"/>
          </p:cNvSpPr>
          <p:nvPr>
            <p:ph type="pic" sz="quarter" idx="15"/>
          </p:nvPr>
        </p:nvSpPr>
        <p:spPr>
          <a:xfrm>
            <a:off x="7309947"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2" name="Picture Placeholder 4"/>
          <p:cNvSpPr>
            <a:spLocks noGrp="1"/>
          </p:cNvSpPr>
          <p:nvPr>
            <p:ph type="pic" sz="quarter" idx="16"/>
          </p:nvPr>
        </p:nvSpPr>
        <p:spPr>
          <a:xfrm>
            <a:off x="6072664" y="58674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3" name="Picture Placeholder 4"/>
          <p:cNvSpPr>
            <a:spLocks noGrp="1"/>
          </p:cNvSpPr>
          <p:nvPr>
            <p:ph type="pic" sz="quarter" idx="17"/>
          </p:nvPr>
        </p:nvSpPr>
        <p:spPr>
          <a:xfrm>
            <a:off x="4572109"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4" name="Picture Placeholder 4"/>
          <p:cNvSpPr>
            <a:spLocks noGrp="1"/>
          </p:cNvSpPr>
          <p:nvPr>
            <p:ph type="pic" sz="quarter" idx="18"/>
          </p:nvPr>
        </p:nvSpPr>
        <p:spPr>
          <a:xfrm>
            <a:off x="10284590"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5" name="Picture Placeholder 4"/>
          <p:cNvSpPr>
            <a:spLocks noGrp="1"/>
          </p:cNvSpPr>
          <p:nvPr>
            <p:ph type="pic" sz="quarter" idx="19"/>
          </p:nvPr>
        </p:nvSpPr>
        <p:spPr>
          <a:xfrm>
            <a:off x="11327765" y="57912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6" name="Picture Placeholder 4"/>
          <p:cNvSpPr>
            <a:spLocks noGrp="1"/>
          </p:cNvSpPr>
          <p:nvPr>
            <p:ph type="pic" sz="quarter" idx="20"/>
          </p:nvPr>
        </p:nvSpPr>
        <p:spPr>
          <a:xfrm>
            <a:off x="311944" y="5867400"/>
            <a:ext cx="1163638" cy="1537494"/>
          </a:xfrm>
        </p:spPr>
        <p:txBody>
          <a:bodyPr>
            <a:normAutofit/>
          </a:bodyPr>
          <a:lstStyle>
            <a:lvl1pPr marL="0" indent="0">
              <a:buNone/>
              <a:defRPr sz="1400"/>
            </a:lvl1pPr>
          </a:lstStyle>
          <a:p>
            <a:pPr lvl="0"/>
            <a:r>
              <a:rPr lang="en-US" noProof="0">
                <a:sym typeface="Helvetica"/>
              </a:rPr>
              <a:t>Click icon to add picture</a:t>
            </a:r>
            <a:endParaRPr lang="en-US" noProof="0" dirty="0">
              <a:sym typeface="Helvetica"/>
            </a:endParaRPr>
          </a:p>
        </p:txBody>
      </p:sp>
      <p:sp>
        <p:nvSpPr>
          <p:cNvPr id="18" name="Shape 28">
            <a:extLst>
              <a:ext uri="{FF2B5EF4-FFF2-40B4-BE49-F238E27FC236}">
                <a16:creationId xmlns:a16="http://schemas.microsoft.com/office/drawing/2014/main" xmlns="" id="{9182391D-675B-4F70-A28C-715C8BA2708B}"/>
              </a:ext>
            </a:extLst>
          </p:cNvPr>
          <p:cNvSpPr txBox="1">
            <a:spLocks noGrp="1"/>
          </p:cNvSpPr>
          <p:nvPr>
            <p:ph type="sldNum" sz="quarter" idx="21"/>
          </p:nvPr>
        </p:nvSpPr>
        <p:spPr/>
        <p:txBody>
          <a:bodyPr/>
          <a:lstStyle>
            <a:lvl1pPr>
              <a:defRPr/>
            </a:lvl1pPr>
          </a:lstStyle>
          <a:p>
            <a:pPr>
              <a:defRPr/>
            </a:pPr>
            <a:fld id="{C29ED038-8E4C-4A00-8192-ED49BFB6BB71}" type="slidenum">
              <a:rPr/>
              <a:pPr>
                <a:defRPr/>
              </a:pPr>
              <a:t>‹#›</a:t>
            </a:fld>
            <a:endParaRPr/>
          </a:p>
        </p:txBody>
      </p:sp>
    </p:spTree>
    <p:extLst>
      <p:ext uri="{BB962C8B-B14F-4D97-AF65-F5344CB8AC3E}">
        <p14:creationId xmlns:p14="http://schemas.microsoft.com/office/powerpoint/2010/main" val="4206186271"/>
      </p:ext>
    </p:extLst>
  </p:cSld>
  <p:clrMapOvr>
    <a:masterClrMapping/>
  </p:clrMapOvr>
  <p:transition spd="med"/>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type="tx">
  <p:cSld name="Background">
    <p:spTree>
      <p:nvGrpSpPr>
        <p:cNvPr id="1" name=""/>
        <p:cNvGrpSpPr/>
        <p:nvPr/>
      </p:nvGrpSpPr>
      <p:grpSpPr>
        <a:xfrm>
          <a:off x="0" y="0"/>
          <a:ext cx="0" cy="0"/>
          <a:chOff x="0" y="0"/>
          <a:chExt cx="0" cy="0"/>
        </a:xfrm>
      </p:grpSpPr>
      <p:sp>
        <p:nvSpPr>
          <p:cNvPr id="2" name="Shape 35">
            <a:extLst>
              <a:ext uri="{FF2B5EF4-FFF2-40B4-BE49-F238E27FC236}">
                <a16:creationId xmlns:a16="http://schemas.microsoft.com/office/drawing/2014/main" xmlns="" id="{0A195F07-343A-47AB-AAEF-81A225BCC19D}"/>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3" name="Shape 36">
            <a:extLst>
              <a:ext uri="{FF2B5EF4-FFF2-40B4-BE49-F238E27FC236}">
                <a16:creationId xmlns:a16="http://schemas.microsoft.com/office/drawing/2014/main" xmlns="" id="{F56BE8D6-26C3-4A86-AA52-613901FD09A8}"/>
              </a:ext>
            </a:extLst>
          </p:cNvPr>
          <p:cNvSpPr txBox="1">
            <a:spLocks noGrp="1"/>
          </p:cNvSpPr>
          <p:nvPr>
            <p:ph type="sldNum" sz="quarter" idx="10"/>
          </p:nvPr>
        </p:nvSpPr>
        <p:spPr/>
        <p:txBody>
          <a:bodyPr/>
          <a:lstStyle>
            <a:lvl1pPr>
              <a:defRPr/>
            </a:lvl1pPr>
          </a:lstStyle>
          <a:p>
            <a:pPr>
              <a:defRPr/>
            </a:pPr>
            <a:fld id="{3678ED46-4B28-4279-8D23-856D45AC7994}" type="slidenum">
              <a:rPr/>
              <a:pPr>
                <a:defRPr/>
              </a:pPr>
              <a:t>‹#›</a:t>
            </a:fld>
            <a:endParaRPr/>
          </a:p>
        </p:txBody>
      </p:sp>
    </p:spTree>
    <p:extLst>
      <p:ext uri="{BB962C8B-B14F-4D97-AF65-F5344CB8AC3E}">
        <p14:creationId xmlns:p14="http://schemas.microsoft.com/office/powerpoint/2010/main" val="463881670"/>
      </p:ext>
    </p:extLst>
  </p:cSld>
  <p:clrMapOvr>
    <a:masterClrMapping/>
  </p:clrMapOvr>
  <p:transition spd="med"/>
</p:sldLayout>
</file>

<file path=ppt/slideLayouts/slideLayout492.xml><?xml version="1.0" encoding="utf-8"?>
<p:sldLayout xmlns:a="http://schemas.openxmlformats.org/drawingml/2006/main" xmlns:r="http://schemas.openxmlformats.org/officeDocument/2006/relationships" xmlns:p="http://schemas.openxmlformats.org/presentationml/2006/main" showMasterSp="0" type="tx">
  <p:cSld name="7_Title Slide">
    <p:spTree>
      <p:nvGrpSpPr>
        <p:cNvPr id="1" name=""/>
        <p:cNvGrpSpPr/>
        <p:nvPr/>
      </p:nvGrpSpPr>
      <p:grpSpPr>
        <a:xfrm>
          <a:off x="0" y="0"/>
          <a:ext cx="0" cy="0"/>
          <a:chOff x="0" y="0"/>
          <a:chExt cx="0" cy="0"/>
        </a:xfrm>
      </p:grpSpPr>
      <p:sp>
        <p:nvSpPr>
          <p:cNvPr id="2" name="Shape 44">
            <a:extLst>
              <a:ext uri="{FF2B5EF4-FFF2-40B4-BE49-F238E27FC236}">
                <a16:creationId xmlns:a16="http://schemas.microsoft.com/office/drawing/2014/main" xmlns="" id="{83D8FFFF-29A9-46BB-A872-E86E8E63F60A}"/>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3" name="Shape 45">
            <a:extLst>
              <a:ext uri="{FF2B5EF4-FFF2-40B4-BE49-F238E27FC236}">
                <a16:creationId xmlns:a16="http://schemas.microsoft.com/office/drawing/2014/main" xmlns="" id="{9408A641-DE89-4AA0-8A04-F51847FBEC51}"/>
              </a:ext>
            </a:extLst>
          </p:cNvPr>
          <p:cNvSpPr txBox="1">
            <a:spLocks noGrp="1"/>
          </p:cNvSpPr>
          <p:nvPr>
            <p:ph type="sldNum" sz="quarter" idx="10"/>
          </p:nvPr>
        </p:nvSpPr>
        <p:spPr/>
        <p:txBody>
          <a:bodyPr/>
          <a:lstStyle>
            <a:lvl1pPr>
              <a:defRPr/>
            </a:lvl1pPr>
          </a:lstStyle>
          <a:p>
            <a:pPr>
              <a:defRPr/>
            </a:pPr>
            <a:fld id="{D136EDEF-2629-40C7-823A-46BE9B452286}" type="slidenum">
              <a:rPr/>
              <a:pPr>
                <a:defRPr/>
              </a:pPr>
              <a:t>‹#›</a:t>
            </a:fld>
            <a:endParaRPr/>
          </a:p>
        </p:txBody>
      </p:sp>
    </p:spTree>
    <p:extLst>
      <p:ext uri="{BB962C8B-B14F-4D97-AF65-F5344CB8AC3E}">
        <p14:creationId xmlns:p14="http://schemas.microsoft.com/office/powerpoint/2010/main" val="326596224"/>
      </p:ext>
    </p:extLst>
  </p:cSld>
  <p:clrMapOvr>
    <a:masterClrMapping/>
  </p:clrMapOvr>
  <p:transition spd="med"/>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3" Type="http://schemas.openxmlformats.org/officeDocument/2006/relationships/slideLayout" Target="../slideLayouts/slideLayout14.xml"/><Relationship Id="rId21" Type="http://schemas.openxmlformats.org/officeDocument/2006/relationships/theme" Target="../theme/theme2.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20" Type="http://schemas.openxmlformats.org/officeDocument/2006/relationships/slideLayout" Target="../slideLayouts/slideLayout31.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5" Type="http://schemas.openxmlformats.org/officeDocument/2006/relationships/slideLayout" Target="../slideLayouts/slideLayout26.xml"/><Relationship Id="rId10" Type="http://schemas.openxmlformats.org/officeDocument/2006/relationships/slideLayout" Target="../slideLayouts/slideLayout21.xml"/><Relationship Id="rId19" Type="http://schemas.openxmlformats.org/officeDocument/2006/relationships/slideLayout" Target="../slideLayouts/slideLayout30.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9.xml"/><Relationship Id="rId13" Type="http://schemas.openxmlformats.org/officeDocument/2006/relationships/slideLayout" Target="../slideLayouts/slideLayout44.xml"/><Relationship Id="rId18" Type="http://schemas.openxmlformats.org/officeDocument/2006/relationships/slideLayout" Target="../slideLayouts/slideLayout49.xml"/><Relationship Id="rId26" Type="http://schemas.openxmlformats.org/officeDocument/2006/relationships/slideLayout" Target="../slideLayouts/slideLayout57.xml"/><Relationship Id="rId3" Type="http://schemas.openxmlformats.org/officeDocument/2006/relationships/slideLayout" Target="../slideLayouts/slideLayout34.xml"/><Relationship Id="rId21" Type="http://schemas.openxmlformats.org/officeDocument/2006/relationships/slideLayout" Target="../slideLayouts/slideLayout52.xml"/><Relationship Id="rId7" Type="http://schemas.openxmlformats.org/officeDocument/2006/relationships/slideLayout" Target="../slideLayouts/slideLayout38.xml"/><Relationship Id="rId12" Type="http://schemas.openxmlformats.org/officeDocument/2006/relationships/slideLayout" Target="../slideLayouts/slideLayout43.xml"/><Relationship Id="rId17" Type="http://schemas.openxmlformats.org/officeDocument/2006/relationships/slideLayout" Target="../slideLayouts/slideLayout48.xml"/><Relationship Id="rId25" Type="http://schemas.openxmlformats.org/officeDocument/2006/relationships/slideLayout" Target="../slideLayouts/slideLayout56.xml"/><Relationship Id="rId2" Type="http://schemas.openxmlformats.org/officeDocument/2006/relationships/slideLayout" Target="../slideLayouts/slideLayout33.xml"/><Relationship Id="rId16" Type="http://schemas.openxmlformats.org/officeDocument/2006/relationships/slideLayout" Target="../slideLayouts/slideLayout47.xml"/><Relationship Id="rId20" Type="http://schemas.openxmlformats.org/officeDocument/2006/relationships/slideLayout" Target="../slideLayouts/slideLayout51.xml"/><Relationship Id="rId29" Type="http://schemas.openxmlformats.org/officeDocument/2006/relationships/slideLayout" Target="../slideLayouts/slideLayout60.xml"/><Relationship Id="rId1" Type="http://schemas.openxmlformats.org/officeDocument/2006/relationships/slideLayout" Target="../slideLayouts/slideLayout32.xml"/><Relationship Id="rId6" Type="http://schemas.openxmlformats.org/officeDocument/2006/relationships/slideLayout" Target="../slideLayouts/slideLayout37.xml"/><Relationship Id="rId11" Type="http://schemas.openxmlformats.org/officeDocument/2006/relationships/slideLayout" Target="../slideLayouts/slideLayout42.xml"/><Relationship Id="rId24" Type="http://schemas.openxmlformats.org/officeDocument/2006/relationships/slideLayout" Target="../slideLayouts/slideLayout55.xml"/><Relationship Id="rId5" Type="http://schemas.openxmlformats.org/officeDocument/2006/relationships/slideLayout" Target="../slideLayouts/slideLayout36.xml"/><Relationship Id="rId15" Type="http://schemas.openxmlformats.org/officeDocument/2006/relationships/slideLayout" Target="../slideLayouts/slideLayout46.xml"/><Relationship Id="rId23" Type="http://schemas.openxmlformats.org/officeDocument/2006/relationships/slideLayout" Target="../slideLayouts/slideLayout54.xml"/><Relationship Id="rId28" Type="http://schemas.openxmlformats.org/officeDocument/2006/relationships/slideLayout" Target="../slideLayouts/slideLayout59.xml"/><Relationship Id="rId10" Type="http://schemas.openxmlformats.org/officeDocument/2006/relationships/slideLayout" Target="../slideLayouts/slideLayout41.xml"/><Relationship Id="rId19" Type="http://schemas.openxmlformats.org/officeDocument/2006/relationships/slideLayout" Target="../slideLayouts/slideLayout50.xml"/><Relationship Id="rId31" Type="http://schemas.openxmlformats.org/officeDocument/2006/relationships/theme" Target="../theme/theme3.xml"/><Relationship Id="rId4" Type="http://schemas.openxmlformats.org/officeDocument/2006/relationships/slideLayout" Target="../slideLayouts/slideLayout35.xml"/><Relationship Id="rId9" Type="http://schemas.openxmlformats.org/officeDocument/2006/relationships/slideLayout" Target="../slideLayouts/slideLayout40.xml"/><Relationship Id="rId14" Type="http://schemas.openxmlformats.org/officeDocument/2006/relationships/slideLayout" Target="../slideLayouts/slideLayout45.xml"/><Relationship Id="rId22" Type="http://schemas.openxmlformats.org/officeDocument/2006/relationships/slideLayout" Target="../slideLayouts/slideLayout53.xml"/><Relationship Id="rId27" Type="http://schemas.openxmlformats.org/officeDocument/2006/relationships/slideLayout" Target="../slideLayouts/slideLayout58.xml"/><Relationship Id="rId30" Type="http://schemas.openxmlformats.org/officeDocument/2006/relationships/slideLayout" Target="../slideLayouts/slideLayout6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9.xml"/><Relationship Id="rId13" Type="http://schemas.openxmlformats.org/officeDocument/2006/relationships/slideLayout" Target="../slideLayouts/slideLayout74.xml"/><Relationship Id="rId18" Type="http://schemas.openxmlformats.org/officeDocument/2006/relationships/slideLayout" Target="../slideLayouts/slideLayout79.xml"/><Relationship Id="rId3" Type="http://schemas.openxmlformats.org/officeDocument/2006/relationships/slideLayout" Target="../slideLayouts/slideLayout64.xml"/><Relationship Id="rId21" Type="http://schemas.openxmlformats.org/officeDocument/2006/relationships/slideLayout" Target="../slideLayouts/slideLayout82.xml"/><Relationship Id="rId7" Type="http://schemas.openxmlformats.org/officeDocument/2006/relationships/slideLayout" Target="../slideLayouts/slideLayout68.xml"/><Relationship Id="rId12" Type="http://schemas.openxmlformats.org/officeDocument/2006/relationships/slideLayout" Target="../slideLayouts/slideLayout73.xml"/><Relationship Id="rId17" Type="http://schemas.openxmlformats.org/officeDocument/2006/relationships/slideLayout" Target="../slideLayouts/slideLayout78.xml"/><Relationship Id="rId2" Type="http://schemas.openxmlformats.org/officeDocument/2006/relationships/slideLayout" Target="../slideLayouts/slideLayout63.xml"/><Relationship Id="rId16" Type="http://schemas.openxmlformats.org/officeDocument/2006/relationships/slideLayout" Target="../slideLayouts/slideLayout77.xml"/><Relationship Id="rId20" Type="http://schemas.openxmlformats.org/officeDocument/2006/relationships/slideLayout" Target="../slideLayouts/slideLayout81.xml"/><Relationship Id="rId1" Type="http://schemas.openxmlformats.org/officeDocument/2006/relationships/slideLayout" Target="../slideLayouts/slideLayout62.xml"/><Relationship Id="rId6" Type="http://schemas.openxmlformats.org/officeDocument/2006/relationships/slideLayout" Target="../slideLayouts/slideLayout67.xml"/><Relationship Id="rId11" Type="http://schemas.openxmlformats.org/officeDocument/2006/relationships/slideLayout" Target="../slideLayouts/slideLayout72.xml"/><Relationship Id="rId5" Type="http://schemas.openxmlformats.org/officeDocument/2006/relationships/slideLayout" Target="../slideLayouts/slideLayout66.xml"/><Relationship Id="rId15" Type="http://schemas.openxmlformats.org/officeDocument/2006/relationships/slideLayout" Target="../slideLayouts/slideLayout76.xml"/><Relationship Id="rId10" Type="http://schemas.openxmlformats.org/officeDocument/2006/relationships/slideLayout" Target="../slideLayouts/slideLayout71.xml"/><Relationship Id="rId19" Type="http://schemas.openxmlformats.org/officeDocument/2006/relationships/slideLayout" Target="../slideLayouts/slideLayout80.xml"/><Relationship Id="rId4" Type="http://schemas.openxmlformats.org/officeDocument/2006/relationships/slideLayout" Target="../slideLayouts/slideLayout65.xml"/><Relationship Id="rId9" Type="http://schemas.openxmlformats.org/officeDocument/2006/relationships/slideLayout" Target="../slideLayouts/slideLayout70.xml"/><Relationship Id="rId14" Type="http://schemas.openxmlformats.org/officeDocument/2006/relationships/slideLayout" Target="../slideLayouts/slideLayout75.xml"/><Relationship Id="rId22"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90.xml"/><Relationship Id="rId13" Type="http://schemas.openxmlformats.org/officeDocument/2006/relationships/slideLayout" Target="../slideLayouts/slideLayout95.xml"/><Relationship Id="rId18" Type="http://schemas.openxmlformats.org/officeDocument/2006/relationships/slideLayout" Target="../slideLayouts/slideLayout100.xml"/><Relationship Id="rId3" Type="http://schemas.openxmlformats.org/officeDocument/2006/relationships/slideLayout" Target="../slideLayouts/slideLayout85.xml"/><Relationship Id="rId21" Type="http://schemas.openxmlformats.org/officeDocument/2006/relationships/slideLayout" Target="../slideLayouts/slideLayout103.xml"/><Relationship Id="rId7" Type="http://schemas.openxmlformats.org/officeDocument/2006/relationships/slideLayout" Target="../slideLayouts/slideLayout89.xml"/><Relationship Id="rId12" Type="http://schemas.openxmlformats.org/officeDocument/2006/relationships/slideLayout" Target="../slideLayouts/slideLayout94.xml"/><Relationship Id="rId17" Type="http://schemas.openxmlformats.org/officeDocument/2006/relationships/slideLayout" Target="../slideLayouts/slideLayout99.xml"/><Relationship Id="rId2" Type="http://schemas.openxmlformats.org/officeDocument/2006/relationships/slideLayout" Target="../slideLayouts/slideLayout84.xml"/><Relationship Id="rId16" Type="http://schemas.openxmlformats.org/officeDocument/2006/relationships/slideLayout" Target="../slideLayouts/slideLayout98.xml"/><Relationship Id="rId20" Type="http://schemas.openxmlformats.org/officeDocument/2006/relationships/slideLayout" Target="../slideLayouts/slideLayout102.xml"/><Relationship Id="rId1" Type="http://schemas.openxmlformats.org/officeDocument/2006/relationships/slideLayout" Target="../slideLayouts/slideLayout83.xml"/><Relationship Id="rId6" Type="http://schemas.openxmlformats.org/officeDocument/2006/relationships/slideLayout" Target="../slideLayouts/slideLayout88.xml"/><Relationship Id="rId11" Type="http://schemas.openxmlformats.org/officeDocument/2006/relationships/slideLayout" Target="../slideLayouts/slideLayout93.xml"/><Relationship Id="rId5" Type="http://schemas.openxmlformats.org/officeDocument/2006/relationships/slideLayout" Target="../slideLayouts/slideLayout87.xml"/><Relationship Id="rId15" Type="http://schemas.openxmlformats.org/officeDocument/2006/relationships/slideLayout" Target="../slideLayouts/slideLayout97.xml"/><Relationship Id="rId10" Type="http://schemas.openxmlformats.org/officeDocument/2006/relationships/slideLayout" Target="../slideLayouts/slideLayout92.xml"/><Relationship Id="rId19" Type="http://schemas.openxmlformats.org/officeDocument/2006/relationships/slideLayout" Target="../slideLayouts/slideLayout101.xml"/><Relationship Id="rId4" Type="http://schemas.openxmlformats.org/officeDocument/2006/relationships/slideLayout" Target="../slideLayouts/slideLayout86.xml"/><Relationship Id="rId9" Type="http://schemas.openxmlformats.org/officeDocument/2006/relationships/slideLayout" Target="../slideLayouts/slideLayout91.xml"/><Relationship Id="rId14" Type="http://schemas.openxmlformats.org/officeDocument/2006/relationships/slideLayout" Target="../slideLayouts/slideLayout96.xml"/><Relationship Id="rId22"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11.xml"/><Relationship Id="rId13" Type="http://schemas.openxmlformats.org/officeDocument/2006/relationships/slideLayout" Target="../slideLayouts/slideLayout116.xml"/><Relationship Id="rId18" Type="http://schemas.openxmlformats.org/officeDocument/2006/relationships/slideLayout" Target="../slideLayouts/slideLayout121.xml"/><Relationship Id="rId26" Type="http://schemas.openxmlformats.org/officeDocument/2006/relationships/slideLayout" Target="../slideLayouts/slideLayout129.xml"/><Relationship Id="rId3" Type="http://schemas.openxmlformats.org/officeDocument/2006/relationships/slideLayout" Target="../slideLayouts/slideLayout106.xml"/><Relationship Id="rId21" Type="http://schemas.openxmlformats.org/officeDocument/2006/relationships/slideLayout" Target="../slideLayouts/slideLayout124.xml"/><Relationship Id="rId7" Type="http://schemas.openxmlformats.org/officeDocument/2006/relationships/slideLayout" Target="../slideLayouts/slideLayout110.xml"/><Relationship Id="rId12" Type="http://schemas.openxmlformats.org/officeDocument/2006/relationships/slideLayout" Target="../slideLayouts/slideLayout115.xml"/><Relationship Id="rId17" Type="http://schemas.openxmlformats.org/officeDocument/2006/relationships/slideLayout" Target="../slideLayouts/slideLayout120.xml"/><Relationship Id="rId25" Type="http://schemas.openxmlformats.org/officeDocument/2006/relationships/slideLayout" Target="../slideLayouts/slideLayout128.xml"/><Relationship Id="rId2" Type="http://schemas.openxmlformats.org/officeDocument/2006/relationships/slideLayout" Target="../slideLayouts/slideLayout105.xml"/><Relationship Id="rId16" Type="http://schemas.openxmlformats.org/officeDocument/2006/relationships/slideLayout" Target="../slideLayouts/slideLayout119.xml"/><Relationship Id="rId20" Type="http://schemas.openxmlformats.org/officeDocument/2006/relationships/slideLayout" Target="../slideLayouts/slideLayout123.xml"/><Relationship Id="rId29" Type="http://schemas.openxmlformats.org/officeDocument/2006/relationships/slideLayout" Target="../slideLayouts/slideLayout132.xml"/><Relationship Id="rId1" Type="http://schemas.openxmlformats.org/officeDocument/2006/relationships/slideLayout" Target="../slideLayouts/slideLayout104.xml"/><Relationship Id="rId6" Type="http://schemas.openxmlformats.org/officeDocument/2006/relationships/slideLayout" Target="../slideLayouts/slideLayout109.xml"/><Relationship Id="rId11" Type="http://schemas.openxmlformats.org/officeDocument/2006/relationships/slideLayout" Target="../slideLayouts/slideLayout114.xml"/><Relationship Id="rId24" Type="http://schemas.openxmlformats.org/officeDocument/2006/relationships/slideLayout" Target="../slideLayouts/slideLayout127.xml"/><Relationship Id="rId5" Type="http://schemas.openxmlformats.org/officeDocument/2006/relationships/slideLayout" Target="../slideLayouts/slideLayout108.xml"/><Relationship Id="rId15" Type="http://schemas.openxmlformats.org/officeDocument/2006/relationships/slideLayout" Target="../slideLayouts/slideLayout118.xml"/><Relationship Id="rId23" Type="http://schemas.openxmlformats.org/officeDocument/2006/relationships/slideLayout" Target="../slideLayouts/slideLayout126.xml"/><Relationship Id="rId28" Type="http://schemas.openxmlformats.org/officeDocument/2006/relationships/slideLayout" Target="../slideLayouts/slideLayout131.xml"/><Relationship Id="rId10" Type="http://schemas.openxmlformats.org/officeDocument/2006/relationships/slideLayout" Target="../slideLayouts/slideLayout113.xml"/><Relationship Id="rId19" Type="http://schemas.openxmlformats.org/officeDocument/2006/relationships/slideLayout" Target="../slideLayouts/slideLayout122.xml"/><Relationship Id="rId31" Type="http://schemas.openxmlformats.org/officeDocument/2006/relationships/theme" Target="../theme/theme6.xml"/><Relationship Id="rId4" Type="http://schemas.openxmlformats.org/officeDocument/2006/relationships/slideLayout" Target="../slideLayouts/slideLayout107.xml"/><Relationship Id="rId9" Type="http://schemas.openxmlformats.org/officeDocument/2006/relationships/slideLayout" Target="../slideLayouts/slideLayout112.xml"/><Relationship Id="rId14" Type="http://schemas.openxmlformats.org/officeDocument/2006/relationships/slideLayout" Target="../slideLayouts/slideLayout117.xml"/><Relationship Id="rId22" Type="http://schemas.openxmlformats.org/officeDocument/2006/relationships/slideLayout" Target="../slideLayouts/slideLayout125.xml"/><Relationship Id="rId27" Type="http://schemas.openxmlformats.org/officeDocument/2006/relationships/slideLayout" Target="../slideLayouts/slideLayout130.xml"/><Relationship Id="rId30" Type="http://schemas.openxmlformats.org/officeDocument/2006/relationships/slideLayout" Target="../slideLayouts/slideLayout133.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41.xml"/><Relationship Id="rId13" Type="http://schemas.openxmlformats.org/officeDocument/2006/relationships/slideLayout" Target="../slideLayouts/slideLayout146.xml"/><Relationship Id="rId18" Type="http://schemas.openxmlformats.org/officeDocument/2006/relationships/slideLayout" Target="../slideLayouts/slideLayout151.xml"/><Relationship Id="rId3" Type="http://schemas.openxmlformats.org/officeDocument/2006/relationships/slideLayout" Target="../slideLayouts/slideLayout136.xml"/><Relationship Id="rId21" Type="http://schemas.openxmlformats.org/officeDocument/2006/relationships/slideLayout" Target="../slideLayouts/slideLayout154.xml"/><Relationship Id="rId7" Type="http://schemas.openxmlformats.org/officeDocument/2006/relationships/slideLayout" Target="../slideLayouts/slideLayout140.xml"/><Relationship Id="rId12" Type="http://schemas.openxmlformats.org/officeDocument/2006/relationships/slideLayout" Target="../slideLayouts/slideLayout145.xml"/><Relationship Id="rId17" Type="http://schemas.openxmlformats.org/officeDocument/2006/relationships/slideLayout" Target="../slideLayouts/slideLayout150.xml"/><Relationship Id="rId25" Type="http://schemas.openxmlformats.org/officeDocument/2006/relationships/theme" Target="../theme/theme7.xml"/><Relationship Id="rId2" Type="http://schemas.openxmlformats.org/officeDocument/2006/relationships/slideLayout" Target="../slideLayouts/slideLayout135.xml"/><Relationship Id="rId16" Type="http://schemas.openxmlformats.org/officeDocument/2006/relationships/slideLayout" Target="../slideLayouts/slideLayout149.xml"/><Relationship Id="rId20" Type="http://schemas.openxmlformats.org/officeDocument/2006/relationships/slideLayout" Target="../slideLayouts/slideLayout153.xml"/><Relationship Id="rId1" Type="http://schemas.openxmlformats.org/officeDocument/2006/relationships/slideLayout" Target="../slideLayouts/slideLayout134.xml"/><Relationship Id="rId6" Type="http://schemas.openxmlformats.org/officeDocument/2006/relationships/slideLayout" Target="../slideLayouts/slideLayout139.xml"/><Relationship Id="rId11" Type="http://schemas.openxmlformats.org/officeDocument/2006/relationships/slideLayout" Target="../slideLayouts/slideLayout144.xml"/><Relationship Id="rId24" Type="http://schemas.openxmlformats.org/officeDocument/2006/relationships/slideLayout" Target="../slideLayouts/slideLayout157.xml"/><Relationship Id="rId5" Type="http://schemas.openxmlformats.org/officeDocument/2006/relationships/slideLayout" Target="../slideLayouts/slideLayout138.xml"/><Relationship Id="rId15" Type="http://schemas.openxmlformats.org/officeDocument/2006/relationships/slideLayout" Target="../slideLayouts/slideLayout148.xml"/><Relationship Id="rId23" Type="http://schemas.openxmlformats.org/officeDocument/2006/relationships/slideLayout" Target="../slideLayouts/slideLayout156.xml"/><Relationship Id="rId10" Type="http://schemas.openxmlformats.org/officeDocument/2006/relationships/slideLayout" Target="../slideLayouts/slideLayout143.xml"/><Relationship Id="rId19" Type="http://schemas.openxmlformats.org/officeDocument/2006/relationships/slideLayout" Target="../slideLayouts/slideLayout152.xml"/><Relationship Id="rId4" Type="http://schemas.openxmlformats.org/officeDocument/2006/relationships/slideLayout" Target="../slideLayouts/slideLayout137.xml"/><Relationship Id="rId9" Type="http://schemas.openxmlformats.org/officeDocument/2006/relationships/slideLayout" Target="../slideLayouts/slideLayout142.xml"/><Relationship Id="rId14" Type="http://schemas.openxmlformats.org/officeDocument/2006/relationships/slideLayout" Target="../slideLayouts/slideLayout147.xml"/><Relationship Id="rId22" Type="http://schemas.openxmlformats.org/officeDocument/2006/relationships/slideLayout" Target="../slideLayouts/slideLayout15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65.xml"/><Relationship Id="rId13" Type="http://schemas.openxmlformats.org/officeDocument/2006/relationships/slideLayout" Target="../slideLayouts/slideLayout170.xml"/><Relationship Id="rId18" Type="http://schemas.openxmlformats.org/officeDocument/2006/relationships/slideLayout" Target="../slideLayouts/slideLayout175.xml"/><Relationship Id="rId3" Type="http://schemas.openxmlformats.org/officeDocument/2006/relationships/slideLayout" Target="../slideLayouts/slideLayout160.xml"/><Relationship Id="rId7" Type="http://schemas.openxmlformats.org/officeDocument/2006/relationships/slideLayout" Target="../slideLayouts/slideLayout164.xml"/><Relationship Id="rId12" Type="http://schemas.openxmlformats.org/officeDocument/2006/relationships/slideLayout" Target="../slideLayouts/slideLayout169.xml"/><Relationship Id="rId17" Type="http://schemas.openxmlformats.org/officeDocument/2006/relationships/slideLayout" Target="../slideLayouts/slideLayout174.xml"/><Relationship Id="rId2" Type="http://schemas.openxmlformats.org/officeDocument/2006/relationships/slideLayout" Target="../slideLayouts/slideLayout159.xml"/><Relationship Id="rId16" Type="http://schemas.openxmlformats.org/officeDocument/2006/relationships/slideLayout" Target="../slideLayouts/slideLayout173.xml"/><Relationship Id="rId1" Type="http://schemas.openxmlformats.org/officeDocument/2006/relationships/slideLayout" Target="../slideLayouts/slideLayout158.xml"/><Relationship Id="rId6" Type="http://schemas.openxmlformats.org/officeDocument/2006/relationships/slideLayout" Target="../slideLayouts/slideLayout163.xml"/><Relationship Id="rId11" Type="http://schemas.openxmlformats.org/officeDocument/2006/relationships/slideLayout" Target="../slideLayouts/slideLayout168.xml"/><Relationship Id="rId5" Type="http://schemas.openxmlformats.org/officeDocument/2006/relationships/slideLayout" Target="../slideLayouts/slideLayout162.xml"/><Relationship Id="rId15" Type="http://schemas.openxmlformats.org/officeDocument/2006/relationships/slideLayout" Target="../slideLayouts/slideLayout172.xml"/><Relationship Id="rId10" Type="http://schemas.openxmlformats.org/officeDocument/2006/relationships/slideLayout" Target="../slideLayouts/slideLayout167.xml"/><Relationship Id="rId19" Type="http://schemas.openxmlformats.org/officeDocument/2006/relationships/theme" Target="../theme/theme8.xml"/><Relationship Id="rId4" Type="http://schemas.openxmlformats.org/officeDocument/2006/relationships/slideLayout" Target="../slideLayouts/slideLayout161.xml"/><Relationship Id="rId9" Type="http://schemas.openxmlformats.org/officeDocument/2006/relationships/slideLayout" Target="../slideLayouts/slideLayout166.xml"/><Relationship Id="rId14" Type="http://schemas.openxmlformats.org/officeDocument/2006/relationships/slideLayout" Target="../slideLayouts/slideLayout171.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83.xml"/><Relationship Id="rId3" Type="http://schemas.openxmlformats.org/officeDocument/2006/relationships/slideLayout" Target="../slideLayouts/slideLayout178.xml"/><Relationship Id="rId7" Type="http://schemas.openxmlformats.org/officeDocument/2006/relationships/slideLayout" Target="../slideLayouts/slideLayout182.xml"/><Relationship Id="rId2" Type="http://schemas.openxmlformats.org/officeDocument/2006/relationships/slideLayout" Target="../slideLayouts/slideLayout177.xml"/><Relationship Id="rId1" Type="http://schemas.openxmlformats.org/officeDocument/2006/relationships/slideLayout" Target="../slideLayouts/slideLayout176.xml"/><Relationship Id="rId6" Type="http://schemas.openxmlformats.org/officeDocument/2006/relationships/slideLayout" Target="../slideLayouts/slideLayout181.xml"/><Relationship Id="rId11" Type="http://schemas.openxmlformats.org/officeDocument/2006/relationships/theme" Target="../theme/theme9.xml"/><Relationship Id="rId5" Type="http://schemas.openxmlformats.org/officeDocument/2006/relationships/slideLayout" Target="../slideLayouts/slideLayout180.xml"/><Relationship Id="rId10" Type="http://schemas.openxmlformats.org/officeDocument/2006/relationships/slideLayout" Target="../slideLayouts/slideLayout185.xml"/><Relationship Id="rId4" Type="http://schemas.openxmlformats.org/officeDocument/2006/relationships/slideLayout" Target="../slideLayouts/slideLayout179.xml"/><Relationship Id="rId9" Type="http://schemas.openxmlformats.org/officeDocument/2006/relationships/slideLayout" Target="../slideLayouts/slideLayout184.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93.xml"/><Relationship Id="rId13" Type="http://schemas.openxmlformats.org/officeDocument/2006/relationships/slideLayout" Target="../slideLayouts/slideLayout198.xml"/><Relationship Id="rId18" Type="http://schemas.openxmlformats.org/officeDocument/2006/relationships/slideLayout" Target="../slideLayouts/slideLayout203.xml"/><Relationship Id="rId3" Type="http://schemas.openxmlformats.org/officeDocument/2006/relationships/slideLayout" Target="../slideLayouts/slideLayout188.xml"/><Relationship Id="rId21" Type="http://schemas.openxmlformats.org/officeDocument/2006/relationships/slideLayout" Target="../slideLayouts/slideLayout206.xml"/><Relationship Id="rId7" Type="http://schemas.openxmlformats.org/officeDocument/2006/relationships/slideLayout" Target="../slideLayouts/slideLayout192.xml"/><Relationship Id="rId12" Type="http://schemas.openxmlformats.org/officeDocument/2006/relationships/slideLayout" Target="../slideLayouts/slideLayout197.xml"/><Relationship Id="rId17" Type="http://schemas.openxmlformats.org/officeDocument/2006/relationships/slideLayout" Target="../slideLayouts/slideLayout202.xml"/><Relationship Id="rId2" Type="http://schemas.openxmlformats.org/officeDocument/2006/relationships/slideLayout" Target="../slideLayouts/slideLayout187.xml"/><Relationship Id="rId16" Type="http://schemas.openxmlformats.org/officeDocument/2006/relationships/slideLayout" Target="../slideLayouts/slideLayout201.xml"/><Relationship Id="rId20" Type="http://schemas.openxmlformats.org/officeDocument/2006/relationships/slideLayout" Target="../slideLayouts/slideLayout205.xml"/><Relationship Id="rId1" Type="http://schemas.openxmlformats.org/officeDocument/2006/relationships/slideLayout" Target="../slideLayouts/slideLayout186.xml"/><Relationship Id="rId6" Type="http://schemas.openxmlformats.org/officeDocument/2006/relationships/slideLayout" Target="../slideLayouts/slideLayout191.xml"/><Relationship Id="rId11" Type="http://schemas.openxmlformats.org/officeDocument/2006/relationships/slideLayout" Target="../slideLayouts/slideLayout196.xml"/><Relationship Id="rId5" Type="http://schemas.openxmlformats.org/officeDocument/2006/relationships/slideLayout" Target="../slideLayouts/slideLayout190.xml"/><Relationship Id="rId15" Type="http://schemas.openxmlformats.org/officeDocument/2006/relationships/slideLayout" Target="../slideLayouts/slideLayout200.xml"/><Relationship Id="rId10" Type="http://schemas.openxmlformats.org/officeDocument/2006/relationships/slideLayout" Target="../slideLayouts/slideLayout195.xml"/><Relationship Id="rId19" Type="http://schemas.openxmlformats.org/officeDocument/2006/relationships/slideLayout" Target="../slideLayouts/slideLayout204.xml"/><Relationship Id="rId4" Type="http://schemas.openxmlformats.org/officeDocument/2006/relationships/slideLayout" Target="../slideLayouts/slideLayout189.xml"/><Relationship Id="rId9" Type="http://schemas.openxmlformats.org/officeDocument/2006/relationships/slideLayout" Target="../slideLayouts/slideLayout194.xml"/><Relationship Id="rId14" Type="http://schemas.openxmlformats.org/officeDocument/2006/relationships/slideLayout" Target="../slideLayouts/slideLayout199.xml"/><Relationship Id="rId22" Type="http://schemas.openxmlformats.org/officeDocument/2006/relationships/theme" Target="../theme/theme1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214.xml"/><Relationship Id="rId13" Type="http://schemas.openxmlformats.org/officeDocument/2006/relationships/slideLayout" Target="../slideLayouts/slideLayout219.xml"/><Relationship Id="rId18" Type="http://schemas.openxmlformats.org/officeDocument/2006/relationships/slideLayout" Target="../slideLayouts/slideLayout224.xml"/><Relationship Id="rId3" Type="http://schemas.openxmlformats.org/officeDocument/2006/relationships/slideLayout" Target="../slideLayouts/slideLayout209.xml"/><Relationship Id="rId7" Type="http://schemas.openxmlformats.org/officeDocument/2006/relationships/slideLayout" Target="../slideLayouts/slideLayout213.xml"/><Relationship Id="rId12" Type="http://schemas.openxmlformats.org/officeDocument/2006/relationships/slideLayout" Target="../slideLayouts/slideLayout218.xml"/><Relationship Id="rId17" Type="http://schemas.openxmlformats.org/officeDocument/2006/relationships/slideLayout" Target="../slideLayouts/slideLayout223.xml"/><Relationship Id="rId2" Type="http://schemas.openxmlformats.org/officeDocument/2006/relationships/slideLayout" Target="../slideLayouts/slideLayout208.xml"/><Relationship Id="rId16" Type="http://schemas.openxmlformats.org/officeDocument/2006/relationships/slideLayout" Target="../slideLayouts/slideLayout222.xml"/><Relationship Id="rId1" Type="http://schemas.openxmlformats.org/officeDocument/2006/relationships/slideLayout" Target="../slideLayouts/slideLayout207.xml"/><Relationship Id="rId6" Type="http://schemas.openxmlformats.org/officeDocument/2006/relationships/slideLayout" Target="../slideLayouts/slideLayout212.xml"/><Relationship Id="rId11" Type="http://schemas.openxmlformats.org/officeDocument/2006/relationships/slideLayout" Target="../slideLayouts/slideLayout217.xml"/><Relationship Id="rId5" Type="http://schemas.openxmlformats.org/officeDocument/2006/relationships/slideLayout" Target="../slideLayouts/slideLayout211.xml"/><Relationship Id="rId15" Type="http://schemas.openxmlformats.org/officeDocument/2006/relationships/slideLayout" Target="../slideLayouts/slideLayout221.xml"/><Relationship Id="rId10" Type="http://schemas.openxmlformats.org/officeDocument/2006/relationships/slideLayout" Target="../slideLayouts/slideLayout216.xml"/><Relationship Id="rId19" Type="http://schemas.openxmlformats.org/officeDocument/2006/relationships/theme" Target="../theme/theme11.xml"/><Relationship Id="rId4" Type="http://schemas.openxmlformats.org/officeDocument/2006/relationships/slideLayout" Target="../slideLayouts/slideLayout210.xml"/><Relationship Id="rId9" Type="http://schemas.openxmlformats.org/officeDocument/2006/relationships/slideLayout" Target="../slideLayouts/slideLayout215.xml"/><Relationship Id="rId14" Type="http://schemas.openxmlformats.org/officeDocument/2006/relationships/slideLayout" Target="../slideLayouts/slideLayout22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232.xml"/><Relationship Id="rId13" Type="http://schemas.openxmlformats.org/officeDocument/2006/relationships/slideLayout" Target="../slideLayouts/slideLayout237.xml"/><Relationship Id="rId18" Type="http://schemas.openxmlformats.org/officeDocument/2006/relationships/slideLayout" Target="../slideLayouts/slideLayout242.xml"/><Relationship Id="rId3" Type="http://schemas.openxmlformats.org/officeDocument/2006/relationships/slideLayout" Target="../slideLayouts/slideLayout227.xml"/><Relationship Id="rId7" Type="http://schemas.openxmlformats.org/officeDocument/2006/relationships/slideLayout" Target="../slideLayouts/slideLayout231.xml"/><Relationship Id="rId12" Type="http://schemas.openxmlformats.org/officeDocument/2006/relationships/slideLayout" Target="../slideLayouts/slideLayout236.xml"/><Relationship Id="rId17" Type="http://schemas.openxmlformats.org/officeDocument/2006/relationships/slideLayout" Target="../slideLayouts/slideLayout241.xml"/><Relationship Id="rId2" Type="http://schemas.openxmlformats.org/officeDocument/2006/relationships/slideLayout" Target="../slideLayouts/slideLayout226.xml"/><Relationship Id="rId16" Type="http://schemas.openxmlformats.org/officeDocument/2006/relationships/slideLayout" Target="../slideLayouts/slideLayout240.xml"/><Relationship Id="rId1" Type="http://schemas.openxmlformats.org/officeDocument/2006/relationships/slideLayout" Target="../slideLayouts/slideLayout225.xml"/><Relationship Id="rId6" Type="http://schemas.openxmlformats.org/officeDocument/2006/relationships/slideLayout" Target="../slideLayouts/slideLayout230.xml"/><Relationship Id="rId11" Type="http://schemas.openxmlformats.org/officeDocument/2006/relationships/slideLayout" Target="../slideLayouts/slideLayout235.xml"/><Relationship Id="rId5" Type="http://schemas.openxmlformats.org/officeDocument/2006/relationships/slideLayout" Target="../slideLayouts/slideLayout229.xml"/><Relationship Id="rId15" Type="http://schemas.openxmlformats.org/officeDocument/2006/relationships/slideLayout" Target="../slideLayouts/slideLayout239.xml"/><Relationship Id="rId10" Type="http://schemas.openxmlformats.org/officeDocument/2006/relationships/slideLayout" Target="../slideLayouts/slideLayout234.xml"/><Relationship Id="rId19" Type="http://schemas.openxmlformats.org/officeDocument/2006/relationships/theme" Target="../theme/theme12.xml"/><Relationship Id="rId4" Type="http://schemas.openxmlformats.org/officeDocument/2006/relationships/slideLayout" Target="../slideLayouts/slideLayout228.xml"/><Relationship Id="rId9" Type="http://schemas.openxmlformats.org/officeDocument/2006/relationships/slideLayout" Target="../slideLayouts/slideLayout233.xml"/><Relationship Id="rId14" Type="http://schemas.openxmlformats.org/officeDocument/2006/relationships/slideLayout" Target="../slideLayouts/slideLayout238.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250.xml"/><Relationship Id="rId13" Type="http://schemas.openxmlformats.org/officeDocument/2006/relationships/slideLayout" Target="../slideLayouts/slideLayout255.xml"/><Relationship Id="rId18" Type="http://schemas.openxmlformats.org/officeDocument/2006/relationships/slideLayout" Target="../slideLayouts/slideLayout260.xml"/><Relationship Id="rId3" Type="http://schemas.openxmlformats.org/officeDocument/2006/relationships/slideLayout" Target="../slideLayouts/slideLayout245.xml"/><Relationship Id="rId21" Type="http://schemas.openxmlformats.org/officeDocument/2006/relationships/slideLayout" Target="../slideLayouts/slideLayout263.xml"/><Relationship Id="rId7" Type="http://schemas.openxmlformats.org/officeDocument/2006/relationships/slideLayout" Target="../slideLayouts/slideLayout249.xml"/><Relationship Id="rId12" Type="http://schemas.openxmlformats.org/officeDocument/2006/relationships/slideLayout" Target="../slideLayouts/slideLayout254.xml"/><Relationship Id="rId17" Type="http://schemas.openxmlformats.org/officeDocument/2006/relationships/slideLayout" Target="../slideLayouts/slideLayout259.xml"/><Relationship Id="rId25" Type="http://schemas.openxmlformats.org/officeDocument/2006/relationships/theme" Target="../theme/theme13.xml"/><Relationship Id="rId2" Type="http://schemas.openxmlformats.org/officeDocument/2006/relationships/slideLayout" Target="../slideLayouts/slideLayout244.xml"/><Relationship Id="rId16" Type="http://schemas.openxmlformats.org/officeDocument/2006/relationships/slideLayout" Target="../slideLayouts/slideLayout258.xml"/><Relationship Id="rId20" Type="http://schemas.openxmlformats.org/officeDocument/2006/relationships/slideLayout" Target="../slideLayouts/slideLayout262.xml"/><Relationship Id="rId1" Type="http://schemas.openxmlformats.org/officeDocument/2006/relationships/slideLayout" Target="../slideLayouts/slideLayout243.xml"/><Relationship Id="rId6" Type="http://schemas.openxmlformats.org/officeDocument/2006/relationships/slideLayout" Target="../slideLayouts/slideLayout248.xml"/><Relationship Id="rId11" Type="http://schemas.openxmlformats.org/officeDocument/2006/relationships/slideLayout" Target="../slideLayouts/slideLayout253.xml"/><Relationship Id="rId24" Type="http://schemas.openxmlformats.org/officeDocument/2006/relationships/slideLayout" Target="../slideLayouts/slideLayout266.xml"/><Relationship Id="rId5" Type="http://schemas.openxmlformats.org/officeDocument/2006/relationships/slideLayout" Target="../slideLayouts/slideLayout247.xml"/><Relationship Id="rId15" Type="http://schemas.openxmlformats.org/officeDocument/2006/relationships/slideLayout" Target="../slideLayouts/slideLayout257.xml"/><Relationship Id="rId23" Type="http://schemas.openxmlformats.org/officeDocument/2006/relationships/slideLayout" Target="../slideLayouts/slideLayout265.xml"/><Relationship Id="rId10" Type="http://schemas.openxmlformats.org/officeDocument/2006/relationships/slideLayout" Target="../slideLayouts/slideLayout252.xml"/><Relationship Id="rId19" Type="http://schemas.openxmlformats.org/officeDocument/2006/relationships/slideLayout" Target="../slideLayouts/slideLayout261.xml"/><Relationship Id="rId4" Type="http://schemas.openxmlformats.org/officeDocument/2006/relationships/slideLayout" Target="../slideLayouts/slideLayout246.xml"/><Relationship Id="rId9" Type="http://schemas.openxmlformats.org/officeDocument/2006/relationships/slideLayout" Target="../slideLayouts/slideLayout251.xml"/><Relationship Id="rId14" Type="http://schemas.openxmlformats.org/officeDocument/2006/relationships/slideLayout" Target="../slideLayouts/slideLayout256.xml"/><Relationship Id="rId22" Type="http://schemas.openxmlformats.org/officeDocument/2006/relationships/slideLayout" Target="../slideLayouts/slideLayout264.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74.xml"/><Relationship Id="rId13" Type="http://schemas.openxmlformats.org/officeDocument/2006/relationships/slideLayout" Target="../slideLayouts/slideLayout279.xml"/><Relationship Id="rId18" Type="http://schemas.openxmlformats.org/officeDocument/2006/relationships/slideLayout" Target="../slideLayouts/slideLayout284.xml"/><Relationship Id="rId26" Type="http://schemas.openxmlformats.org/officeDocument/2006/relationships/slideLayout" Target="../slideLayouts/slideLayout292.xml"/><Relationship Id="rId3" Type="http://schemas.openxmlformats.org/officeDocument/2006/relationships/slideLayout" Target="../slideLayouts/slideLayout269.xml"/><Relationship Id="rId21" Type="http://schemas.openxmlformats.org/officeDocument/2006/relationships/slideLayout" Target="../slideLayouts/slideLayout287.xml"/><Relationship Id="rId7" Type="http://schemas.openxmlformats.org/officeDocument/2006/relationships/slideLayout" Target="../slideLayouts/slideLayout273.xml"/><Relationship Id="rId12" Type="http://schemas.openxmlformats.org/officeDocument/2006/relationships/slideLayout" Target="../slideLayouts/slideLayout278.xml"/><Relationship Id="rId17" Type="http://schemas.openxmlformats.org/officeDocument/2006/relationships/slideLayout" Target="../slideLayouts/slideLayout283.xml"/><Relationship Id="rId25" Type="http://schemas.openxmlformats.org/officeDocument/2006/relationships/slideLayout" Target="../slideLayouts/slideLayout291.xml"/><Relationship Id="rId2" Type="http://schemas.openxmlformats.org/officeDocument/2006/relationships/slideLayout" Target="../slideLayouts/slideLayout268.xml"/><Relationship Id="rId16" Type="http://schemas.openxmlformats.org/officeDocument/2006/relationships/slideLayout" Target="../slideLayouts/slideLayout282.xml"/><Relationship Id="rId20" Type="http://schemas.openxmlformats.org/officeDocument/2006/relationships/slideLayout" Target="../slideLayouts/slideLayout286.xml"/><Relationship Id="rId29" Type="http://schemas.openxmlformats.org/officeDocument/2006/relationships/theme" Target="../theme/theme14.xml"/><Relationship Id="rId1" Type="http://schemas.openxmlformats.org/officeDocument/2006/relationships/slideLayout" Target="../slideLayouts/slideLayout267.xml"/><Relationship Id="rId6" Type="http://schemas.openxmlformats.org/officeDocument/2006/relationships/slideLayout" Target="../slideLayouts/slideLayout272.xml"/><Relationship Id="rId11" Type="http://schemas.openxmlformats.org/officeDocument/2006/relationships/slideLayout" Target="../slideLayouts/slideLayout277.xml"/><Relationship Id="rId24" Type="http://schemas.openxmlformats.org/officeDocument/2006/relationships/slideLayout" Target="../slideLayouts/slideLayout290.xml"/><Relationship Id="rId5" Type="http://schemas.openxmlformats.org/officeDocument/2006/relationships/slideLayout" Target="../slideLayouts/slideLayout271.xml"/><Relationship Id="rId15" Type="http://schemas.openxmlformats.org/officeDocument/2006/relationships/slideLayout" Target="../slideLayouts/slideLayout281.xml"/><Relationship Id="rId23" Type="http://schemas.openxmlformats.org/officeDocument/2006/relationships/slideLayout" Target="../slideLayouts/slideLayout289.xml"/><Relationship Id="rId28" Type="http://schemas.openxmlformats.org/officeDocument/2006/relationships/slideLayout" Target="../slideLayouts/slideLayout294.xml"/><Relationship Id="rId10" Type="http://schemas.openxmlformats.org/officeDocument/2006/relationships/slideLayout" Target="../slideLayouts/slideLayout276.xml"/><Relationship Id="rId19" Type="http://schemas.openxmlformats.org/officeDocument/2006/relationships/slideLayout" Target="../slideLayouts/slideLayout285.xml"/><Relationship Id="rId4" Type="http://schemas.openxmlformats.org/officeDocument/2006/relationships/slideLayout" Target="../slideLayouts/slideLayout270.xml"/><Relationship Id="rId9" Type="http://schemas.openxmlformats.org/officeDocument/2006/relationships/slideLayout" Target="../slideLayouts/slideLayout275.xml"/><Relationship Id="rId14" Type="http://schemas.openxmlformats.org/officeDocument/2006/relationships/slideLayout" Target="../slideLayouts/slideLayout280.xml"/><Relationship Id="rId22" Type="http://schemas.openxmlformats.org/officeDocument/2006/relationships/slideLayout" Target="../slideLayouts/slideLayout288.xml"/><Relationship Id="rId27" Type="http://schemas.openxmlformats.org/officeDocument/2006/relationships/slideLayout" Target="../slideLayouts/slideLayout293.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302.xml"/><Relationship Id="rId13" Type="http://schemas.openxmlformats.org/officeDocument/2006/relationships/slideLayout" Target="../slideLayouts/slideLayout307.xml"/><Relationship Id="rId18" Type="http://schemas.openxmlformats.org/officeDocument/2006/relationships/slideLayout" Target="../slideLayouts/slideLayout312.xml"/><Relationship Id="rId26" Type="http://schemas.openxmlformats.org/officeDocument/2006/relationships/theme" Target="../theme/theme15.xml"/><Relationship Id="rId3" Type="http://schemas.openxmlformats.org/officeDocument/2006/relationships/slideLayout" Target="../slideLayouts/slideLayout297.xml"/><Relationship Id="rId21" Type="http://schemas.openxmlformats.org/officeDocument/2006/relationships/slideLayout" Target="../slideLayouts/slideLayout315.xml"/><Relationship Id="rId7" Type="http://schemas.openxmlformats.org/officeDocument/2006/relationships/slideLayout" Target="../slideLayouts/slideLayout301.xml"/><Relationship Id="rId12" Type="http://schemas.openxmlformats.org/officeDocument/2006/relationships/slideLayout" Target="../slideLayouts/slideLayout306.xml"/><Relationship Id="rId17" Type="http://schemas.openxmlformats.org/officeDocument/2006/relationships/slideLayout" Target="../slideLayouts/slideLayout311.xml"/><Relationship Id="rId25" Type="http://schemas.openxmlformats.org/officeDocument/2006/relationships/slideLayout" Target="../slideLayouts/slideLayout319.xml"/><Relationship Id="rId2" Type="http://schemas.openxmlformats.org/officeDocument/2006/relationships/slideLayout" Target="../slideLayouts/slideLayout296.xml"/><Relationship Id="rId16" Type="http://schemas.openxmlformats.org/officeDocument/2006/relationships/slideLayout" Target="../slideLayouts/slideLayout310.xml"/><Relationship Id="rId20" Type="http://schemas.openxmlformats.org/officeDocument/2006/relationships/slideLayout" Target="../slideLayouts/slideLayout314.xml"/><Relationship Id="rId1" Type="http://schemas.openxmlformats.org/officeDocument/2006/relationships/slideLayout" Target="../slideLayouts/slideLayout295.xml"/><Relationship Id="rId6" Type="http://schemas.openxmlformats.org/officeDocument/2006/relationships/slideLayout" Target="../slideLayouts/slideLayout300.xml"/><Relationship Id="rId11" Type="http://schemas.openxmlformats.org/officeDocument/2006/relationships/slideLayout" Target="../slideLayouts/slideLayout305.xml"/><Relationship Id="rId24" Type="http://schemas.openxmlformats.org/officeDocument/2006/relationships/slideLayout" Target="../slideLayouts/slideLayout318.xml"/><Relationship Id="rId5" Type="http://schemas.openxmlformats.org/officeDocument/2006/relationships/slideLayout" Target="../slideLayouts/slideLayout299.xml"/><Relationship Id="rId15" Type="http://schemas.openxmlformats.org/officeDocument/2006/relationships/slideLayout" Target="../slideLayouts/slideLayout309.xml"/><Relationship Id="rId23" Type="http://schemas.openxmlformats.org/officeDocument/2006/relationships/slideLayout" Target="../slideLayouts/slideLayout317.xml"/><Relationship Id="rId10" Type="http://schemas.openxmlformats.org/officeDocument/2006/relationships/slideLayout" Target="../slideLayouts/slideLayout304.xml"/><Relationship Id="rId19" Type="http://schemas.openxmlformats.org/officeDocument/2006/relationships/slideLayout" Target="../slideLayouts/slideLayout313.xml"/><Relationship Id="rId4" Type="http://schemas.openxmlformats.org/officeDocument/2006/relationships/slideLayout" Target="../slideLayouts/slideLayout298.xml"/><Relationship Id="rId9" Type="http://schemas.openxmlformats.org/officeDocument/2006/relationships/slideLayout" Target="../slideLayouts/slideLayout303.xml"/><Relationship Id="rId14" Type="http://schemas.openxmlformats.org/officeDocument/2006/relationships/slideLayout" Target="../slideLayouts/slideLayout308.xml"/><Relationship Id="rId22" Type="http://schemas.openxmlformats.org/officeDocument/2006/relationships/slideLayout" Target="../slideLayouts/slideLayout316.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327.xml"/><Relationship Id="rId3" Type="http://schemas.openxmlformats.org/officeDocument/2006/relationships/slideLayout" Target="../slideLayouts/slideLayout322.xml"/><Relationship Id="rId7" Type="http://schemas.openxmlformats.org/officeDocument/2006/relationships/slideLayout" Target="../slideLayouts/slideLayout326.xml"/><Relationship Id="rId2" Type="http://schemas.openxmlformats.org/officeDocument/2006/relationships/slideLayout" Target="../slideLayouts/slideLayout321.xml"/><Relationship Id="rId1" Type="http://schemas.openxmlformats.org/officeDocument/2006/relationships/slideLayout" Target="../slideLayouts/slideLayout320.xml"/><Relationship Id="rId6" Type="http://schemas.openxmlformats.org/officeDocument/2006/relationships/slideLayout" Target="../slideLayouts/slideLayout325.xml"/><Relationship Id="rId5" Type="http://schemas.openxmlformats.org/officeDocument/2006/relationships/slideLayout" Target="../slideLayouts/slideLayout324.xml"/><Relationship Id="rId10" Type="http://schemas.openxmlformats.org/officeDocument/2006/relationships/theme" Target="../theme/theme16.xml"/><Relationship Id="rId4" Type="http://schemas.openxmlformats.org/officeDocument/2006/relationships/slideLayout" Target="../slideLayouts/slideLayout323.xml"/><Relationship Id="rId9" Type="http://schemas.openxmlformats.org/officeDocument/2006/relationships/slideLayout" Target="../slideLayouts/slideLayout328.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336.xml"/><Relationship Id="rId13" Type="http://schemas.openxmlformats.org/officeDocument/2006/relationships/theme" Target="../theme/theme17.xml"/><Relationship Id="rId3" Type="http://schemas.openxmlformats.org/officeDocument/2006/relationships/slideLayout" Target="../slideLayouts/slideLayout331.xml"/><Relationship Id="rId7" Type="http://schemas.openxmlformats.org/officeDocument/2006/relationships/slideLayout" Target="../slideLayouts/slideLayout335.xml"/><Relationship Id="rId12" Type="http://schemas.openxmlformats.org/officeDocument/2006/relationships/slideLayout" Target="../slideLayouts/slideLayout340.xml"/><Relationship Id="rId2" Type="http://schemas.openxmlformats.org/officeDocument/2006/relationships/slideLayout" Target="../slideLayouts/slideLayout330.xml"/><Relationship Id="rId1" Type="http://schemas.openxmlformats.org/officeDocument/2006/relationships/slideLayout" Target="../slideLayouts/slideLayout329.xml"/><Relationship Id="rId6" Type="http://schemas.openxmlformats.org/officeDocument/2006/relationships/slideLayout" Target="../slideLayouts/slideLayout334.xml"/><Relationship Id="rId11" Type="http://schemas.openxmlformats.org/officeDocument/2006/relationships/slideLayout" Target="../slideLayouts/slideLayout339.xml"/><Relationship Id="rId5" Type="http://schemas.openxmlformats.org/officeDocument/2006/relationships/slideLayout" Target="../slideLayouts/slideLayout333.xml"/><Relationship Id="rId10" Type="http://schemas.openxmlformats.org/officeDocument/2006/relationships/slideLayout" Target="../slideLayouts/slideLayout338.xml"/><Relationship Id="rId4" Type="http://schemas.openxmlformats.org/officeDocument/2006/relationships/slideLayout" Target="../slideLayouts/slideLayout332.xml"/><Relationship Id="rId9" Type="http://schemas.openxmlformats.org/officeDocument/2006/relationships/slideLayout" Target="../slideLayouts/slideLayout337.xml"/><Relationship Id="rId14" Type="http://schemas.openxmlformats.org/officeDocument/2006/relationships/image" Target="../media/image29.png"/></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348.xml"/><Relationship Id="rId13" Type="http://schemas.openxmlformats.org/officeDocument/2006/relationships/theme" Target="../theme/theme18.xml"/><Relationship Id="rId3" Type="http://schemas.openxmlformats.org/officeDocument/2006/relationships/slideLayout" Target="../slideLayouts/slideLayout343.xml"/><Relationship Id="rId7" Type="http://schemas.openxmlformats.org/officeDocument/2006/relationships/slideLayout" Target="../slideLayouts/slideLayout347.xml"/><Relationship Id="rId12" Type="http://schemas.openxmlformats.org/officeDocument/2006/relationships/slideLayout" Target="../slideLayouts/slideLayout352.xml"/><Relationship Id="rId2" Type="http://schemas.openxmlformats.org/officeDocument/2006/relationships/slideLayout" Target="../slideLayouts/slideLayout342.xml"/><Relationship Id="rId1" Type="http://schemas.openxmlformats.org/officeDocument/2006/relationships/slideLayout" Target="../slideLayouts/slideLayout341.xml"/><Relationship Id="rId6" Type="http://schemas.openxmlformats.org/officeDocument/2006/relationships/slideLayout" Target="../slideLayouts/slideLayout346.xml"/><Relationship Id="rId11" Type="http://schemas.openxmlformats.org/officeDocument/2006/relationships/slideLayout" Target="../slideLayouts/slideLayout351.xml"/><Relationship Id="rId5" Type="http://schemas.openxmlformats.org/officeDocument/2006/relationships/slideLayout" Target="../slideLayouts/slideLayout345.xml"/><Relationship Id="rId10" Type="http://schemas.openxmlformats.org/officeDocument/2006/relationships/slideLayout" Target="../slideLayouts/slideLayout350.xml"/><Relationship Id="rId4" Type="http://schemas.openxmlformats.org/officeDocument/2006/relationships/slideLayout" Target="../slideLayouts/slideLayout344.xml"/><Relationship Id="rId9" Type="http://schemas.openxmlformats.org/officeDocument/2006/relationships/slideLayout" Target="../slideLayouts/slideLayout349.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360.xml"/><Relationship Id="rId13" Type="http://schemas.openxmlformats.org/officeDocument/2006/relationships/theme" Target="../theme/theme19.xml"/><Relationship Id="rId3" Type="http://schemas.openxmlformats.org/officeDocument/2006/relationships/slideLayout" Target="../slideLayouts/slideLayout355.xml"/><Relationship Id="rId7" Type="http://schemas.openxmlformats.org/officeDocument/2006/relationships/slideLayout" Target="../slideLayouts/slideLayout359.xml"/><Relationship Id="rId12" Type="http://schemas.openxmlformats.org/officeDocument/2006/relationships/slideLayout" Target="../slideLayouts/slideLayout364.xml"/><Relationship Id="rId2" Type="http://schemas.openxmlformats.org/officeDocument/2006/relationships/slideLayout" Target="../slideLayouts/slideLayout354.xml"/><Relationship Id="rId1" Type="http://schemas.openxmlformats.org/officeDocument/2006/relationships/slideLayout" Target="../slideLayouts/slideLayout353.xml"/><Relationship Id="rId6" Type="http://schemas.openxmlformats.org/officeDocument/2006/relationships/slideLayout" Target="../slideLayouts/slideLayout358.xml"/><Relationship Id="rId11" Type="http://schemas.openxmlformats.org/officeDocument/2006/relationships/slideLayout" Target="../slideLayouts/slideLayout363.xml"/><Relationship Id="rId5" Type="http://schemas.openxmlformats.org/officeDocument/2006/relationships/slideLayout" Target="../slideLayouts/slideLayout357.xml"/><Relationship Id="rId10" Type="http://schemas.openxmlformats.org/officeDocument/2006/relationships/slideLayout" Target="../slideLayouts/slideLayout362.xml"/><Relationship Id="rId4" Type="http://schemas.openxmlformats.org/officeDocument/2006/relationships/slideLayout" Target="../slideLayouts/slideLayout356.xml"/><Relationship Id="rId9" Type="http://schemas.openxmlformats.org/officeDocument/2006/relationships/slideLayout" Target="../slideLayouts/slideLayout361.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372.xml"/><Relationship Id="rId13" Type="http://schemas.openxmlformats.org/officeDocument/2006/relationships/slideLayout" Target="../slideLayouts/slideLayout377.xml"/><Relationship Id="rId18" Type="http://schemas.openxmlformats.org/officeDocument/2006/relationships/theme" Target="../theme/theme20.xml"/><Relationship Id="rId3" Type="http://schemas.openxmlformats.org/officeDocument/2006/relationships/slideLayout" Target="../slideLayouts/slideLayout367.xml"/><Relationship Id="rId7" Type="http://schemas.openxmlformats.org/officeDocument/2006/relationships/slideLayout" Target="../slideLayouts/slideLayout371.xml"/><Relationship Id="rId12" Type="http://schemas.openxmlformats.org/officeDocument/2006/relationships/slideLayout" Target="../slideLayouts/slideLayout376.xml"/><Relationship Id="rId17" Type="http://schemas.openxmlformats.org/officeDocument/2006/relationships/slideLayout" Target="../slideLayouts/slideLayout381.xml"/><Relationship Id="rId2" Type="http://schemas.openxmlformats.org/officeDocument/2006/relationships/slideLayout" Target="../slideLayouts/slideLayout366.xml"/><Relationship Id="rId16" Type="http://schemas.openxmlformats.org/officeDocument/2006/relationships/slideLayout" Target="../slideLayouts/slideLayout380.xml"/><Relationship Id="rId1" Type="http://schemas.openxmlformats.org/officeDocument/2006/relationships/slideLayout" Target="../slideLayouts/slideLayout365.xml"/><Relationship Id="rId6" Type="http://schemas.openxmlformats.org/officeDocument/2006/relationships/slideLayout" Target="../slideLayouts/slideLayout370.xml"/><Relationship Id="rId11" Type="http://schemas.openxmlformats.org/officeDocument/2006/relationships/slideLayout" Target="../slideLayouts/slideLayout375.xml"/><Relationship Id="rId5" Type="http://schemas.openxmlformats.org/officeDocument/2006/relationships/slideLayout" Target="../slideLayouts/slideLayout369.xml"/><Relationship Id="rId15" Type="http://schemas.openxmlformats.org/officeDocument/2006/relationships/slideLayout" Target="../slideLayouts/slideLayout379.xml"/><Relationship Id="rId10" Type="http://schemas.openxmlformats.org/officeDocument/2006/relationships/slideLayout" Target="../slideLayouts/slideLayout374.xml"/><Relationship Id="rId4" Type="http://schemas.openxmlformats.org/officeDocument/2006/relationships/slideLayout" Target="../slideLayouts/slideLayout368.xml"/><Relationship Id="rId9" Type="http://schemas.openxmlformats.org/officeDocument/2006/relationships/slideLayout" Target="../slideLayouts/slideLayout373.xml"/><Relationship Id="rId14" Type="http://schemas.openxmlformats.org/officeDocument/2006/relationships/slideLayout" Target="../slideLayouts/slideLayout378.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89.xml"/><Relationship Id="rId13" Type="http://schemas.openxmlformats.org/officeDocument/2006/relationships/slideLayout" Target="../slideLayouts/slideLayout394.xml"/><Relationship Id="rId18" Type="http://schemas.openxmlformats.org/officeDocument/2006/relationships/theme" Target="../theme/theme21.xml"/><Relationship Id="rId3" Type="http://schemas.openxmlformats.org/officeDocument/2006/relationships/slideLayout" Target="../slideLayouts/slideLayout384.xml"/><Relationship Id="rId7" Type="http://schemas.openxmlformats.org/officeDocument/2006/relationships/slideLayout" Target="../slideLayouts/slideLayout388.xml"/><Relationship Id="rId12" Type="http://schemas.openxmlformats.org/officeDocument/2006/relationships/slideLayout" Target="../slideLayouts/slideLayout393.xml"/><Relationship Id="rId17" Type="http://schemas.openxmlformats.org/officeDocument/2006/relationships/slideLayout" Target="../slideLayouts/slideLayout398.xml"/><Relationship Id="rId2" Type="http://schemas.openxmlformats.org/officeDocument/2006/relationships/slideLayout" Target="../slideLayouts/slideLayout383.xml"/><Relationship Id="rId16" Type="http://schemas.openxmlformats.org/officeDocument/2006/relationships/slideLayout" Target="../slideLayouts/slideLayout397.xml"/><Relationship Id="rId1" Type="http://schemas.openxmlformats.org/officeDocument/2006/relationships/slideLayout" Target="../slideLayouts/slideLayout382.xml"/><Relationship Id="rId6" Type="http://schemas.openxmlformats.org/officeDocument/2006/relationships/slideLayout" Target="../slideLayouts/slideLayout387.xml"/><Relationship Id="rId11" Type="http://schemas.openxmlformats.org/officeDocument/2006/relationships/slideLayout" Target="../slideLayouts/slideLayout392.xml"/><Relationship Id="rId5" Type="http://schemas.openxmlformats.org/officeDocument/2006/relationships/slideLayout" Target="../slideLayouts/slideLayout386.xml"/><Relationship Id="rId15" Type="http://schemas.openxmlformats.org/officeDocument/2006/relationships/slideLayout" Target="../slideLayouts/slideLayout396.xml"/><Relationship Id="rId10" Type="http://schemas.openxmlformats.org/officeDocument/2006/relationships/slideLayout" Target="../slideLayouts/slideLayout391.xml"/><Relationship Id="rId4" Type="http://schemas.openxmlformats.org/officeDocument/2006/relationships/slideLayout" Target="../slideLayouts/slideLayout385.xml"/><Relationship Id="rId9" Type="http://schemas.openxmlformats.org/officeDocument/2006/relationships/slideLayout" Target="../slideLayouts/slideLayout390.xml"/><Relationship Id="rId14" Type="http://schemas.openxmlformats.org/officeDocument/2006/relationships/slideLayout" Target="../slideLayouts/slideLayout395.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406.xml"/><Relationship Id="rId3" Type="http://schemas.openxmlformats.org/officeDocument/2006/relationships/slideLayout" Target="../slideLayouts/slideLayout401.xml"/><Relationship Id="rId7" Type="http://schemas.openxmlformats.org/officeDocument/2006/relationships/slideLayout" Target="../slideLayouts/slideLayout405.xml"/><Relationship Id="rId2" Type="http://schemas.openxmlformats.org/officeDocument/2006/relationships/slideLayout" Target="../slideLayouts/slideLayout400.xml"/><Relationship Id="rId1" Type="http://schemas.openxmlformats.org/officeDocument/2006/relationships/slideLayout" Target="../slideLayouts/slideLayout399.xml"/><Relationship Id="rId6" Type="http://schemas.openxmlformats.org/officeDocument/2006/relationships/slideLayout" Target="../slideLayouts/slideLayout404.xml"/><Relationship Id="rId5" Type="http://schemas.openxmlformats.org/officeDocument/2006/relationships/slideLayout" Target="../slideLayouts/slideLayout403.xml"/><Relationship Id="rId10" Type="http://schemas.openxmlformats.org/officeDocument/2006/relationships/theme" Target="../theme/theme22.xml"/><Relationship Id="rId4" Type="http://schemas.openxmlformats.org/officeDocument/2006/relationships/slideLayout" Target="../slideLayouts/slideLayout402.xml"/><Relationship Id="rId9" Type="http://schemas.openxmlformats.org/officeDocument/2006/relationships/slideLayout" Target="../slideLayouts/slideLayout407.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415.xml"/><Relationship Id="rId13" Type="http://schemas.openxmlformats.org/officeDocument/2006/relationships/slideLayout" Target="../slideLayouts/slideLayout420.xml"/><Relationship Id="rId18" Type="http://schemas.openxmlformats.org/officeDocument/2006/relationships/slideLayout" Target="../slideLayouts/slideLayout425.xml"/><Relationship Id="rId3" Type="http://schemas.openxmlformats.org/officeDocument/2006/relationships/slideLayout" Target="../slideLayouts/slideLayout410.xml"/><Relationship Id="rId21" Type="http://schemas.openxmlformats.org/officeDocument/2006/relationships/slideLayout" Target="../slideLayouts/slideLayout428.xml"/><Relationship Id="rId7" Type="http://schemas.openxmlformats.org/officeDocument/2006/relationships/slideLayout" Target="../slideLayouts/slideLayout414.xml"/><Relationship Id="rId12" Type="http://schemas.openxmlformats.org/officeDocument/2006/relationships/slideLayout" Target="../slideLayouts/slideLayout419.xml"/><Relationship Id="rId17" Type="http://schemas.openxmlformats.org/officeDocument/2006/relationships/slideLayout" Target="../slideLayouts/slideLayout424.xml"/><Relationship Id="rId2" Type="http://schemas.openxmlformats.org/officeDocument/2006/relationships/slideLayout" Target="../slideLayouts/slideLayout409.xml"/><Relationship Id="rId16" Type="http://schemas.openxmlformats.org/officeDocument/2006/relationships/slideLayout" Target="../slideLayouts/slideLayout423.xml"/><Relationship Id="rId20" Type="http://schemas.openxmlformats.org/officeDocument/2006/relationships/slideLayout" Target="../slideLayouts/slideLayout427.xml"/><Relationship Id="rId1" Type="http://schemas.openxmlformats.org/officeDocument/2006/relationships/slideLayout" Target="../slideLayouts/slideLayout408.xml"/><Relationship Id="rId6" Type="http://schemas.openxmlformats.org/officeDocument/2006/relationships/slideLayout" Target="../slideLayouts/slideLayout413.xml"/><Relationship Id="rId11" Type="http://schemas.openxmlformats.org/officeDocument/2006/relationships/slideLayout" Target="../slideLayouts/slideLayout418.xml"/><Relationship Id="rId5" Type="http://schemas.openxmlformats.org/officeDocument/2006/relationships/slideLayout" Target="../slideLayouts/slideLayout412.xml"/><Relationship Id="rId15" Type="http://schemas.openxmlformats.org/officeDocument/2006/relationships/slideLayout" Target="../slideLayouts/slideLayout422.xml"/><Relationship Id="rId10" Type="http://schemas.openxmlformats.org/officeDocument/2006/relationships/slideLayout" Target="../slideLayouts/slideLayout417.xml"/><Relationship Id="rId19" Type="http://schemas.openxmlformats.org/officeDocument/2006/relationships/slideLayout" Target="../slideLayouts/slideLayout426.xml"/><Relationship Id="rId4" Type="http://schemas.openxmlformats.org/officeDocument/2006/relationships/slideLayout" Target="../slideLayouts/slideLayout411.xml"/><Relationship Id="rId9" Type="http://schemas.openxmlformats.org/officeDocument/2006/relationships/slideLayout" Target="../slideLayouts/slideLayout416.xml"/><Relationship Id="rId14" Type="http://schemas.openxmlformats.org/officeDocument/2006/relationships/slideLayout" Target="../slideLayouts/slideLayout421.xml"/><Relationship Id="rId22" Type="http://schemas.openxmlformats.org/officeDocument/2006/relationships/theme" Target="../theme/theme2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436.xml"/><Relationship Id="rId13" Type="http://schemas.openxmlformats.org/officeDocument/2006/relationships/image" Target="../media/image30.png"/><Relationship Id="rId18" Type="http://schemas.openxmlformats.org/officeDocument/2006/relationships/image" Target="../media/image35.png"/><Relationship Id="rId3" Type="http://schemas.openxmlformats.org/officeDocument/2006/relationships/slideLayout" Target="../slideLayouts/slideLayout431.xml"/><Relationship Id="rId7" Type="http://schemas.openxmlformats.org/officeDocument/2006/relationships/slideLayout" Target="../slideLayouts/slideLayout435.xml"/><Relationship Id="rId12" Type="http://schemas.openxmlformats.org/officeDocument/2006/relationships/theme" Target="../theme/theme24.xml"/><Relationship Id="rId17" Type="http://schemas.openxmlformats.org/officeDocument/2006/relationships/image" Target="../media/image34.png"/><Relationship Id="rId2" Type="http://schemas.openxmlformats.org/officeDocument/2006/relationships/slideLayout" Target="../slideLayouts/slideLayout430.xml"/><Relationship Id="rId16" Type="http://schemas.openxmlformats.org/officeDocument/2006/relationships/image" Target="../media/image33.png"/><Relationship Id="rId1" Type="http://schemas.openxmlformats.org/officeDocument/2006/relationships/slideLayout" Target="../slideLayouts/slideLayout429.xml"/><Relationship Id="rId6" Type="http://schemas.openxmlformats.org/officeDocument/2006/relationships/slideLayout" Target="../slideLayouts/slideLayout434.xml"/><Relationship Id="rId11" Type="http://schemas.openxmlformats.org/officeDocument/2006/relationships/slideLayout" Target="../slideLayouts/slideLayout439.xml"/><Relationship Id="rId5" Type="http://schemas.openxmlformats.org/officeDocument/2006/relationships/slideLayout" Target="../slideLayouts/slideLayout433.xml"/><Relationship Id="rId15" Type="http://schemas.openxmlformats.org/officeDocument/2006/relationships/image" Target="../media/image32.png"/><Relationship Id="rId10" Type="http://schemas.openxmlformats.org/officeDocument/2006/relationships/slideLayout" Target="../slideLayouts/slideLayout438.xml"/><Relationship Id="rId4" Type="http://schemas.openxmlformats.org/officeDocument/2006/relationships/slideLayout" Target="../slideLayouts/slideLayout432.xml"/><Relationship Id="rId9" Type="http://schemas.openxmlformats.org/officeDocument/2006/relationships/slideLayout" Target="../slideLayouts/slideLayout437.xml"/><Relationship Id="rId14" Type="http://schemas.openxmlformats.org/officeDocument/2006/relationships/image" Target="../media/image31.png"/></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447.xml"/><Relationship Id="rId13" Type="http://schemas.openxmlformats.org/officeDocument/2006/relationships/slideLayout" Target="../slideLayouts/slideLayout452.xml"/><Relationship Id="rId18" Type="http://schemas.openxmlformats.org/officeDocument/2006/relationships/slideLayout" Target="../slideLayouts/slideLayout457.xml"/><Relationship Id="rId3" Type="http://schemas.openxmlformats.org/officeDocument/2006/relationships/slideLayout" Target="../slideLayouts/slideLayout442.xml"/><Relationship Id="rId7" Type="http://schemas.openxmlformats.org/officeDocument/2006/relationships/slideLayout" Target="../slideLayouts/slideLayout446.xml"/><Relationship Id="rId12" Type="http://schemas.openxmlformats.org/officeDocument/2006/relationships/slideLayout" Target="../slideLayouts/slideLayout451.xml"/><Relationship Id="rId17" Type="http://schemas.openxmlformats.org/officeDocument/2006/relationships/slideLayout" Target="../slideLayouts/slideLayout456.xml"/><Relationship Id="rId2" Type="http://schemas.openxmlformats.org/officeDocument/2006/relationships/slideLayout" Target="../slideLayouts/slideLayout441.xml"/><Relationship Id="rId16" Type="http://schemas.openxmlformats.org/officeDocument/2006/relationships/slideLayout" Target="../slideLayouts/slideLayout455.xml"/><Relationship Id="rId20" Type="http://schemas.openxmlformats.org/officeDocument/2006/relationships/theme" Target="../theme/theme25.xml"/><Relationship Id="rId1" Type="http://schemas.openxmlformats.org/officeDocument/2006/relationships/slideLayout" Target="../slideLayouts/slideLayout440.xml"/><Relationship Id="rId6" Type="http://schemas.openxmlformats.org/officeDocument/2006/relationships/slideLayout" Target="../slideLayouts/slideLayout445.xml"/><Relationship Id="rId11" Type="http://schemas.openxmlformats.org/officeDocument/2006/relationships/slideLayout" Target="../slideLayouts/slideLayout450.xml"/><Relationship Id="rId5" Type="http://schemas.openxmlformats.org/officeDocument/2006/relationships/slideLayout" Target="../slideLayouts/slideLayout444.xml"/><Relationship Id="rId15" Type="http://schemas.openxmlformats.org/officeDocument/2006/relationships/slideLayout" Target="../slideLayouts/slideLayout454.xml"/><Relationship Id="rId10" Type="http://schemas.openxmlformats.org/officeDocument/2006/relationships/slideLayout" Target="../slideLayouts/slideLayout449.xml"/><Relationship Id="rId19" Type="http://schemas.openxmlformats.org/officeDocument/2006/relationships/slideLayout" Target="../slideLayouts/slideLayout458.xml"/><Relationship Id="rId4" Type="http://schemas.openxmlformats.org/officeDocument/2006/relationships/slideLayout" Target="../slideLayouts/slideLayout443.xml"/><Relationship Id="rId9" Type="http://schemas.openxmlformats.org/officeDocument/2006/relationships/slideLayout" Target="../slideLayouts/slideLayout448.xml"/><Relationship Id="rId14" Type="http://schemas.openxmlformats.org/officeDocument/2006/relationships/slideLayout" Target="../slideLayouts/slideLayout453.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466.xml"/><Relationship Id="rId13" Type="http://schemas.openxmlformats.org/officeDocument/2006/relationships/slideLayout" Target="../slideLayouts/slideLayout471.xml"/><Relationship Id="rId3" Type="http://schemas.openxmlformats.org/officeDocument/2006/relationships/slideLayout" Target="../slideLayouts/slideLayout461.xml"/><Relationship Id="rId7" Type="http://schemas.openxmlformats.org/officeDocument/2006/relationships/slideLayout" Target="../slideLayouts/slideLayout465.xml"/><Relationship Id="rId12" Type="http://schemas.openxmlformats.org/officeDocument/2006/relationships/slideLayout" Target="../slideLayouts/slideLayout470.xml"/><Relationship Id="rId17" Type="http://schemas.openxmlformats.org/officeDocument/2006/relationships/theme" Target="../theme/theme26.xml"/><Relationship Id="rId2" Type="http://schemas.openxmlformats.org/officeDocument/2006/relationships/slideLayout" Target="../slideLayouts/slideLayout460.xml"/><Relationship Id="rId16" Type="http://schemas.openxmlformats.org/officeDocument/2006/relationships/slideLayout" Target="../slideLayouts/slideLayout474.xml"/><Relationship Id="rId1" Type="http://schemas.openxmlformats.org/officeDocument/2006/relationships/slideLayout" Target="../slideLayouts/slideLayout459.xml"/><Relationship Id="rId6" Type="http://schemas.openxmlformats.org/officeDocument/2006/relationships/slideLayout" Target="../slideLayouts/slideLayout464.xml"/><Relationship Id="rId11" Type="http://schemas.openxmlformats.org/officeDocument/2006/relationships/slideLayout" Target="../slideLayouts/slideLayout469.xml"/><Relationship Id="rId5" Type="http://schemas.openxmlformats.org/officeDocument/2006/relationships/slideLayout" Target="../slideLayouts/slideLayout463.xml"/><Relationship Id="rId15" Type="http://schemas.openxmlformats.org/officeDocument/2006/relationships/slideLayout" Target="../slideLayouts/slideLayout473.xml"/><Relationship Id="rId10" Type="http://schemas.openxmlformats.org/officeDocument/2006/relationships/slideLayout" Target="../slideLayouts/slideLayout468.xml"/><Relationship Id="rId4" Type="http://schemas.openxmlformats.org/officeDocument/2006/relationships/slideLayout" Target="../slideLayouts/slideLayout462.xml"/><Relationship Id="rId9" Type="http://schemas.openxmlformats.org/officeDocument/2006/relationships/slideLayout" Target="../slideLayouts/slideLayout467.xml"/><Relationship Id="rId14" Type="http://schemas.openxmlformats.org/officeDocument/2006/relationships/slideLayout" Target="../slideLayouts/slideLayout472.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482.xml"/><Relationship Id="rId13" Type="http://schemas.openxmlformats.org/officeDocument/2006/relationships/theme" Target="../theme/theme27.xml"/><Relationship Id="rId3" Type="http://schemas.openxmlformats.org/officeDocument/2006/relationships/slideLayout" Target="../slideLayouts/slideLayout477.xml"/><Relationship Id="rId7" Type="http://schemas.openxmlformats.org/officeDocument/2006/relationships/slideLayout" Target="../slideLayouts/slideLayout481.xml"/><Relationship Id="rId12" Type="http://schemas.openxmlformats.org/officeDocument/2006/relationships/slideLayout" Target="../slideLayouts/slideLayout486.xml"/><Relationship Id="rId2" Type="http://schemas.openxmlformats.org/officeDocument/2006/relationships/slideLayout" Target="../slideLayouts/slideLayout476.xml"/><Relationship Id="rId1" Type="http://schemas.openxmlformats.org/officeDocument/2006/relationships/slideLayout" Target="../slideLayouts/slideLayout475.xml"/><Relationship Id="rId6" Type="http://schemas.openxmlformats.org/officeDocument/2006/relationships/slideLayout" Target="../slideLayouts/slideLayout480.xml"/><Relationship Id="rId11" Type="http://schemas.openxmlformats.org/officeDocument/2006/relationships/slideLayout" Target="../slideLayouts/slideLayout485.xml"/><Relationship Id="rId5" Type="http://schemas.openxmlformats.org/officeDocument/2006/relationships/slideLayout" Target="../slideLayouts/slideLayout479.xml"/><Relationship Id="rId10" Type="http://schemas.openxmlformats.org/officeDocument/2006/relationships/slideLayout" Target="../slideLayouts/slideLayout484.xml"/><Relationship Id="rId4" Type="http://schemas.openxmlformats.org/officeDocument/2006/relationships/slideLayout" Target="../slideLayouts/slideLayout478.xml"/><Relationship Id="rId9" Type="http://schemas.openxmlformats.org/officeDocument/2006/relationships/slideLayout" Target="../slideLayouts/slideLayout483.xml"/></Relationships>
</file>

<file path=ppt/slideMasters/_rels/slideMaster28.xml.rels><?xml version="1.0" encoding="UTF-8" standalone="yes"?>
<Relationships xmlns="http://schemas.openxmlformats.org/package/2006/relationships"><Relationship Id="rId3" Type="http://schemas.openxmlformats.org/officeDocument/2006/relationships/slideLayout" Target="../slideLayouts/slideLayout489.xml"/><Relationship Id="rId7" Type="http://schemas.openxmlformats.org/officeDocument/2006/relationships/theme" Target="../theme/theme28.xml"/><Relationship Id="rId2" Type="http://schemas.openxmlformats.org/officeDocument/2006/relationships/slideLayout" Target="../slideLayouts/slideLayout488.xml"/><Relationship Id="rId1" Type="http://schemas.openxmlformats.org/officeDocument/2006/relationships/slideLayout" Target="../slideLayouts/slideLayout487.xml"/><Relationship Id="rId6" Type="http://schemas.openxmlformats.org/officeDocument/2006/relationships/slideLayout" Target="../slideLayouts/slideLayout492.xml"/><Relationship Id="rId5" Type="http://schemas.openxmlformats.org/officeDocument/2006/relationships/slideLayout" Target="../slideLayouts/slideLayout491.xml"/><Relationship Id="rId4" Type="http://schemas.openxmlformats.org/officeDocument/2006/relationships/slideLayout" Target="../slideLayouts/slideLayout49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29" r:id="rId1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
        <p:cNvGrpSpPr/>
        <p:nvPr/>
      </p:nvGrpSpPr>
      <p:grpSpPr>
        <a:xfrm>
          <a:off x="0" y="0"/>
          <a:ext cx="0" cy="0"/>
          <a:chOff x="0" y="0"/>
          <a:chExt cx="0" cy="0"/>
        </a:xfrm>
      </p:grpSpPr>
      <p:sp>
        <p:nvSpPr>
          <p:cNvPr id="6" name="Google Shape;6;p1"/>
          <p:cNvSpPr/>
          <p:nvPr/>
        </p:nvSpPr>
        <p:spPr>
          <a:xfrm>
            <a:off x="796966" y="823760"/>
            <a:ext cx="10967829" cy="5610897"/>
          </a:xfrm>
          <a:custGeom>
            <a:avLst/>
            <a:gdLst/>
            <a:ahLst/>
            <a:cxnLst/>
            <a:rect l="l" t="t" r="r" b="b"/>
            <a:pathLst>
              <a:path w="122733" h="122732" extrusionOk="0">
                <a:moveTo>
                  <a:pt x="0" y="0"/>
                </a:moveTo>
                <a:lnTo>
                  <a:pt x="0" y="122732"/>
                </a:lnTo>
                <a:lnTo>
                  <a:pt x="122732" y="122732"/>
                </a:lnTo>
                <a:lnTo>
                  <a:pt x="12273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 name="Google Shape;7;p1"/>
          <p:cNvSpPr/>
          <p:nvPr/>
        </p:nvSpPr>
        <p:spPr>
          <a:xfrm>
            <a:off x="544101" y="544000"/>
            <a:ext cx="11103865" cy="5770048"/>
          </a:xfrm>
          <a:custGeom>
            <a:avLst/>
            <a:gdLst/>
            <a:ahLst/>
            <a:cxnLst/>
            <a:rect l="l" t="t" r="r" b="b"/>
            <a:pathLst>
              <a:path w="124427" h="124426" extrusionOk="0">
                <a:moveTo>
                  <a:pt x="1" y="0"/>
                </a:moveTo>
                <a:lnTo>
                  <a:pt x="1" y="124426"/>
                </a:lnTo>
                <a:lnTo>
                  <a:pt x="124427" y="124426"/>
                </a:lnTo>
                <a:lnTo>
                  <a:pt x="124427"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 name="Google Shape;8;p1"/>
          <p:cNvSpPr txBox="1">
            <a:spLocks noGrp="1"/>
          </p:cNvSpPr>
          <p:nvPr>
            <p:ph type="title"/>
          </p:nvPr>
        </p:nvSpPr>
        <p:spPr>
          <a:xfrm>
            <a:off x="953033" y="466017"/>
            <a:ext cx="10286000" cy="763600"/>
          </a:xfrm>
          <a:prstGeom prst="rect">
            <a:avLst/>
          </a:prstGeom>
          <a:noFill/>
          <a:ln>
            <a:noFill/>
          </a:ln>
        </p:spPr>
        <p:txBody>
          <a:bodyPr spcFirstLastPara="1" wrap="square" lIns="91425" tIns="91425" rIns="91425" bIns="91425" anchor="t" anchorCtr="0">
            <a:noAutofit/>
          </a:bodyPr>
          <a:lstStyle>
            <a:lvl1pPr lvl="0">
              <a:lnSpc>
                <a:spcPct val="100000"/>
              </a:lnSpc>
              <a:spcBef>
                <a:spcPts val="0"/>
              </a:spcBef>
              <a:spcAft>
                <a:spcPts val="0"/>
              </a:spcAft>
              <a:buClr>
                <a:schemeClr val="dk1"/>
              </a:buClr>
              <a:buSzPts val="3500"/>
              <a:buFont typeface="Maven Pro"/>
              <a:buNone/>
              <a:defRPr sz="3500" b="1">
                <a:solidFill>
                  <a:schemeClr val="dk1"/>
                </a:solidFill>
                <a:latin typeface="Maven Pro"/>
                <a:ea typeface="Maven Pro"/>
                <a:cs typeface="Maven Pro"/>
                <a:sym typeface="Maven Pro"/>
              </a:defRPr>
            </a:lvl1pPr>
            <a:lvl2pPr lvl="1">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2pPr>
            <a:lvl3pPr lvl="2">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3pPr>
            <a:lvl4pPr lvl="3">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4pPr>
            <a:lvl5pPr lvl="4">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5pPr>
            <a:lvl6pPr lvl="5">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6pPr>
            <a:lvl7pPr lvl="6">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7pPr>
            <a:lvl8pPr lvl="7">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8pPr>
            <a:lvl9pPr lvl="8">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9pPr>
          </a:lstStyle>
          <a:p>
            <a:endParaRPr/>
          </a:p>
        </p:txBody>
      </p:sp>
      <p:sp>
        <p:nvSpPr>
          <p:cNvPr id="9" name="Google Shape;9;p1"/>
          <p:cNvSpPr txBox="1">
            <a:spLocks noGrp="1"/>
          </p:cNvSpPr>
          <p:nvPr>
            <p:ph type="body" idx="1"/>
          </p:nvPr>
        </p:nvSpPr>
        <p:spPr>
          <a:xfrm>
            <a:off x="944467" y="1603900"/>
            <a:ext cx="10303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extLst>
      <p:ext uri="{BB962C8B-B14F-4D97-AF65-F5344CB8AC3E}">
        <p14:creationId xmlns:p14="http://schemas.microsoft.com/office/powerpoint/2010/main" val="2615495353"/>
      </p:ext>
    </p:extLst>
  </p:cSld>
  <p:clrMap bg1="lt1" tx1="dk1" bg2="dk2" tx2="lt2" accent1="accent1" accent2="accent2" accent3="accent3" accent4="accent4" accent5="accent5" accent6="accent6" hlink="hlink" folHlink="folHlink"/>
  <p:sldLayoutIdLst>
    <p:sldLayoutId id="2147484032" r:id="rId1"/>
    <p:sldLayoutId id="2147484033" r:id="rId2"/>
    <p:sldLayoutId id="2147484034" r:id="rId3"/>
    <p:sldLayoutId id="2147484035" r:id="rId4"/>
    <p:sldLayoutId id="2147484036" r:id="rId5"/>
    <p:sldLayoutId id="2147484037" r:id="rId6"/>
    <p:sldLayoutId id="2147484038" r:id="rId7"/>
    <p:sldLayoutId id="2147484039" r:id="rId8"/>
    <p:sldLayoutId id="2147484040" r:id="rId9"/>
    <p:sldLayoutId id="2147484041" r:id="rId10"/>
    <p:sldLayoutId id="2147484042" r:id="rId11"/>
    <p:sldLayoutId id="2147484043" r:id="rId12"/>
    <p:sldLayoutId id="2147484044" r:id="rId13"/>
    <p:sldLayoutId id="2147484045" r:id="rId14"/>
    <p:sldLayoutId id="2147484046" r:id="rId15"/>
    <p:sldLayoutId id="2147484047" r:id="rId16"/>
    <p:sldLayoutId id="2147484048" r:id="rId17"/>
    <p:sldLayoutId id="2147484049" r:id="rId18"/>
    <p:sldLayoutId id="2147484050" r:id="rId19"/>
    <p:sldLayoutId id="2147484051" r:id="rId20"/>
    <p:sldLayoutId id="2147484052" r:id="rId21"/>
    <p:sldLayoutId id="2147484053" r:id="rId22"/>
    <p:sldLayoutId id="2147484054" r:id="rId23"/>
    <p:sldLayoutId id="2147484055" r:id="rId24"/>
    <p:sldLayoutId id="2147484056" r:id="rId25"/>
    <p:sldLayoutId id="2147484057" r:id="rId26"/>
    <p:sldLayoutId id="2147484058" r:id="rId27"/>
    <p:sldLayoutId id="2147484059" r:id="rId28"/>
    <p:sldLayoutId id="2147484060" r:id="rId29"/>
    <p:sldLayoutId id="2147484061"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201902106"/>
      </p:ext>
    </p:extLst>
  </p:cSld>
  <p:clrMap bg1="lt1" tx1="dk1" bg2="dk2" tx2="lt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 id="2147484074" r:id="rId12"/>
    <p:sldLayoutId id="2147484075" r:id="rId13"/>
    <p:sldLayoutId id="2147484076" r:id="rId14"/>
    <p:sldLayoutId id="2147484077" r:id="rId15"/>
    <p:sldLayoutId id="2147484078" r:id="rId16"/>
    <p:sldLayoutId id="2147484079" r:id="rId17"/>
    <p:sldLayoutId id="2147484080" r:id="rId18"/>
    <p:sldLayoutId id="2147484081" r:id="rId19"/>
    <p:sldLayoutId id="2147484082" r:id="rId20"/>
    <p:sldLayoutId id="2147484083"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539605718"/>
      </p:ext>
    </p:extLst>
  </p:cSld>
  <p:clrMap bg1="lt1" tx1="dk1" bg2="dk2" tx2="lt2" accent1="accent1" accent2="accent2" accent3="accent3" accent4="accent4" accent5="accent5" accent6="accent6" hlink="hlink" folHlink="folHlink"/>
  <p:sldLayoutIdLst>
    <p:sldLayoutId id="2147484107" r:id="rId1"/>
    <p:sldLayoutId id="2147484108" r:id="rId2"/>
    <p:sldLayoutId id="2147484109" r:id="rId3"/>
    <p:sldLayoutId id="2147484110" r:id="rId4"/>
    <p:sldLayoutId id="2147484111" r:id="rId5"/>
    <p:sldLayoutId id="2147484112" r:id="rId6"/>
    <p:sldLayoutId id="2147484113" r:id="rId7"/>
    <p:sldLayoutId id="2147484114" r:id="rId8"/>
    <p:sldLayoutId id="2147484115" r:id="rId9"/>
    <p:sldLayoutId id="2147484116" r:id="rId10"/>
    <p:sldLayoutId id="2147484117" r:id="rId11"/>
    <p:sldLayoutId id="2147484118" r:id="rId12"/>
    <p:sldLayoutId id="2147484119" r:id="rId13"/>
    <p:sldLayoutId id="2147484120" r:id="rId14"/>
    <p:sldLayoutId id="2147484121" r:id="rId15"/>
    <p:sldLayoutId id="2147484122" r:id="rId16"/>
    <p:sldLayoutId id="2147484123" r:id="rId17"/>
    <p:sldLayoutId id="2147484124" r:id="rId18"/>
    <p:sldLayoutId id="2147484125" r:id="rId19"/>
    <p:sldLayoutId id="2147484126" r:id="rId20"/>
    <p:sldLayoutId id="2147484127"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
        <p:cNvGrpSpPr/>
        <p:nvPr/>
      </p:nvGrpSpPr>
      <p:grpSpPr>
        <a:xfrm>
          <a:off x="0" y="0"/>
          <a:ext cx="0" cy="0"/>
          <a:chOff x="0" y="0"/>
          <a:chExt cx="0" cy="0"/>
        </a:xfrm>
      </p:grpSpPr>
      <p:sp>
        <p:nvSpPr>
          <p:cNvPr id="6" name="Google Shape;6;p1"/>
          <p:cNvSpPr/>
          <p:nvPr/>
        </p:nvSpPr>
        <p:spPr>
          <a:xfrm>
            <a:off x="796966" y="823760"/>
            <a:ext cx="10967829" cy="5610897"/>
          </a:xfrm>
          <a:custGeom>
            <a:avLst/>
            <a:gdLst/>
            <a:ahLst/>
            <a:cxnLst/>
            <a:rect l="l" t="t" r="r" b="b"/>
            <a:pathLst>
              <a:path w="122733" h="122732" extrusionOk="0">
                <a:moveTo>
                  <a:pt x="0" y="0"/>
                </a:moveTo>
                <a:lnTo>
                  <a:pt x="0" y="122732"/>
                </a:lnTo>
                <a:lnTo>
                  <a:pt x="122732" y="122732"/>
                </a:lnTo>
                <a:lnTo>
                  <a:pt x="12273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 name="Google Shape;7;p1"/>
          <p:cNvSpPr/>
          <p:nvPr/>
        </p:nvSpPr>
        <p:spPr>
          <a:xfrm>
            <a:off x="544101" y="544000"/>
            <a:ext cx="11103865" cy="5770048"/>
          </a:xfrm>
          <a:custGeom>
            <a:avLst/>
            <a:gdLst/>
            <a:ahLst/>
            <a:cxnLst/>
            <a:rect l="l" t="t" r="r" b="b"/>
            <a:pathLst>
              <a:path w="124427" h="124426" extrusionOk="0">
                <a:moveTo>
                  <a:pt x="1" y="0"/>
                </a:moveTo>
                <a:lnTo>
                  <a:pt x="1" y="124426"/>
                </a:lnTo>
                <a:lnTo>
                  <a:pt x="124427" y="124426"/>
                </a:lnTo>
                <a:lnTo>
                  <a:pt x="124427"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 name="Google Shape;8;p1"/>
          <p:cNvSpPr txBox="1">
            <a:spLocks noGrp="1"/>
          </p:cNvSpPr>
          <p:nvPr>
            <p:ph type="title"/>
          </p:nvPr>
        </p:nvSpPr>
        <p:spPr>
          <a:xfrm>
            <a:off x="953033" y="466017"/>
            <a:ext cx="10286000" cy="763600"/>
          </a:xfrm>
          <a:prstGeom prst="rect">
            <a:avLst/>
          </a:prstGeom>
          <a:noFill/>
          <a:ln>
            <a:noFill/>
          </a:ln>
        </p:spPr>
        <p:txBody>
          <a:bodyPr spcFirstLastPara="1" wrap="square" lIns="91425" tIns="91425" rIns="91425" bIns="91425" anchor="t" anchorCtr="0">
            <a:noAutofit/>
          </a:bodyPr>
          <a:lstStyle>
            <a:lvl1pPr lvl="0">
              <a:lnSpc>
                <a:spcPct val="100000"/>
              </a:lnSpc>
              <a:spcBef>
                <a:spcPts val="0"/>
              </a:spcBef>
              <a:spcAft>
                <a:spcPts val="0"/>
              </a:spcAft>
              <a:buClr>
                <a:schemeClr val="dk1"/>
              </a:buClr>
              <a:buSzPts val="3500"/>
              <a:buFont typeface="Maven Pro"/>
              <a:buNone/>
              <a:defRPr sz="3500" b="1">
                <a:solidFill>
                  <a:schemeClr val="dk1"/>
                </a:solidFill>
                <a:latin typeface="Maven Pro"/>
                <a:ea typeface="Maven Pro"/>
                <a:cs typeface="Maven Pro"/>
                <a:sym typeface="Maven Pro"/>
              </a:defRPr>
            </a:lvl1pPr>
            <a:lvl2pPr lvl="1">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2pPr>
            <a:lvl3pPr lvl="2">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3pPr>
            <a:lvl4pPr lvl="3">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4pPr>
            <a:lvl5pPr lvl="4">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5pPr>
            <a:lvl6pPr lvl="5">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6pPr>
            <a:lvl7pPr lvl="6">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7pPr>
            <a:lvl8pPr lvl="7">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8pPr>
            <a:lvl9pPr lvl="8">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9pPr>
          </a:lstStyle>
          <a:p>
            <a:endParaRPr/>
          </a:p>
        </p:txBody>
      </p:sp>
      <p:sp>
        <p:nvSpPr>
          <p:cNvPr id="9" name="Google Shape;9;p1"/>
          <p:cNvSpPr txBox="1">
            <a:spLocks noGrp="1"/>
          </p:cNvSpPr>
          <p:nvPr>
            <p:ph type="body" idx="1"/>
          </p:nvPr>
        </p:nvSpPr>
        <p:spPr>
          <a:xfrm>
            <a:off x="944467" y="1603900"/>
            <a:ext cx="10303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extLst>
      <p:ext uri="{BB962C8B-B14F-4D97-AF65-F5344CB8AC3E}">
        <p14:creationId xmlns:p14="http://schemas.microsoft.com/office/powerpoint/2010/main" val="3973507452"/>
      </p:ext>
    </p:extLst>
  </p:cSld>
  <p:clrMap bg1="lt1" tx1="dk1" bg2="dk2" tx2="lt2" accent1="accent1" accent2="accent2" accent3="accent3" accent4="accent4" accent5="accent5" accent6="accent6" hlink="hlink" folHlink="folHlink"/>
  <p:sldLayoutIdLst>
    <p:sldLayoutId id="2147484129" r:id="rId1"/>
    <p:sldLayoutId id="2147484130" r:id="rId2"/>
    <p:sldLayoutId id="2147484131" r:id="rId3"/>
    <p:sldLayoutId id="2147484132" r:id="rId4"/>
    <p:sldLayoutId id="2147484133" r:id="rId5"/>
    <p:sldLayoutId id="2147484134" r:id="rId6"/>
    <p:sldLayoutId id="2147484135" r:id="rId7"/>
    <p:sldLayoutId id="2147484136" r:id="rId8"/>
    <p:sldLayoutId id="2147484137" r:id="rId9"/>
    <p:sldLayoutId id="2147484138" r:id="rId10"/>
    <p:sldLayoutId id="2147484139" r:id="rId11"/>
    <p:sldLayoutId id="2147484140" r:id="rId12"/>
    <p:sldLayoutId id="2147484141" r:id="rId13"/>
    <p:sldLayoutId id="2147484142" r:id="rId14"/>
    <p:sldLayoutId id="2147484143" r:id="rId15"/>
    <p:sldLayoutId id="2147484144" r:id="rId16"/>
    <p:sldLayoutId id="2147484145" r:id="rId17"/>
    <p:sldLayoutId id="2147484146" r:id="rId18"/>
    <p:sldLayoutId id="2147484147" r:id="rId19"/>
    <p:sldLayoutId id="2147484148" r:id="rId20"/>
    <p:sldLayoutId id="2147484149" r:id="rId21"/>
    <p:sldLayoutId id="2147484150" r:id="rId22"/>
    <p:sldLayoutId id="2147484151" r:id="rId23"/>
    <p:sldLayoutId id="2147484152" r:id="rId24"/>
    <p:sldLayoutId id="2147484153" r:id="rId25"/>
    <p:sldLayoutId id="2147484154" r:id="rId26"/>
    <p:sldLayoutId id="2147484155" r:id="rId27"/>
    <p:sldLayoutId id="2147484156" r:id="rId28"/>
    <p:sldLayoutId id="2147484157" r:id="rId29"/>
    <p:sldLayoutId id="2147484158"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no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397800" y="500800"/>
            <a:ext cx="9396400" cy="643200"/>
          </a:xfrm>
          <a:prstGeom prst="rect">
            <a:avLst/>
          </a:prstGeom>
          <a:noFill/>
          <a:ln>
            <a:noFill/>
          </a:ln>
        </p:spPr>
        <p:txBody>
          <a:bodyPr spcFirstLastPara="1" wrap="square" lIns="91425" tIns="91425" rIns="91425" bIns="91425" anchor="t" anchorCtr="0">
            <a:noAutofit/>
          </a:bodyPr>
          <a:lstStyle>
            <a:lvl1pPr lvl="0" rtl="0">
              <a:lnSpc>
                <a:spcPct val="115000"/>
              </a:lnSpc>
              <a:spcBef>
                <a:spcPts val="0"/>
              </a:spcBef>
              <a:spcAft>
                <a:spcPts val="0"/>
              </a:spcAft>
              <a:buClr>
                <a:srgbClr val="314256"/>
              </a:buClr>
              <a:buSzPts val="2400"/>
              <a:buFont typeface="Montserrat"/>
              <a:buNone/>
              <a:defRPr sz="2400" b="1">
                <a:solidFill>
                  <a:srgbClr val="314256"/>
                </a:solidFill>
                <a:latin typeface="Montserrat"/>
                <a:ea typeface="Montserrat"/>
                <a:cs typeface="Montserrat"/>
                <a:sym typeface="Montserrat"/>
              </a:defRPr>
            </a:lvl1pPr>
            <a:lvl2pPr lvl="1"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2pPr>
            <a:lvl3pPr lvl="2"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3pPr>
            <a:lvl4pPr lvl="3"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4pPr>
            <a:lvl5pPr lvl="4"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5pPr>
            <a:lvl6pPr lvl="5"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6pPr>
            <a:lvl7pPr lvl="6"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7pPr>
            <a:lvl8pPr lvl="7"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8pPr>
            <a:lvl9pPr lvl="8"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1424133" y="3314800"/>
            <a:ext cx="9396400" cy="2813600"/>
          </a:xfrm>
          <a:prstGeom prst="rect">
            <a:avLst/>
          </a:prstGeom>
          <a:noFill/>
          <a:ln>
            <a:noFill/>
          </a:ln>
        </p:spPr>
        <p:txBody>
          <a:bodyPr spcFirstLastPara="1" wrap="square" lIns="91425" tIns="91425" rIns="91425" bIns="91425" anchor="t" anchorCtr="0">
            <a:noAutofit/>
          </a:bodyPr>
          <a:lstStyle>
            <a:lvl1pPr marL="457200" lvl="0"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1pPr>
            <a:lvl2pPr marL="914400" lvl="1"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2pPr>
            <a:lvl3pPr marL="1371600" lvl="2"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3pPr>
            <a:lvl4pPr marL="1828800" lvl="3"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4pPr>
            <a:lvl5pPr marL="2286000" lvl="4"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5pPr>
            <a:lvl6pPr marL="2743200" lvl="5"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6pPr>
            <a:lvl7pPr marL="3200400" lvl="6"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7pPr>
            <a:lvl8pPr marL="3657600" lvl="7"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8pPr>
            <a:lvl9pPr marL="4114800" lvl="8" indent="-304800" rtl="0">
              <a:lnSpc>
                <a:spcPct val="115000"/>
              </a:lnSpc>
              <a:spcBef>
                <a:spcPts val="0"/>
              </a:spcBef>
              <a:spcAft>
                <a:spcPts val="0"/>
              </a:spcAft>
              <a:buClr>
                <a:srgbClr val="999999"/>
              </a:buClr>
              <a:buSzPts val="1200"/>
              <a:buFont typeface="Cabin"/>
              <a:buChar char="■"/>
              <a:defRPr sz="1200">
                <a:solidFill>
                  <a:srgbClr val="999999"/>
                </a:solidFill>
                <a:latin typeface="Cabin"/>
                <a:ea typeface="Cabin"/>
                <a:cs typeface="Cabin"/>
                <a:sym typeface="Cabin"/>
              </a:defRPr>
            </a:lvl9pPr>
          </a:lstStyle>
          <a:p>
            <a:endParaRPr/>
          </a:p>
        </p:txBody>
      </p:sp>
      <p:sp>
        <p:nvSpPr>
          <p:cNvPr id="8" name="Google Shape;8;p1"/>
          <p:cNvSpPr txBox="1">
            <a:spLocks noGrp="1"/>
          </p:cNvSpPr>
          <p:nvPr>
            <p:ph type="sldNum" idx="12"/>
          </p:nvPr>
        </p:nvSpPr>
        <p:spPr>
          <a:xfrm>
            <a:off x="11655603" y="6333200"/>
            <a:ext cx="536400" cy="524800"/>
          </a:xfrm>
          <a:prstGeom prst="rect">
            <a:avLst/>
          </a:prstGeom>
          <a:noFill/>
          <a:ln>
            <a:noFill/>
          </a:ln>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pPr defTabSz="1219170">
              <a:buClr>
                <a:srgbClr val="000000"/>
              </a:buClr>
            </a:pPr>
            <a:fld id="{00000000-1234-1234-1234-123412341234}" type="slidenum">
              <a:rPr lang="es" kern="0" smtClean="0"/>
              <a:pPr defTabSz="1219170">
                <a:buClr>
                  <a:srgbClr val="000000"/>
                </a:buClr>
              </a:pPr>
              <a:t>‹#›</a:t>
            </a:fld>
            <a:endParaRPr lang="es" kern="0"/>
          </a:p>
        </p:txBody>
      </p:sp>
    </p:spTree>
    <p:extLst>
      <p:ext uri="{BB962C8B-B14F-4D97-AF65-F5344CB8AC3E}">
        <p14:creationId xmlns:p14="http://schemas.microsoft.com/office/powerpoint/2010/main" val="3098010693"/>
      </p:ext>
    </p:extLst>
  </p:cSld>
  <p:clrMap bg1="lt1" tx1="dk1" bg2="dk2" tx2="lt2" accent1="accent1" accent2="accent2" accent3="accent3" accent4="accent4" accent5="accent5" accent6="accent6" hlink="hlink" folHlink="folHlink"/>
  <p:sldLayoutIdLst>
    <p:sldLayoutId id="2147484160" r:id="rId1"/>
    <p:sldLayoutId id="2147484161" r:id="rId2"/>
    <p:sldLayoutId id="2147484162" r:id="rId3"/>
    <p:sldLayoutId id="2147484163" r:id="rId4"/>
    <p:sldLayoutId id="2147484164" r:id="rId5"/>
    <p:sldLayoutId id="2147484165" r:id="rId6"/>
    <p:sldLayoutId id="2147484166" r:id="rId7"/>
    <p:sldLayoutId id="2147484167" r:id="rId8"/>
    <p:sldLayoutId id="2147484168" r:id="rId9"/>
    <p:sldLayoutId id="2147484169" r:id="rId10"/>
    <p:sldLayoutId id="2147484170" r:id="rId11"/>
    <p:sldLayoutId id="2147484171" r:id="rId12"/>
    <p:sldLayoutId id="2147484172" r:id="rId13"/>
    <p:sldLayoutId id="2147484173" r:id="rId14"/>
    <p:sldLayoutId id="2147484174" r:id="rId15"/>
    <p:sldLayoutId id="2147484175" r:id="rId16"/>
    <p:sldLayoutId id="2147484176" r:id="rId17"/>
    <p:sldLayoutId id="2147484177" r:id="rId18"/>
    <p:sldLayoutId id="2147484178" r:id="rId19"/>
    <p:sldLayoutId id="2147484179" r:id="rId20"/>
    <p:sldLayoutId id="2147484180" r:id="rId21"/>
    <p:sldLayoutId id="2147484181" r:id="rId22"/>
    <p:sldLayoutId id="2147484182" r:id="rId23"/>
    <p:sldLayoutId id="2147484183"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71146005"/>
      </p:ext>
    </p:extLst>
  </p:cSld>
  <p:clrMap bg1="lt1" tx1="dk1" bg2="dk2" tx2="lt2" accent1="accent1" accent2="accent2" accent3="accent3" accent4="accent4" accent5="accent5" accent6="accent6" hlink="hlink" folHlink="folHlink"/>
  <p:sldLayoutIdLst>
    <p:sldLayoutId id="2147484247" r:id="rId1"/>
    <p:sldLayoutId id="2147484248" r:id="rId2"/>
    <p:sldLayoutId id="2147484249" r:id="rId3"/>
    <p:sldLayoutId id="2147484250" r:id="rId4"/>
    <p:sldLayoutId id="2147484251" r:id="rId5"/>
    <p:sldLayoutId id="2147484252" r:id="rId6"/>
    <p:sldLayoutId id="2147484253" r:id="rId7"/>
    <p:sldLayoutId id="2147484254" r:id="rId8"/>
    <p:sldLayoutId id="2147484255" r:id="rId9"/>
    <p:sldLayoutId id="2147484256" r:id="rId10"/>
    <p:sldLayoutId id="2147484257" r:id="rId11"/>
    <p:sldLayoutId id="2147484258" r:id="rId12"/>
    <p:sldLayoutId id="2147484259" r:id="rId13"/>
    <p:sldLayoutId id="2147484260" r:id="rId14"/>
    <p:sldLayoutId id="2147484261" r:id="rId15"/>
    <p:sldLayoutId id="2147484262" r:id="rId16"/>
    <p:sldLayoutId id="2147484263" r:id="rId17"/>
    <p:sldLayoutId id="2147484733"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3189671402"/>
      </p:ext>
    </p:extLst>
  </p:cSld>
  <p:clrMap bg1="lt1" tx1="dk1" bg2="dk2" tx2="lt2" accent1="accent1" accent2="accent2" accent3="accent3" accent4="accent4" accent5="accent5" accent6="accent6" hlink="hlink" folHlink="folHlink"/>
  <p:sldLayoutIdLst>
    <p:sldLayoutId id="2147484265" r:id="rId1"/>
    <p:sldLayoutId id="2147484266" r:id="rId2"/>
    <p:sldLayoutId id="2147484267" r:id="rId3"/>
    <p:sldLayoutId id="2147484268" r:id="rId4"/>
    <p:sldLayoutId id="2147484269" r:id="rId5"/>
    <p:sldLayoutId id="2147484270" r:id="rId6"/>
    <p:sldLayoutId id="2147484271" r:id="rId7"/>
    <p:sldLayoutId id="2147484272" r:id="rId8"/>
    <p:sldLayoutId id="2147484273" r:id="rId9"/>
    <p:sldLayoutId id="2147484274"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669435374"/>
      </p:ext>
    </p:extLst>
  </p:cSld>
  <p:clrMap bg1="lt1" tx1="dk1" bg2="dk2" tx2="lt2" accent1="accent1" accent2="accent2" accent3="accent3" accent4="accent4" accent5="accent5" accent6="accent6" hlink="hlink" folHlink="folHlink"/>
  <p:sldLayoutIdLst>
    <p:sldLayoutId id="2147484307" r:id="rId1"/>
    <p:sldLayoutId id="2147484308" r:id="rId2"/>
    <p:sldLayoutId id="2147484309" r:id="rId3"/>
    <p:sldLayoutId id="2147484310" r:id="rId4"/>
    <p:sldLayoutId id="2147484311" r:id="rId5"/>
    <p:sldLayoutId id="2147484312" r:id="rId6"/>
    <p:sldLayoutId id="2147484313" r:id="rId7"/>
    <p:sldLayoutId id="2147484314" r:id="rId8"/>
    <p:sldLayoutId id="2147484315" r:id="rId9"/>
    <p:sldLayoutId id="2147484316" r:id="rId10"/>
    <p:sldLayoutId id="2147484317" r:id="rId11"/>
    <p:sldLayoutId id="2147484318" r:id="rId12"/>
    <p:sldLayoutId id="2147484319" r:id="rId13"/>
    <p:sldLayoutId id="2147484320" r:id="rId14"/>
    <p:sldLayoutId id="2147484321" r:id="rId15"/>
    <p:sldLayoutId id="2147484322" r:id="rId16"/>
    <p:sldLayoutId id="2147484323" r:id="rId17"/>
    <p:sldLayoutId id="2147484324" r:id="rId18"/>
    <p:sldLayoutId id="2147484325" r:id="rId19"/>
    <p:sldLayoutId id="2147484326" r:id="rId20"/>
    <p:sldLayoutId id="2147484327"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2039336924"/>
      </p:ext>
    </p:extLst>
  </p:cSld>
  <p:clrMap bg1="lt1" tx1="dk1" bg2="dk2" tx2="lt2" accent1="accent1" accent2="accent2" accent3="accent3" accent4="accent4" accent5="accent5" accent6="accent6" hlink="hlink" folHlink="folHlink"/>
  <p:sldLayoutIdLst>
    <p:sldLayoutId id="2147484374" r:id="rId1"/>
    <p:sldLayoutId id="2147484375" r:id="rId2"/>
    <p:sldLayoutId id="2147484376" r:id="rId3"/>
    <p:sldLayoutId id="2147484377" r:id="rId4"/>
    <p:sldLayoutId id="2147484379" r:id="rId5"/>
    <p:sldLayoutId id="2147484380" r:id="rId6"/>
    <p:sldLayoutId id="2147484381" r:id="rId7"/>
    <p:sldLayoutId id="2147484382" r:id="rId8"/>
    <p:sldLayoutId id="2147484383" r:id="rId9"/>
    <p:sldLayoutId id="2147484384" r:id="rId10"/>
    <p:sldLayoutId id="2147484385" r:id="rId11"/>
    <p:sldLayoutId id="2147484386" r:id="rId12"/>
    <p:sldLayoutId id="2147484387" r:id="rId13"/>
    <p:sldLayoutId id="2147484388" r:id="rId14"/>
    <p:sldLayoutId id="2147484389" r:id="rId15"/>
    <p:sldLayoutId id="2147484390" r:id="rId16"/>
    <p:sldLayoutId id="2147484391" r:id="rId17"/>
    <p:sldLayoutId id="2147484735"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1388265385"/>
      </p:ext>
    </p:extLst>
  </p:cSld>
  <p:clrMap bg1="lt1" tx1="dk1" bg2="dk2" tx2="lt2" accent1="accent1" accent2="accent2" accent3="accent3" accent4="accent4" accent5="accent5" accent6="accent6" hlink="hlink" folHlink="folHlink"/>
  <p:sldLayoutIdLst>
    <p:sldLayoutId id="2147484416" r:id="rId1"/>
    <p:sldLayoutId id="2147484417" r:id="rId2"/>
    <p:sldLayoutId id="2147484418" r:id="rId3"/>
    <p:sldLayoutId id="2147484419" r:id="rId4"/>
    <p:sldLayoutId id="2147484421" r:id="rId5"/>
    <p:sldLayoutId id="2147484422" r:id="rId6"/>
    <p:sldLayoutId id="2147484423" r:id="rId7"/>
    <p:sldLayoutId id="2147484424" r:id="rId8"/>
    <p:sldLayoutId id="2147484425" r:id="rId9"/>
    <p:sldLayoutId id="2147484426" r:id="rId10"/>
    <p:sldLayoutId id="2147484427" r:id="rId11"/>
    <p:sldLayoutId id="2147484428" r:id="rId12"/>
    <p:sldLayoutId id="2147484429" r:id="rId13"/>
    <p:sldLayoutId id="2147484430" r:id="rId14"/>
    <p:sldLayoutId id="2147484431" r:id="rId15"/>
    <p:sldLayoutId id="2147484432" r:id="rId16"/>
    <p:sldLayoutId id="2147484433" r:id="rId17"/>
    <p:sldLayoutId id="2147484734"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1600"/>
              </a:spcBef>
              <a:spcAft>
                <a:spcPts val="0"/>
              </a:spcAft>
              <a:buClr>
                <a:schemeClr val="dk2"/>
              </a:buClr>
              <a:buSzPts val="1400"/>
              <a:buChar char="○"/>
              <a:defRPr>
                <a:solidFill>
                  <a:schemeClr val="dk2"/>
                </a:solidFill>
              </a:defRPr>
            </a:lvl2pPr>
            <a:lvl3pPr marL="1371600" lvl="2" indent="-317500">
              <a:lnSpc>
                <a:spcPct val="115000"/>
              </a:lnSpc>
              <a:spcBef>
                <a:spcPts val="1600"/>
              </a:spcBef>
              <a:spcAft>
                <a:spcPts val="0"/>
              </a:spcAft>
              <a:buClr>
                <a:schemeClr val="dk2"/>
              </a:buClr>
              <a:buSzPts val="1400"/>
              <a:buChar char="■"/>
              <a:defRPr>
                <a:solidFill>
                  <a:schemeClr val="dk2"/>
                </a:solidFill>
              </a:defRPr>
            </a:lvl3pPr>
            <a:lvl4pPr marL="1828800" lvl="3" indent="-317500">
              <a:lnSpc>
                <a:spcPct val="115000"/>
              </a:lnSpc>
              <a:spcBef>
                <a:spcPts val="1600"/>
              </a:spcBef>
              <a:spcAft>
                <a:spcPts val="0"/>
              </a:spcAft>
              <a:buClr>
                <a:schemeClr val="dk2"/>
              </a:buClr>
              <a:buSzPts val="1400"/>
              <a:buChar char="●"/>
              <a:defRPr>
                <a:solidFill>
                  <a:schemeClr val="dk2"/>
                </a:solidFill>
              </a:defRPr>
            </a:lvl4pPr>
            <a:lvl5pPr marL="2286000" lvl="4" indent="-317500">
              <a:lnSpc>
                <a:spcPct val="115000"/>
              </a:lnSpc>
              <a:spcBef>
                <a:spcPts val="1600"/>
              </a:spcBef>
              <a:spcAft>
                <a:spcPts val="0"/>
              </a:spcAft>
              <a:buClr>
                <a:schemeClr val="dk2"/>
              </a:buClr>
              <a:buSzPts val="1400"/>
              <a:buChar char="○"/>
              <a:defRPr>
                <a:solidFill>
                  <a:schemeClr val="dk2"/>
                </a:solidFill>
              </a:defRPr>
            </a:lvl5pPr>
            <a:lvl6pPr marL="2743200" lvl="5" indent="-317500">
              <a:lnSpc>
                <a:spcPct val="115000"/>
              </a:lnSpc>
              <a:spcBef>
                <a:spcPts val="1600"/>
              </a:spcBef>
              <a:spcAft>
                <a:spcPts val="0"/>
              </a:spcAft>
              <a:buClr>
                <a:schemeClr val="dk2"/>
              </a:buClr>
              <a:buSzPts val="1400"/>
              <a:buChar char="■"/>
              <a:defRPr>
                <a:solidFill>
                  <a:schemeClr val="dk2"/>
                </a:solidFill>
              </a:defRPr>
            </a:lvl6pPr>
            <a:lvl7pPr marL="3200400" lvl="6" indent="-317500">
              <a:lnSpc>
                <a:spcPct val="115000"/>
              </a:lnSpc>
              <a:spcBef>
                <a:spcPts val="1600"/>
              </a:spcBef>
              <a:spcAft>
                <a:spcPts val="0"/>
              </a:spcAft>
              <a:buClr>
                <a:schemeClr val="dk2"/>
              </a:buClr>
              <a:buSzPts val="1400"/>
              <a:buChar char="●"/>
              <a:defRPr>
                <a:solidFill>
                  <a:schemeClr val="dk2"/>
                </a:solidFill>
              </a:defRPr>
            </a:lvl7pPr>
            <a:lvl8pPr marL="3657600" lvl="7" indent="-317500">
              <a:lnSpc>
                <a:spcPct val="115000"/>
              </a:lnSpc>
              <a:spcBef>
                <a:spcPts val="1600"/>
              </a:spcBef>
              <a:spcAft>
                <a:spcPts val="0"/>
              </a:spcAft>
              <a:buClr>
                <a:schemeClr val="dk2"/>
              </a:buClr>
              <a:buSzPts val="1400"/>
              <a:buChar char="○"/>
              <a:defRPr>
                <a:solidFill>
                  <a:schemeClr val="dk2"/>
                </a:solidFill>
              </a:defRPr>
            </a:lvl8pPr>
            <a:lvl9pPr marL="4114800" lvl="8" indent="-31750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lgn="r">
              <a:buNone/>
              <a:defRPr sz="1333">
                <a:solidFill>
                  <a:schemeClr val="dk2"/>
                </a:solidFill>
              </a:defRPr>
            </a:lvl1pPr>
            <a:lvl2pPr lvl="1" algn="r">
              <a:buNone/>
              <a:defRPr sz="1333">
                <a:solidFill>
                  <a:schemeClr val="dk2"/>
                </a:solidFill>
              </a:defRPr>
            </a:lvl2pPr>
            <a:lvl3pPr lvl="2" algn="r">
              <a:buNone/>
              <a:defRPr sz="1333">
                <a:solidFill>
                  <a:schemeClr val="dk2"/>
                </a:solidFill>
              </a:defRPr>
            </a:lvl3pPr>
            <a:lvl4pPr lvl="3" algn="r">
              <a:buNone/>
              <a:defRPr sz="1333">
                <a:solidFill>
                  <a:schemeClr val="dk2"/>
                </a:solidFill>
              </a:defRPr>
            </a:lvl4pPr>
            <a:lvl5pPr lvl="4" algn="r">
              <a:buNone/>
              <a:defRPr sz="1333">
                <a:solidFill>
                  <a:schemeClr val="dk2"/>
                </a:solidFill>
              </a:defRPr>
            </a:lvl5pPr>
            <a:lvl6pPr lvl="5" algn="r">
              <a:buNone/>
              <a:defRPr sz="1333">
                <a:solidFill>
                  <a:schemeClr val="dk2"/>
                </a:solidFill>
              </a:defRPr>
            </a:lvl6pPr>
            <a:lvl7pPr lvl="6" algn="r">
              <a:buNone/>
              <a:defRPr sz="1333">
                <a:solidFill>
                  <a:schemeClr val="dk2"/>
                </a:solidFill>
              </a:defRPr>
            </a:lvl7pPr>
            <a:lvl8pPr lvl="7" algn="r">
              <a:buNone/>
              <a:defRPr sz="1333">
                <a:solidFill>
                  <a:schemeClr val="dk2"/>
                </a:solidFill>
              </a:defRPr>
            </a:lvl8pPr>
            <a:lvl9pPr lvl="8" algn="r">
              <a:buNone/>
              <a:defRPr sz="1333">
                <a:solidFill>
                  <a:schemeClr val="dk2"/>
                </a:solidFill>
              </a:defRPr>
            </a:lvl9pPr>
          </a:lstStyle>
          <a:p>
            <a:pPr defTabSz="1219170">
              <a:buClr>
                <a:srgbClr val="000000"/>
              </a:buClr>
            </a:pPr>
            <a:fld id="{00000000-1234-1234-1234-123412341234}" type="slidenum">
              <a:rPr lang="en" kern="0" smtClean="0">
                <a:solidFill>
                  <a:srgbClr val="595959"/>
                </a:solidFill>
                <a:cs typeface="Arial"/>
                <a:sym typeface="Arial"/>
              </a:rPr>
              <a:pPr defTabSz="1219170">
                <a:buClr>
                  <a:srgbClr val="000000"/>
                </a:buClr>
              </a:pPr>
              <a:t>‹#›</a:t>
            </a:fld>
            <a:endParaRPr lang="en" kern="0">
              <a:solidFill>
                <a:srgbClr val="595959"/>
              </a:solidFill>
              <a:cs typeface="Arial"/>
              <a:sym typeface="Arial"/>
            </a:endParaRPr>
          </a:p>
        </p:txBody>
      </p:sp>
    </p:spTree>
    <p:extLst>
      <p:ext uri="{BB962C8B-B14F-4D97-AF65-F5344CB8AC3E}">
        <p14:creationId xmlns:p14="http://schemas.microsoft.com/office/powerpoint/2010/main" val="1152124733"/>
      </p:ext>
    </p:extLst>
  </p:cSld>
  <p:clrMap bg1="lt1" tx1="dk1" bg2="dk2" tx2="lt2" accent1="accent1" accent2="accent2" accent3="accent3" accent4="accent4" accent5="accent5" accent6="accent6" hlink="hlink" folHlink="folHlink"/>
  <p:sldLayoutIdLst>
    <p:sldLayoutId id="2147484435" r:id="rId1"/>
    <p:sldLayoutId id="2147484436" r:id="rId2"/>
    <p:sldLayoutId id="2147484437" r:id="rId3"/>
    <p:sldLayoutId id="2147484438" r:id="rId4"/>
    <p:sldLayoutId id="2147484439" r:id="rId5"/>
    <p:sldLayoutId id="2147484440" r:id="rId6"/>
    <p:sldLayoutId id="2147484441" r:id="rId7"/>
    <p:sldLayoutId id="2147484442" r:id="rId8"/>
    <p:sldLayoutId id="2147484443" r:id="rId9"/>
    <p:sldLayoutId id="2147484444" r:id="rId10"/>
    <p:sldLayoutId id="2147484445" r:id="rId11"/>
    <p:sldLayoutId id="2147484446" r:id="rId12"/>
    <p:sldLayoutId id="2147484447" r:id="rId13"/>
    <p:sldLayoutId id="2147484448" r:id="rId14"/>
    <p:sldLayoutId id="2147484449" r:id="rId15"/>
    <p:sldLayoutId id="2147484450" r:id="rId16"/>
    <p:sldLayoutId id="2147484451" r:id="rId17"/>
    <p:sldLayoutId id="2147484452" r:id="rId18"/>
    <p:sldLayoutId id="2147484453" r:id="rId19"/>
    <p:sldLayoutId id="2147484454" r:id="rId20"/>
    <p:sldLayoutId id="2147484455" r:id="rId21"/>
    <p:sldLayoutId id="2147484456" r:id="rId22"/>
    <p:sldLayoutId id="2147484457" r:id="rId23"/>
    <p:sldLayoutId id="2147484458"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400"/>
              <a:buFont typeface="Abel"/>
              <a:buNone/>
              <a:defRPr sz="2400">
                <a:solidFill>
                  <a:schemeClr val="dk1"/>
                </a:solidFill>
                <a:latin typeface="Abel"/>
                <a:ea typeface="Abel"/>
                <a:cs typeface="Abel"/>
                <a:sym typeface="Abel"/>
              </a:defRPr>
            </a:lvl1pPr>
            <a:lvl2pPr lvl="1">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2pPr>
            <a:lvl3pPr lvl="2">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3pPr>
            <a:lvl4pPr lvl="3">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4pPr>
            <a:lvl5pPr lvl="4">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5pPr>
            <a:lvl6pPr lvl="5">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6pPr>
            <a:lvl7pPr lvl="6">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7pPr>
            <a:lvl8pPr lvl="7">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8pPr>
            <a:lvl9pPr lvl="8">
              <a:spcBef>
                <a:spcPts val="0"/>
              </a:spcBef>
              <a:spcAft>
                <a:spcPts val="0"/>
              </a:spcAft>
              <a:buClr>
                <a:schemeClr val="dk1"/>
              </a:buClr>
              <a:buSzPts val="2400"/>
              <a:buFont typeface="Unica One"/>
              <a:buNone/>
              <a:defRPr sz="2400">
                <a:solidFill>
                  <a:schemeClr val="dk1"/>
                </a:solidFill>
                <a:latin typeface="Unica One"/>
                <a:ea typeface="Unica One"/>
                <a:cs typeface="Unica One"/>
                <a:sym typeface="Unica One"/>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1"/>
              </a:buClr>
              <a:buSzPts val="1800"/>
              <a:buFont typeface="Inter"/>
              <a:buChar char="●"/>
              <a:defRPr sz="1800">
                <a:solidFill>
                  <a:schemeClr val="dk1"/>
                </a:solidFill>
                <a:latin typeface="Inter"/>
                <a:ea typeface="Inter"/>
                <a:cs typeface="Inter"/>
                <a:sym typeface="Inter"/>
              </a:defRPr>
            </a:lvl1pPr>
            <a:lvl2pPr marL="914400" lvl="1" indent="-317500">
              <a:lnSpc>
                <a:spcPct val="115000"/>
              </a:lnSpc>
              <a:spcBef>
                <a:spcPts val="1600"/>
              </a:spcBef>
              <a:spcAft>
                <a:spcPts val="0"/>
              </a:spcAft>
              <a:buClr>
                <a:schemeClr val="dk1"/>
              </a:buClr>
              <a:buSzPts val="1400"/>
              <a:buFont typeface="Inter"/>
              <a:buChar char="○"/>
              <a:defRPr>
                <a:solidFill>
                  <a:schemeClr val="dk1"/>
                </a:solidFill>
                <a:latin typeface="Inter"/>
                <a:ea typeface="Inter"/>
                <a:cs typeface="Inter"/>
                <a:sym typeface="Inter"/>
              </a:defRPr>
            </a:lvl2pPr>
            <a:lvl3pPr marL="1371600" lvl="2"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3pPr>
            <a:lvl4pPr marL="1828800" lvl="3"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4pPr>
            <a:lvl5pPr marL="2286000" lvl="4"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5pPr>
            <a:lvl6pPr marL="2743200" lvl="5"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6pPr>
            <a:lvl7pPr marL="3200400" lvl="6"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7pPr>
            <a:lvl8pPr marL="3657600" lvl="7" indent="-304800">
              <a:lnSpc>
                <a:spcPct val="115000"/>
              </a:lnSpc>
              <a:spcBef>
                <a:spcPts val="1600"/>
              </a:spcBef>
              <a:spcAft>
                <a:spcPts val="0"/>
              </a:spcAft>
              <a:buClr>
                <a:schemeClr val="dk1"/>
              </a:buClr>
              <a:buSzPts val="1200"/>
              <a:buFont typeface="Inter"/>
              <a:buChar char="○"/>
              <a:defRPr sz="1200">
                <a:solidFill>
                  <a:schemeClr val="dk1"/>
                </a:solidFill>
                <a:latin typeface="Inter"/>
                <a:ea typeface="Inter"/>
                <a:cs typeface="Inter"/>
                <a:sym typeface="Inter"/>
              </a:defRPr>
            </a:lvl8pPr>
            <a:lvl9pPr marL="4114800" lvl="8" indent="-304800">
              <a:lnSpc>
                <a:spcPct val="115000"/>
              </a:lnSpc>
              <a:spcBef>
                <a:spcPts val="1600"/>
              </a:spcBef>
              <a:spcAft>
                <a:spcPts val="1600"/>
              </a:spcAft>
              <a:buClr>
                <a:schemeClr val="dk1"/>
              </a:buClr>
              <a:buSzPts val="1200"/>
              <a:buFont typeface="Inter"/>
              <a:buChar char="■"/>
              <a:defRPr sz="1200">
                <a:solidFill>
                  <a:schemeClr val="dk1"/>
                </a:solidFill>
                <a:latin typeface="Inter"/>
                <a:ea typeface="Inter"/>
                <a:cs typeface="Inter"/>
                <a:sym typeface="Inter"/>
              </a:defRPr>
            </a:lvl9pPr>
          </a:lstStyle>
          <a:p>
            <a:endParaRPr/>
          </a:p>
        </p:txBody>
      </p:sp>
    </p:spTree>
    <p:extLst>
      <p:ext uri="{BB962C8B-B14F-4D97-AF65-F5344CB8AC3E}">
        <p14:creationId xmlns:p14="http://schemas.microsoft.com/office/powerpoint/2010/main" val="3028242296"/>
      </p:ext>
    </p:extLst>
  </p:cSld>
  <p:clrMap bg1="lt1" tx1="dk1" bg2="dk2" tx2="lt2" accent1="accent1" accent2="accent2" accent3="accent3" accent4="accent4" accent5="accent5" accent6="accent6" hlink="hlink" folHlink="folHlink"/>
  <p:sldLayoutIdLst>
    <p:sldLayoutId id="2147484460" r:id="rId1"/>
    <p:sldLayoutId id="2147484461" r:id="rId2"/>
    <p:sldLayoutId id="2147484462" r:id="rId3"/>
    <p:sldLayoutId id="2147484463" r:id="rId4"/>
    <p:sldLayoutId id="2147484464" r:id="rId5"/>
    <p:sldLayoutId id="2147484465" r:id="rId6"/>
    <p:sldLayoutId id="2147484466" r:id="rId7"/>
    <p:sldLayoutId id="2147484467" r:id="rId8"/>
    <p:sldLayoutId id="2147484468" r:id="rId9"/>
    <p:sldLayoutId id="2147484469" r:id="rId10"/>
    <p:sldLayoutId id="2147484470" r:id="rId11"/>
    <p:sldLayoutId id="2147484471" r:id="rId12"/>
    <p:sldLayoutId id="2147484472" r:id="rId13"/>
    <p:sldLayoutId id="2147484473" r:id="rId14"/>
    <p:sldLayoutId id="2147484474" r:id="rId15"/>
    <p:sldLayoutId id="2147484475" r:id="rId16"/>
    <p:sldLayoutId id="2147484476" r:id="rId17"/>
    <p:sldLayoutId id="2147484477" r:id="rId18"/>
    <p:sldLayoutId id="2147484478" r:id="rId19"/>
    <p:sldLayoutId id="2147484479" r:id="rId20"/>
    <p:sldLayoutId id="2147484480" r:id="rId21"/>
    <p:sldLayoutId id="2147484481" r:id="rId22"/>
    <p:sldLayoutId id="2147484482" r:id="rId23"/>
    <p:sldLayoutId id="2147484483" r:id="rId24"/>
    <p:sldLayoutId id="2147484484" r:id="rId25"/>
    <p:sldLayoutId id="2147484485" r:id="rId26"/>
    <p:sldLayoutId id="2147484486" r:id="rId27"/>
    <p:sldLayoutId id="2147484487" r:id="rId2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no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397800" y="500800"/>
            <a:ext cx="9396400" cy="643200"/>
          </a:xfrm>
          <a:prstGeom prst="rect">
            <a:avLst/>
          </a:prstGeom>
          <a:noFill/>
          <a:ln>
            <a:noFill/>
          </a:ln>
        </p:spPr>
        <p:txBody>
          <a:bodyPr spcFirstLastPara="1" wrap="square" lIns="91425" tIns="91425" rIns="91425" bIns="91425" anchor="t" anchorCtr="0">
            <a:noAutofit/>
          </a:bodyPr>
          <a:lstStyle>
            <a:lvl1pPr lvl="0" rtl="0">
              <a:lnSpc>
                <a:spcPct val="115000"/>
              </a:lnSpc>
              <a:spcBef>
                <a:spcPts val="0"/>
              </a:spcBef>
              <a:spcAft>
                <a:spcPts val="0"/>
              </a:spcAft>
              <a:buClr>
                <a:srgbClr val="314256"/>
              </a:buClr>
              <a:buSzPts val="2400"/>
              <a:buFont typeface="Montserrat"/>
              <a:buNone/>
              <a:defRPr sz="2400" b="1">
                <a:solidFill>
                  <a:srgbClr val="314256"/>
                </a:solidFill>
                <a:latin typeface="Montserrat"/>
                <a:ea typeface="Montserrat"/>
                <a:cs typeface="Montserrat"/>
                <a:sym typeface="Montserrat"/>
              </a:defRPr>
            </a:lvl1pPr>
            <a:lvl2pPr lvl="1"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2pPr>
            <a:lvl3pPr lvl="2"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3pPr>
            <a:lvl4pPr lvl="3"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4pPr>
            <a:lvl5pPr lvl="4"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5pPr>
            <a:lvl6pPr lvl="5"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6pPr>
            <a:lvl7pPr lvl="6"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7pPr>
            <a:lvl8pPr lvl="7"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8pPr>
            <a:lvl9pPr lvl="8"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1424133" y="3314800"/>
            <a:ext cx="9396400" cy="2813600"/>
          </a:xfrm>
          <a:prstGeom prst="rect">
            <a:avLst/>
          </a:prstGeom>
          <a:noFill/>
          <a:ln>
            <a:noFill/>
          </a:ln>
        </p:spPr>
        <p:txBody>
          <a:bodyPr spcFirstLastPara="1" wrap="square" lIns="91425" tIns="91425" rIns="91425" bIns="91425" anchor="t" anchorCtr="0">
            <a:noAutofit/>
          </a:bodyPr>
          <a:lstStyle>
            <a:lvl1pPr marL="457200" lvl="0"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1pPr>
            <a:lvl2pPr marL="914400" lvl="1"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2pPr>
            <a:lvl3pPr marL="1371600" lvl="2"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3pPr>
            <a:lvl4pPr marL="1828800" lvl="3"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4pPr>
            <a:lvl5pPr marL="2286000" lvl="4"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5pPr>
            <a:lvl6pPr marL="2743200" lvl="5"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6pPr>
            <a:lvl7pPr marL="3200400" lvl="6"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7pPr>
            <a:lvl8pPr marL="3657600" lvl="7"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8pPr>
            <a:lvl9pPr marL="4114800" lvl="8" indent="-304800" rtl="0">
              <a:lnSpc>
                <a:spcPct val="115000"/>
              </a:lnSpc>
              <a:spcBef>
                <a:spcPts val="0"/>
              </a:spcBef>
              <a:spcAft>
                <a:spcPts val="0"/>
              </a:spcAft>
              <a:buClr>
                <a:srgbClr val="999999"/>
              </a:buClr>
              <a:buSzPts val="1200"/>
              <a:buFont typeface="Cabin"/>
              <a:buChar char="■"/>
              <a:defRPr sz="1200">
                <a:solidFill>
                  <a:srgbClr val="999999"/>
                </a:solidFill>
                <a:latin typeface="Cabin"/>
                <a:ea typeface="Cabin"/>
                <a:cs typeface="Cabin"/>
                <a:sym typeface="Cabin"/>
              </a:defRPr>
            </a:lvl9pPr>
          </a:lstStyle>
          <a:p>
            <a:endParaRPr/>
          </a:p>
        </p:txBody>
      </p:sp>
      <p:sp>
        <p:nvSpPr>
          <p:cNvPr id="8" name="Google Shape;8;p1"/>
          <p:cNvSpPr txBox="1">
            <a:spLocks noGrp="1"/>
          </p:cNvSpPr>
          <p:nvPr>
            <p:ph type="sldNum" idx="12"/>
          </p:nvPr>
        </p:nvSpPr>
        <p:spPr>
          <a:xfrm>
            <a:off x="11655603" y="6333200"/>
            <a:ext cx="536400" cy="524800"/>
          </a:xfrm>
          <a:prstGeom prst="rect">
            <a:avLst/>
          </a:prstGeom>
          <a:noFill/>
          <a:ln>
            <a:noFill/>
          </a:ln>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pPr defTabSz="1219170">
              <a:buClr>
                <a:srgbClr val="000000"/>
              </a:buClr>
            </a:pPr>
            <a:fld id="{00000000-1234-1234-1234-123412341234}" type="slidenum">
              <a:rPr lang="es" kern="0" smtClean="0"/>
              <a:pPr defTabSz="1219170">
                <a:buClr>
                  <a:srgbClr val="000000"/>
                </a:buClr>
              </a:pPr>
              <a:t>‹#›</a:t>
            </a:fld>
            <a:endParaRPr lang="es" kern="0"/>
          </a:p>
        </p:txBody>
      </p:sp>
    </p:spTree>
    <p:extLst>
      <p:ext uri="{BB962C8B-B14F-4D97-AF65-F5344CB8AC3E}">
        <p14:creationId xmlns:p14="http://schemas.microsoft.com/office/powerpoint/2010/main" val="1337458852"/>
      </p:ext>
    </p:extLst>
  </p:cSld>
  <p:clrMap bg1="lt1" tx1="dk1" bg2="dk2" tx2="lt2" accent1="accent1" accent2="accent2" accent3="accent3" accent4="accent4" accent5="accent5" accent6="accent6" hlink="hlink" folHlink="folHlink"/>
  <p:sldLayoutIdLst>
    <p:sldLayoutId id="2147484489" r:id="rId1"/>
    <p:sldLayoutId id="2147484490" r:id="rId2"/>
    <p:sldLayoutId id="2147484491" r:id="rId3"/>
    <p:sldLayoutId id="2147484492" r:id="rId4"/>
    <p:sldLayoutId id="2147484493" r:id="rId5"/>
    <p:sldLayoutId id="2147484494" r:id="rId6"/>
    <p:sldLayoutId id="2147484495" r:id="rId7"/>
    <p:sldLayoutId id="2147484496" r:id="rId8"/>
    <p:sldLayoutId id="2147484497" r:id="rId9"/>
    <p:sldLayoutId id="2147484498" r:id="rId10"/>
    <p:sldLayoutId id="2147484499" r:id="rId11"/>
    <p:sldLayoutId id="2147484500" r:id="rId12"/>
    <p:sldLayoutId id="2147484501" r:id="rId13"/>
    <p:sldLayoutId id="2147484502" r:id="rId14"/>
    <p:sldLayoutId id="2147484503" r:id="rId15"/>
    <p:sldLayoutId id="2147484504" r:id="rId16"/>
    <p:sldLayoutId id="2147484505" r:id="rId17"/>
    <p:sldLayoutId id="2147484506" r:id="rId18"/>
    <p:sldLayoutId id="2147484507" r:id="rId19"/>
    <p:sldLayoutId id="2147484508" r:id="rId20"/>
    <p:sldLayoutId id="2147484509" r:id="rId21"/>
    <p:sldLayoutId id="2147484510" r:id="rId22"/>
    <p:sldLayoutId id="2147484511" r:id="rId23"/>
    <p:sldLayoutId id="2147484512" r:id="rId24"/>
    <p:sldLayoutId id="2147484513" r:id="rId2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375233" y="1532967"/>
            <a:ext cx="7680400" cy="9076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1pPr>
            <a:lvl2pPr lvl="1">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2pPr>
            <a:lvl3pPr lvl="2">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3pPr>
            <a:lvl4pPr lvl="3">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4pPr>
            <a:lvl5pPr lvl="4">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5pPr>
            <a:lvl6pPr lvl="5">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6pPr>
            <a:lvl7pPr lvl="6">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7pPr>
            <a:lvl8pPr lvl="7">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8pPr>
            <a:lvl9pPr lvl="8">
              <a:spcBef>
                <a:spcPts val="0"/>
              </a:spcBef>
              <a:spcAft>
                <a:spcPts val="0"/>
              </a:spcAft>
              <a:buClr>
                <a:srgbClr val="3796BF"/>
              </a:buClr>
              <a:buSzPts val="3000"/>
              <a:buFont typeface="Oswald"/>
              <a:buNone/>
              <a:defRPr sz="3000" b="1">
                <a:solidFill>
                  <a:srgbClr val="3796BF"/>
                </a:solidFill>
                <a:latin typeface="Oswald"/>
                <a:ea typeface="Oswald"/>
                <a:cs typeface="Oswald"/>
                <a:sym typeface="Oswald"/>
              </a:defRPr>
            </a:lvl9pPr>
          </a:lstStyle>
          <a:p>
            <a:endParaRPr/>
          </a:p>
        </p:txBody>
      </p:sp>
      <p:sp>
        <p:nvSpPr>
          <p:cNvPr id="7" name="Google Shape;7;p1"/>
          <p:cNvSpPr txBox="1">
            <a:spLocks noGrp="1"/>
          </p:cNvSpPr>
          <p:nvPr>
            <p:ph type="body" idx="1"/>
          </p:nvPr>
        </p:nvSpPr>
        <p:spPr>
          <a:xfrm>
            <a:off x="1375233" y="2369500"/>
            <a:ext cx="7680400" cy="3361600"/>
          </a:xfrm>
          <a:prstGeom prst="rect">
            <a:avLst/>
          </a:prstGeom>
          <a:noFill/>
          <a:ln>
            <a:noFill/>
          </a:ln>
        </p:spPr>
        <p:txBody>
          <a:bodyPr spcFirstLastPara="1" wrap="square" lIns="91425" tIns="91425" rIns="91425" bIns="91425" anchor="t" anchorCtr="0">
            <a:noAutofit/>
          </a:bodyPr>
          <a:lstStyle>
            <a:lvl1pPr marL="457200" lvl="0" indent="-355600">
              <a:spcBef>
                <a:spcPts val="600"/>
              </a:spcBef>
              <a:spcAft>
                <a:spcPts val="0"/>
              </a:spcAft>
              <a:buClr>
                <a:srgbClr val="4BB5D9"/>
              </a:buClr>
              <a:buSzPts val="2000"/>
              <a:buFont typeface="Roboto Condensed"/>
              <a:buChar char="»"/>
              <a:defRPr sz="2000">
                <a:solidFill>
                  <a:srgbClr val="607896"/>
                </a:solidFill>
                <a:latin typeface="Roboto Condensed"/>
                <a:ea typeface="Roboto Condensed"/>
                <a:cs typeface="Roboto Condensed"/>
                <a:sym typeface="Roboto Condensed"/>
              </a:defRPr>
            </a:lvl1pPr>
            <a:lvl2pPr marL="914400" lvl="1" indent="-355600">
              <a:spcBef>
                <a:spcPts val="0"/>
              </a:spcBef>
              <a:spcAft>
                <a:spcPts val="0"/>
              </a:spcAft>
              <a:buClr>
                <a:srgbClr val="4BB5D9"/>
              </a:buClr>
              <a:buSzPts val="2000"/>
              <a:buFont typeface="Roboto Condensed"/>
              <a:buChar char="⋄"/>
              <a:defRPr sz="2000">
                <a:solidFill>
                  <a:srgbClr val="607896"/>
                </a:solidFill>
                <a:latin typeface="Roboto Condensed"/>
                <a:ea typeface="Roboto Condensed"/>
                <a:cs typeface="Roboto Condensed"/>
                <a:sym typeface="Roboto Condensed"/>
              </a:defRPr>
            </a:lvl2pPr>
            <a:lvl3pPr marL="1371600" lvl="2"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3pPr>
            <a:lvl4pPr marL="1828800" lvl="3"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4pPr>
            <a:lvl5pPr marL="2286000" lvl="4"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5pPr>
            <a:lvl6pPr marL="2743200" lvl="5"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6pPr>
            <a:lvl7pPr marL="3200400" lvl="6"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7pPr>
            <a:lvl8pPr marL="3657600" lvl="7"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8pPr>
            <a:lvl9pPr marL="4114800" lvl="8" indent="-355600">
              <a:spcBef>
                <a:spcPts val="0"/>
              </a:spcBef>
              <a:spcAft>
                <a:spcPts val="0"/>
              </a:spcAft>
              <a:buClr>
                <a:srgbClr val="607896"/>
              </a:buClr>
              <a:buSzPts val="2000"/>
              <a:buFont typeface="Roboto Condensed"/>
              <a:buChar char="■"/>
              <a:defRPr sz="2000">
                <a:solidFill>
                  <a:srgbClr val="607896"/>
                </a:solidFill>
                <a:latin typeface="Roboto Condensed"/>
                <a:ea typeface="Roboto Condensed"/>
                <a:cs typeface="Roboto Condensed"/>
                <a:sym typeface="Roboto Condensed"/>
              </a:defRPr>
            </a:lvl9pPr>
          </a:lstStyle>
          <a:p>
            <a:endParaRPr/>
          </a:p>
        </p:txBody>
      </p:sp>
      <p:sp>
        <p:nvSpPr>
          <p:cNvPr id="8" name="Google Shape;8;p1"/>
          <p:cNvSpPr txBox="1">
            <a:spLocks noGrp="1"/>
          </p:cNvSpPr>
          <p:nvPr>
            <p:ph type="sldNum" idx="12"/>
          </p:nvPr>
        </p:nvSpPr>
        <p:spPr>
          <a:xfrm>
            <a:off x="11409045" y="1"/>
            <a:ext cx="731600" cy="524800"/>
          </a:xfrm>
          <a:prstGeom prst="rect">
            <a:avLst/>
          </a:prstGeom>
          <a:noFill/>
          <a:ln>
            <a:noFill/>
          </a:ln>
        </p:spPr>
        <p:txBody>
          <a:bodyPr spcFirstLastPara="1" wrap="square" lIns="91425" tIns="91425" rIns="91425" bIns="91425" anchor="t" anchorCtr="0">
            <a:noAutofit/>
          </a:bodyPr>
          <a:lstStyle>
            <a:lvl1pPr lvl="0" algn="r">
              <a:buNone/>
              <a:defRPr sz="1733">
                <a:solidFill>
                  <a:srgbClr val="4BB5D9"/>
                </a:solidFill>
                <a:latin typeface="Roboto Condensed"/>
                <a:ea typeface="Roboto Condensed"/>
                <a:cs typeface="Roboto Condensed"/>
                <a:sym typeface="Roboto Condensed"/>
              </a:defRPr>
            </a:lvl1pPr>
            <a:lvl2pPr lvl="1" algn="r">
              <a:buNone/>
              <a:defRPr sz="1733">
                <a:solidFill>
                  <a:srgbClr val="4BB5D9"/>
                </a:solidFill>
                <a:latin typeface="Roboto Condensed"/>
                <a:ea typeface="Roboto Condensed"/>
                <a:cs typeface="Roboto Condensed"/>
                <a:sym typeface="Roboto Condensed"/>
              </a:defRPr>
            </a:lvl2pPr>
            <a:lvl3pPr lvl="2" algn="r">
              <a:buNone/>
              <a:defRPr sz="1733">
                <a:solidFill>
                  <a:srgbClr val="4BB5D9"/>
                </a:solidFill>
                <a:latin typeface="Roboto Condensed"/>
                <a:ea typeface="Roboto Condensed"/>
                <a:cs typeface="Roboto Condensed"/>
                <a:sym typeface="Roboto Condensed"/>
              </a:defRPr>
            </a:lvl3pPr>
            <a:lvl4pPr lvl="3" algn="r">
              <a:buNone/>
              <a:defRPr sz="1733">
                <a:solidFill>
                  <a:srgbClr val="4BB5D9"/>
                </a:solidFill>
                <a:latin typeface="Roboto Condensed"/>
                <a:ea typeface="Roboto Condensed"/>
                <a:cs typeface="Roboto Condensed"/>
                <a:sym typeface="Roboto Condensed"/>
              </a:defRPr>
            </a:lvl4pPr>
            <a:lvl5pPr lvl="4" algn="r">
              <a:buNone/>
              <a:defRPr sz="1733">
                <a:solidFill>
                  <a:srgbClr val="4BB5D9"/>
                </a:solidFill>
                <a:latin typeface="Roboto Condensed"/>
                <a:ea typeface="Roboto Condensed"/>
                <a:cs typeface="Roboto Condensed"/>
                <a:sym typeface="Roboto Condensed"/>
              </a:defRPr>
            </a:lvl5pPr>
            <a:lvl6pPr lvl="5" algn="r">
              <a:buNone/>
              <a:defRPr sz="1733">
                <a:solidFill>
                  <a:srgbClr val="4BB5D9"/>
                </a:solidFill>
                <a:latin typeface="Roboto Condensed"/>
                <a:ea typeface="Roboto Condensed"/>
                <a:cs typeface="Roboto Condensed"/>
                <a:sym typeface="Roboto Condensed"/>
              </a:defRPr>
            </a:lvl6pPr>
            <a:lvl7pPr lvl="6" algn="r">
              <a:buNone/>
              <a:defRPr sz="1733">
                <a:solidFill>
                  <a:srgbClr val="4BB5D9"/>
                </a:solidFill>
                <a:latin typeface="Roboto Condensed"/>
                <a:ea typeface="Roboto Condensed"/>
                <a:cs typeface="Roboto Condensed"/>
                <a:sym typeface="Roboto Condensed"/>
              </a:defRPr>
            </a:lvl7pPr>
            <a:lvl8pPr lvl="7" algn="r">
              <a:buNone/>
              <a:defRPr sz="1733">
                <a:solidFill>
                  <a:srgbClr val="4BB5D9"/>
                </a:solidFill>
                <a:latin typeface="Roboto Condensed"/>
                <a:ea typeface="Roboto Condensed"/>
                <a:cs typeface="Roboto Condensed"/>
                <a:sym typeface="Roboto Condensed"/>
              </a:defRPr>
            </a:lvl8pPr>
            <a:lvl9pPr lvl="8" algn="r">
              <a:buNone/>
              <a:defRPr sz="1733">
                <a:solidFill>
                  <a:srgbClr val="4BB5D9"/>
                </a:solidFill>
                <a:latin typeface="Roboto Condensed"/>
                <a:ea typeface="Roboto Condensed"/>
                <a:cs typeface="Roboto Condensed"/>
                <a:sym typeface="Roboto Condensed"/>
              </a:defRPr>
            </a:lvl9pPr>
          </a:lstStyle>
          <a:p>
            <a:pPr defTabSz="1219170">
              <a:buClr>
                <a:srgbClr val="000000"/>
              </a:buClr>
            </a:pPr>
            <a:fld id="{00000000-1234-1234-1234-123412341234}" type="slidenum">
              <a:rPr lang="en" kern="0" smtClean="0"/>
              <a:pPr defTabSz="1219170">
                <a:buClr>
                  <a:srgbClr val="000000"/>
                </a:buClr>
              </a:pPr>
              <a:t>‹#›</a:t>
            </a:fld>
            <a:endParaRPr lang="en" kern="0"/>
          </a:p>
        </p:txBody>
      </p:sp>
    </p:spTree>
    <p:extLst>
      <p:ext uri="{BB962C8B-B14F-4D97-AF65-F5344CB8AC3E}">
        <p14:creationId xmlns:p14="http://schemas.microsoft.com/office/powerpoint/2010/main" val="2124476753"/>
      </p:ext>
    </p:extLst>
  </p:cSld>
  <p:clrMap bg1="lt1" tx1="dk1" bg2="dk2" tx2="lt2" accent1="accent1" accent2="accent2" accent3="accent3" accent4="accent4" accent5="accent5" accent6="accent6" hlink="hlink" folHlink="folHlink"/>
  <p:sldLayoutIdLst>
    <p:sldLayoutId id="2147484515" r:id="rId1"/>
    <p:sldLayoutId id="2147484516" r:id="rId2"/>
    <p:sldLayoutId id="2147484517" r:id="rId3"/>
    <p:sldLayoutId id="2147484519" r:id="rId4"/>
    <p:sldLayoutId id="2147484520" r:id="rId5"/>
    <p:sldLayoutId id="2147484521" r:id="rId6"/>
    <p:sldLayoutId id="2147484522" r:id="rId7"/>
    <p:sldLayoutId id="2147484523" r:id="rId8"/>
    <p:sldLayoutId id="2147484524"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556" name="Rectangle 4"/>
          <p:cNvSpPr>
            <a:spLocks noGrp="1" noChangeArrowheads="1"/>
          </p:cNvSpPr>
          <p:nvPr>
            <p:ph type="dt" sz="half" idx="2"/>
          </p:nvPr>
        </p:nvSpPr>
        <p:spPr bwMode="auto">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8" charset="0"/>
                <a:cs typeface="Times New Roman" pitchFamily="18" charset="0"/>
              </a:defRPr>
            </a:lvl1pPr>
          </a:lstStyle>
          <a:p>
            <a:pPr defTabSz="914400" fontAlgn="base">
              <a:spcBef>
                <a:spcPct val="0"/>
              </a:spcBef>
              <a:spcAft>
                <a:spcPct val="0"/>
              </a:spcAft>
              <a:defRPr/>
            </a:pPr>
            <a:endParaRPr lang="en-US">
              <a:solidFill>
                <a:srgbClr val="000000"/>
              </a:solidFill>
            </a:endParaRPr>
          </a:p>
        </p:txBody>
      </p:sp>
      <p:sp>
        <p:nvSpPr>
          <p:cNvPr id="23557" name="Rectangle 5"/>
          <p:cNvSpPr>
            <a:spLocks noGrp="1" noChangeArrowheads="1"/>
          </p:cNvSpPr>
          <p:nvPr>
            <p:ph type="ftr" sz="quarter" idx="3"/>
          </p:nvPr>
        </p:nvSpPr>
        <p:spPr bwMode="auto">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8" charset="0"/>
                <a:cs typeface="Times New Roman" pitchFamily="18" charset="0"/>
              </a:defRPr>
            </a:lvl1pPr>
          </a:lstStyle>
          <a:p>
            <a:pPr defTabSz="914400" fontAlgn="base">
              <a:spcBef>
                <a:spcPct val="0"/>
              </a:spcBef>
              <a:spcAft>
                <a:spcPct val="0"/>
              </a:spcAft>
              <a:defRPr/>
            </a:pPr>
            <a:endParaRPr lang="en-US">
              <a:solidFill>
                <a:srgbClr val="000000"/>
              </a:solidFill>
            </a:endParaRPr>
          </a:p>
        </p:txBody>
      </p:sp>
      <p:sp>
        <p:nvSpPr>
          <p:cNvPr id="23558" name="Rectangle 6"/>
          <p:cNvSpPr>
            <a:spLocks noGrp="1" noChangeArrowheads="1"/>
          </p:cNvSpPr>
          <p:nvPr>
            <p:ph type="sldNum" sz="quarter" idx="4"/>
          </p:nvPr>
        </p:nvSpPr>
        <p:spPr bwMode="auto">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Times New Roman" panose="02020603050405020304" pitchFamily="18" charset="0"/>
                <a:cs typeface="Times New Roman" panose="02020603050405020304" pitchFamily="18" charset="0"/>
              </a:defRPr>
            </a:lvl1pPr>
          </a:lstStyle>
          <a:p>
            <a:pPr defTabSz="914400" fontAlgn="base">
              <a:spcBef>
                <a:spcPct val="0"/>
              </a:spcBef>
              <a:spcAft>
                <a:spcPct val="0"/>
              </a:spcAft>
            </a:pPr>
            <a:fld id="{CC5608E2-E242-4645-AA75-2023866F5217}" type="slidenum">
              <a:rPr lang="en-US" smtClean="0">
                <a:solidFill>
                  <a:srgbClr val="000000"/>
                </a:solidFill>
              </a:rPr>
              <a:pPr defTabSz="914400" fontAlgn="base">
                <a:spcBef>
                  <a:spcPct val="0"/>
                </a:spcBef>
                <a:spcAft>
                  <a:spcPct val="0"/>
                </a:spcAft>
              </a:pPr>
              <a:t>‹#›</a:t>
            </a:fld>
            <a:endParaRPr lang="en-US">
              <a:solidFill>
                <a:srgbClr val="000000"/>
              </a:solidFill>
            </a:endParaRPr>
          </a:p>
        </p:txBody>
      </p:sp>
    </p:spTree>
    <p:extLst>
      <p:ext uri="{BB962C8B-B14F-4D97-AF65-F5344CB8AC3E}">
        <p14:creationId xmlns:p14="http://schemas.microsoft.com/office/powerpoint/2010/main" val="2097469818"/>
      </p:ext>
    </p:extLst>
  </p:cSld>
  <p:clrMap bg1="lt1" tx1="dk1" bg2="lt2" tx2="dk2" accent1="accent1" accent2="accent2" accent3="accent3" accent4="accent4" accent5="accent5" accent6="accent6" hlink="hlink" folHlink="folHlink"/>
  <p:sldLayoutIdLst>
    <p:sldLayoutId id="2147484526" r:id="rId1"/>
    <p:sldLayoutId id="2147484527" r:id="rId2"/>
    <p:sldLayoutId id="2147484528" r:id="rId3"/>
    <p:sldLayoutId id="2147484529" r:id="rId4"/>
    <p:sldLayoutId id="2147484530" r:id="rId5"/>
    <p:sldLayoutId id="2147484531" r:id="rId6"/>
    <p:sldLayoutId id="2147484532" r:id="rId7"/>
    <p:sldLayoutId id="2147484533" r:id="rId8"/>
    <p:sldLayoutId id="2147484534" r:id="rId9"/>
    <p:sldLayoutId id="2147484535" r:id="rId10"/>
    <p:sldLayoutId id="2147484536" r:id="rId11"/>
    <p:sldLayoutId id="2147484537" r:id="rId12"/>
  </p:sldLayoutIdLst>
  <p:transition spd="med" advClick="0"/>
  <p:txStyles>
    <p:titleStyle>
      <a:lvl1pPr algn="ctr" rtl="0" eaLnBrk="0" fontAlgn="base" hangingPunct="0">
        <a:spcBef>
          <a:spcPct val="0"/>
        </a:spcBef>
        <a:spcAft>
          <a:spcPct val="0"/>
        </a:spcAft>
        <a:defRPr sz="4400">
          <a:solidFill>
            <a:schemeClr val="tx2"/>
          </a:solidFill>
          <a:latin typeface="Times New Roman" pitchFamily="18" charset="0"/>
          <a:ea typeface="+mj-ea"/>
          <a:cs typeface="Times New Roman" pitchFamily="18" charset="0"/>
        </a:defRPr>
      </a:lvl1pPr>
      <a:lvl2pPr algn="ctr" rtl="0" eaLnBrk="0" fontAlgn="base" hangingPunct="0">
        <a:spcBef>
          <a:spcPct val="0"/>
        </a:spcBef>
        <a:spcAft>
          <a:spcPct val="0"/>
        </a:spcAft>
        <a:defRPr sz="4400">
          <a:solidFill>
            <a:schemeClr val="tx2"/>
          </a:solidFill>
          <a:latin typeface="Times New Roman" pitchFamily="18" charset="0"/>
          <a:cs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cs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cs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cs typeface="Times New Roman" pitchFamily="18" charset="0"/>
        </a:defRPr>
      </a:lvl5pPr>
      <a:lvl6pPr marL="457200" algn="ctr" rtl="0" fontAlgn="base">
        <a:spcBef>
          <a:spcPct val="0"/>
        </a:spcBef>
        <a:spcAft>
          <a:spcPct val="0"/>
        </a:spcAft>
        <a:defRPr sz="4400">
          <a:solidFill>
            <a:schemeClr val="tx2"/>
          </a:solidFill>
          <a:latin typeface="Arial" pitchFamily="34" charset="0"/>
        </a:defRPr>
      </a:lvl6pPr>
      <a:lvl7pPr marL="914400" algn="ctr" rtl="0" fontAlgn="base">
        <a:spcBef>
          <a:spcPct val="0"/>
        </a:spcBef>
        <a:spcAft>
          <a:spcPct val="0"/>
        </a:spcAft>
        <a:defRPr sz="4400">
          <a:solidFill>
            <a:schemeClr val="tx2"/>
          </a:solidFill>
          <a:latin typeface="Arial" pitchFamily="34" charset="0"/>
        </a:defRPr>
      </a:lvl7pPr>
      <a:lvl8pPr marL="1371600" algn="ctr" rtl="0" fontAlgn="base">
        <a:spcBef>
          <a:spcPct val="0"/>
        </a:spcBef>
        <a:spcAft>
          <a:spcPct val="0"/>
        </a:spcAft>
        <a:defRPr sz="4400">
          <a:solidFill>
            <a:schemeClr val="tx2"/>
          </a:solidFill>
          <a:latin typeface="Arial" pitchFamily="34" charset="0"/>
        </a:defRPr>
      </a:lvl8pPr>
      <a:lvl9pPr marL="1828800" algn="ctr" rtl="0" fontAlgn="base">
        <a:spcBef>
          <a:spcPct val="0"/>
        </a:spcBef>
        <a:spcAft>
          <a:spcPct val="0"/>
        </a:spcAft>
        <a:defRPr sz="44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Times New Roman" pitchFamily="18" charset="0"/>
          <a:ea typeface="+mn-ea"/>
          <a:cs typeface="Times New Roman" pitchFamily="18" charset="0"/>
        </a:defRPr>
      </a:lvl1pPr>
      <a:lvl2pPr marL="742950" indent="-285750" algn="l" rtl="0" eaLnBrk="0" fontAlgn="base" hangingPunct="0">
        <a:spcBef>
          <a:spcPct val="20000"/>
        </a:spcBef>
        <a:spcAft>
          <a:spcPct val="0"/>
        </a:spcAft>
        <a:buChar char="–"/>
        <a:defRPr sz="2800">
          <a:solidFill>
            <a:schemeClr val="tx1"/>
          </a:solidFill>
          <a:latin typeface="Times New Roman" pitchFamily="18" charset="0"/>
          <a:cs typeface="Times New Roman" pitchFamily="18" charset="0"/>
        </a:defRPr>
      </a:lvl2pPr>
      <a:lvl3pPr marL="1143000" indent="-228600" algn="l" rtl="0" eaLnBrk="0" fontAlgn="base" hangingPunct="0">
        <a:spcBef>
          <a:spcPct val="20000"/>
        </a:spcBef>
        <a:spcAft>
          <a:spcPct val="0"/>
        </a:spcAft>
        <a:buChar char="•"/>
        <a:defRPr sz="2400">
          <a:solidFill>
            <a:schemeClr val="tx1"/>
          </a:solidFill>
          <a:latin typeface="Times New Roman" pitchFamily="18" charset="0"/>
          <a:cs typeface="Times New Roman" pitchFamily="18"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cs typeface="Times New Roman" pitchFamily="18"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cs typeface="Times New Roman" pitchFamily="18"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pPr defTabSz="1219170">
              <a:buClr>
                <a:srgbClr val="000000"/>
              </a:buClr>
            </a:pPr>
            <a:fld id="{00000000-1234-1234-1234-123412341234}" type="slidenum">
              <a:rPr lang="en" kern="0" smtClean="0">
                <a:solidFill>
                  <a:srgbClr val="51B148"/>
                </a:solidFill>
              </a:rPr>
              <a:pPr defTabSz="1219170">
                <a:buClr>
                  <a:srgbClr val="000000"/>
                </a:buClr>
              </a:pPr>
              <a:t>‹#›</a:t>
            </a:fld>
            <a:endParaRPr lang="en" kern="0">
              <a:solidFill>
                <a:srgbClr val="51B148"/>
              </a:solidFill>
            </a:endParaRPr>
          </a:p>
        </p:txBody>
      </p:sp>
    </p:spTree>
    <p:extLst>
      <p:ext uri="{BB962C8B-B14F-4D97-AF65-F5344CB8AC3E}">
        <p14:creationId xmlns:p14="http://schemas.microsoft.com/office/powerpoint/2010/main" val="3536165093"/>
      </p:ext>
    </p:extLst>
  </p:cSld>
  <p:clrMap bg1="lt1" tx1="dk1" bg2="dk2" tx2="lt2" accent1="accent1" accent2="accent2" accent3="accent3" accent4="accent4" accent5="accent5" accent6="accent6" hlink="hlink" folHlink="folHlink"/>
  <p:sldLayoutIdLst>
    <p:sldLayoutId id="2147484539" r:id="rId1"/>
    <p:sldLayoutId id="2147484540" r:id="rId2"/>
    <p:sldLayoutId id="2147484541" r:id="rId3"/>
    <p:sldLayoutId id="2147484542" r:id="rId4"/>
    <p:sldLayoutId id="2147484543" r:id="rId5"/>
    <p:sldLayoutId id="2147484544" r:id="rId6"/>
    <p:sldLayoutId id="2147484545" r:id="rId7"/>
    <p:sldLayoutId id="2147484546" r:id="rId8"/>
    <p:sldLayoutId id="2147484547" r:id="rId9"/>
    <p:sldLayoutId id="2147484548" r:id="rId10"/>
    <p:sldLayoutId id="2147484549" r:id="rId11"/>
    <p:sldLayoutId id="2147484550"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988133"/>
            <a:ext cx="6913600" cy="6328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1pPr>
            <a:lvl2pPr lvl="1">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2pPr>
            <a:lvl3pPr lvl="2">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3pPr>
            <a:lvl4pPr lvl="3">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4pPr>
            <a:lvl5pPr lvl="4">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5pPr>
            <a:lvl6pPr lvl="5">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6pPr>
            <a:lvl7pPr lvl="6">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7pPr>
            <a:lvl8pPr lvl="7">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8pPr>
            <a:lvl9pPr lvl="8">
              <a:spcBef>
                <a:spcPts val="0"/>
              </a:spcBef>
              <a:spcAft>
                <a:spcPts val="0"/>
              </a:spcAft>
              <a:buClr>
                <a:schemeClr val="dk2"/>
              </a:buClr>
              <a:buSzPts val="2400"/>
              <a:buFont typeface="Montserrat"/>
              <a:buNone/>
              <a:defRPr sz="2400" b="1">
                <a:solidFill>
                  <a:schemeClr val="dk2"/>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609600" y="1803400"/>
            <a:ext cx="6913600" cy="3007600"/>
          </a:xfrm>
          <a:prstGeom prst="rect">
            <a:avLst/>
          </a:prstGeom>
          <a:noFill/>
          <a:ln>
            <a:noFill/>
          </a:ln>
        </p:spPr>
        <p:txBody>
          <a:bodyPr spcFirstLastPara="1" wrap="square" lIns="91425" tIns="91425" rIns="91425" bIns="91425" anchor="t" anchorCtr="0">
            <a:noAutofit/>
          </a:bodyPr>
          <a:lstStyle>
            <a:lvl1pPr marL="457200" lvl="0" indent="-355600">
              <a:spcBef>
                <a:spcPts val="600"/>
              </a:spcBef>
              <a:spcAft>
                <a:spcPts val="0"/>
              </a:spcAft>
              <a:buClr>
                <a:schemeClr val="dk1"/>
              </a:buClr>
              <a:buSzPts val="2000"/>
              <a:buFont typeface="Karla"/>
              <a:buChar char="▸"/>
              <a:defRPr sz="2000">
                <a:solidFill>
                  <a:schemeClr val="dk1"/>
                </a:solidFill>
                <a:latin typeface="Karla"/>
                <a:ea typeface="Karla"/>
                <a:cs typeface="Karla"/>
                <a:sym typeface="Karla"/>
              </a:defRPr>
            </a:lvl1pPr>
            <a:lvl2pPr marL="914400" lvl="1"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2pPr>
            <a:lvl3pPr marL="1371600" lvl="2"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3pPr>
            <a:lvl4pPr marL="1828800" lvl="3"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4pPr>
            <a:lvl5pPr marL="2286000" lvl="4"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5pPr>
            <a:lvl6pPr marL="2743200" lvl="5"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6pPr>
            <a:lvl7pPr marL="3200400" lvl="6"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7pPr>
            <a:lvl8pPr marL="3657600" lvl="7"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8pPr>
            <a:lvl9pPr marL="4114800" lvl="8" indent="-355600">
              <a:spcBef>
                <a:spcPts val="0"/>
              </a:spcBef>
              <a:spcAft>
                <a:spcPts val="0"/>
              </a:spcAft>
              <a:buClr>
                <a:schemeClr val="dk1"/>
              </a:buClr>
              <a:buSzPts val="2000"/>
              <a:buFont typeface="Karla"/>
              <a:buChar char="■"/>
              <a:defRPr sz="2000">
                <a:solidFill>
                  <a:schemeClr val="dk1"/>
                </a:solidFill>
                <a:latin typeface="Karla"/>
                <a:ea typeface="Karla"/>
                <a:cs typeface="Karla"/>
                <a:sym typeface="Karla"/>
              </a:defRPr>
            </a:lvl9pPr>
          </a:lstStyle>
          <a:p>
            <a:endParaRPr/>
          </a:p>
        </p:txBody>
      </p:sp>
      <p:sp>
        <p:nvSpPr>
          <p:cNvPr id="8" name="Google Shape;8;p1"/>
          <p:cNvSpPr txBox="1">
            <a:spLocks noGrp="1"/>
          </p:cNvSpPr>
          <p:nvPr>
            <p:ph type="sldNum" idx="12"/>
          </p:nvPr>
        </p:nvSpPr>
        <p:spPr>
          <a:xfrm>
            <a:off x="11390969" y="6333135"/>
            <a:ext cx="731600" cy="524800"/>
          </a:xfrm>
          <a:prstGeom prst="rect">
            <a:avLst/>
          </a:prstGeom>
          <a:noFill/>
          <a:ln>
            <a:noFill/>
          </a:ln>
        </p:spPr>
        <p:txBody>
          <a:bodyPr spcFirstLastPara="1" wrap="square" lIns="91425" tIns="91425" rIns="91425" bIns="91425" anchor="t" anchorCtr="0">
            <a:noAutofit/>
          </a:bodyPr>
          <a:lstStyle>
            <a:lvl1pPr lvl="0" algn="r">
              <a:buNone/>
              <a:defRPr sz="1733" b="1">
                <a:solidFill>
                  <a:schemeClr val="lt1"/>
                </a:solidFill>
                <a:latin typeface="Montserrat"/>
                <a:ea typeface="Montserrat"/>
                <a:cs typeface="Montserrat"/>
                <a:sym typeface="Montserrat"/>
              </a:defRPr>
            </a:lvl1pPr>
            <a:lvl2pPr lvl="1" algn="r">
              <a:buNone/>
              <a:defRPr sz="1733" b="1">
                <a:solidFill>
                  <a:schemeClr val="lt1"/>
                </a:solidFill>
                <a:latin typeface="Montserrat"/>
                <a:ea typeface="Montserrat"/>
                <a:cs typeface="Montserrat"/>
                <a:sym typeface="Montserrat"/>
              </a:defRPr>
            </a:lvl2pPr>
            <a:lvl3pPr lvl="2" algn="r">
              <a:buNone/>
              <a:defRPr sz="1733" b="1">
                <a:solidFill>
                  <a:schemeClr val="lt1"/>
                </a:solidFill>
                <a:latin typeface="Montserrat"/>
                <a:ea typeface="Montserrat"/>
                <a:cs typeface="Montserrat"/>
                <a:sym typeface="Montserrat"/>
              </a:defRPr>
            </a:lvl3pPr>
            <a:lvl4pPr lvl="3" algn="r">
              <a:buNone/>
              <a:defRPr sz="1733" b="1">
                <a:solidFill>
                  <a:schemeClr val="lt1"/>
                </a:solidFill>
                <a:latin typeface="Montserrat"/>
                <a:ea typeface="Montserrat"/>
                <a:cs typeface="Montserrat"/>
                <a:sym typeface="Montserrat"/>
              </a:defRPr>
            </a:lvl4pPr>
            <a:lvl5pPr lvl="4" algn="r">
              <a:buNone/>
              <a:defRPr sz="1733" b="1">
                <a:solidFill>
                  <a:schemeClr val="lt1"/>
                </a:solidFill>
                <a:latin typeface="Montserrat"/>
                <a:ea typeface="Montserrat"/>
                <a:cs typeface="Montserrat"/>
                <a:sym typeface="Montserrat"/>
              </a:defRPr>
            </a:lvl5pPr>
            <a:lvl6pPr lvl="5" algn="r">
              <a:buNone/>
              <a:defRPr sz="1733" b="1">
                <a:solidFill>
                  <a:schemeClr val="lt1"/>
                </a:solidFill>
                <a:latin typeface="Montserrat"/>
                <a:ea typeface="Montserrat"/>
                <a:cs typeface="Montserrat"/>
                <a:sym typeface="Montserrat"/>
              </a:defRPr>
            </a:lvl6pPr>
            <a:lvl7pPr lvl="6" algn="r">
              <a:buNone/>
              <a:defRPr sz="1733" b="1">
                <a:solidFill>
                  <a:schemeClr val="lt1"/>
                </a:solidFill>
                <a:latin typeface="Montserrat"/>
                <a:ea typeface="Montserrat"/>
                <a:cs typeface="Montserrat"/>
                <a:sym typeface="Montserrat"/>
              </a:defRPr>
            </a:lvl7pPr>
            <a:lvl8pPr lvl="7" algn="r">
              <a:buNone/>
              <a:defRPr sz="1733" b="1">
                <a:solidFill>
                  <a:schemeClr val="lt1"/>
                </a:solidFill>
                <a:latin typeface="Montserrat"/>
                <a:ea typeface="Montserrat"/>
                <a:cs typeface="Montserrat"/>
                <a:sym typeface="Montserrat"/>
              </a:defRPr>
            </a:lvl8pPr>
            <a:lvl9pPr lvl="8" algn="r">
              <a:buNone/>
              <a:defRPr sz="1733" b="1">
                <a:solidFill>
                  <a:schemeClr val="lt1"/>
                </a:solidFill>
                <a:latin typeface="Montserrat"/>
                <a:ea typeface="Montserrat"/>
                <a:cs typeface="Montserrat"/>
                <a:sym typeface="Montserrat"/>
              </a:defRPr>
            </a:lvl9pPr>
          </a:lstStyle>
          <a:p>
            <a:pPr defTabSz="1219170">
              <a:buClr>
                <a:srgbClr val="000000"/>
              </a:buClr>
            </a:pPr>
            <a:fld id="{00000000-1234-1234-1234-123412341234}" type="slidenum">
              <a:rPr lang="en" kern="0" smtClean="0">
                <a:solidFill>
                  <a:srgbClr val="FFFFFF"/>
                </a:solidFill>
              </a:rPr>
              <a:pPr defTabSz="1219170">
                <a:buClr>
                  <a:srgbClr val="000000"/>
                </a:buClr>
              </a:pPr>
              <a:t>‹#›</a:t>
            </a:fld>
            <a:endParaRPr lang="en" kern="0">
              <a:solidFill>
                <a:srgbClr val="FFFFFF"/>
              </a:solidFill>
            </a:endParaRPr>
          </a:p>
        </p:txBody>
      </p:sp>
    </p:spTree>
    <p:extLst>
      <p:ext uri="{BB962C8B-B14F-4D97-AF65-F5344CB8AC3E}">
        <p14:creationId xmlns:p14="http://schemas.microsoft.com/office/powerpoint/2010/main" val="1863332340"/>
      </p:ext>
    </p:extLst>
  </p:cSld>
  <p:clrMap bg1="lt1" tx1="dk1" bg2="dk2" tx2="lt2" accent1="accent1" accent2="accent2" accent3="accent3" accent4="accent4" accent5="accent5" accent6="accent6" hlink="hlink" folHlink="folHlink"/>
  <p:sldLayoutIdLst>
    <p:sldLayoutId id="2147484552" r:id="rId1"/>
    <p:sldLayoutId id="2147484553" r:id="rId2"/>
    <p:sldLayoutId id="2147484554" r:id="rId3"/>
    <p:sldLayoutId id="2147484555" r:id="rId4"/>
    <p:sldLayoutId id="2147484556" r:id="rId5"/>
    <p:sldLayoutId id="2147484557" r:id="rId6"/>
    <p:sldLayoutId id="2147484558" r:id="rId7"/>
    <p:sldLayoutId id="2147484559" r:id="rId8"/>
    <p:sldLayoutId id="2147484560" r:id="rId9"/>
    <p:sldLayoutId id="2147484561" r:id="rId10"/>
    <p:sldLayoutId id="2147484562" r:id="rId11"/>
    <p:sldLayoutId id="2147484563"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3856685298"/>
      </p:ext>
    </p:extLst>
  </p:cSld>
  <p:clrMap bg1="lt1" tx1="dk1" bg2="dk2" tx2="lt2" accent1="accent1" accent2="accent2" accent3="accent3" accent4="accent4" accent5="accent5" accent6="accent6" hlink="hlink" folHlink="folHlink"/>
  <p:sldLayoutIdLst>
    <p:sldLayoutId id="2147484565" r:id="rId1"/>
    <p:sldLayoutId id="2147484566" r:id="rId2"/>
    <p:sldLayoutId id="2147484567" r:id="rId3"/>
    <p:sldLayoutId id="2147484568" r:id="rId4"/>
    <p:sldLayoutId id="2147484569" r:id="rId5"/>
    <p:sldLayoutId id="2147484570" r:id="rId6"/>
    <p:sldLayoutId id="2147484571" r:id="rId7"/>
    <p:sldLayoutId id="2147484572" r:id="rId8"/>
    <p:sldLayoutId id="2147484573" r:id="rId9"/>
    <p:sldLayoutId id="2147484574" r:id="rId10"/>
    <p:sldLayoutId id="2147484575" r:id="rId11"/>
    <p:sldLayoutId id="2147484576" r:id="rId12"/>
    <p:sldLayoutId id="2147484577" r:id="rId13"/>
    <p:sldLayoutId id="2147484578" r:id="rId14"/>
    <p:sldLayoutId id="2147484579" r:id="rId15"/>
    <p:sldLayoutId id="2147484580" r:id="rId16"/>
    <p:sldLayoutId id="2147484581"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788226077"/>
      </p:ext>
    </p:extLst>
  </p:cSld>
  <p:clrMap bg1="lt1" tx1="dk1" bg2="dk2" tx2="lt2" accent1="accent1" accent2="accent2" accent3="accent3" accent4="accent4" accent5="accent5" accent6="accent6" hlink="hlink" folHlink="folHlink"/>
  <p:sldLayoutIdLst>
    <p:sldLayoutId id="2147484583" r:id="rId1"/>
    <p:sldLayoutId id="2147484584" r:id="rId2"/>
    <p:sldLayoutId id="2147484585" r:id="rId3"/>
    <p:sldLayoutId id="2147484586" r:id="rId4"/>
    <p:sldLayoutId id="2147484587" r:id="rId5"/>
    <p:sldLayoutId id="2147484588" r:id="rId6"/>
    <p:sldLayoutId id="2147484589" r:id="rId7"/>
    <p:sldLayoutId id="2147484590" r:id="rId8"/>
    <p:sldLayoutId id="2147484591" r:id="rId9"/>
    <p:sldLayoutId id="2147484592" r:id="rId10"/>
    <p:sldLayoutId id="2147484593" r:id="rId11"/>
    <p:sldLayoutId id="2147484594" r:id="rId12"/>
    <p:sldLayoutId id="2147484595" r:id="rId13"/>
    <p:sldLayoutId id="2147484596" r:id="rId14"/>
    <p:sldLayoutId id="2147484597" r:id="rId15"/>
    <p:sldLayoutId id="2147484598" r:id="rId16"/>
    <p:sldLayoutId id="2147484599"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rgbClr val="0E293C"/>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2310267" y="2314133"/>
            <a:ext cx="6592400" cy="86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1pPr>
            <a:lvl2pPr lvl="1">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2pPr>
            <a:lvl3pPr lvl="2">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3pPr>
            <a:lvl4pPr lvl="3">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4pPr>
            <a:lvl5pPr lvl="4">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5pPr>
            <a:lvl6pPr lvl="5">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6pPr>
            <a:lvl7pPr lvl="6">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7pPr>
            <a:lvl8pPr lvl="7">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8pPr>
            <a:lvl9pPr lvl="8">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2310267" y="3006833"/>
            <a:ext cx="6592400" cy="2213200"/>
          </a:xfrm>
          <a:prstGeom prst="rect">
            <a:avLst/>
          </a:prstGeom>
          <a:noFill/>
          <a:ln>
            <a:noFill/>
          </a:ln>
        </p:spPr>
        <p:txBody>
          <a:bodyPr spcFirstLastPara="1" wrap="square" lIns="91425" tIns="91425" rIns="91425" bIns="91425" anchor="t" anchorCtr="0">
            <a:noAutofit/>
          </a:bodyPr>
          <a:lstStyle>
            <a:lvl1pPr marL="457200" lvl="0" indent="-317500">
              <a:spcBef>
                <a:spcPts val="600"/>
              </a:spcBef>
              <a:spcAft>
                <a:spcPts val="0"/>
              </a:spcAft>
              <a:buClr>
                <a:srgbClr val="19BBD5"/>
              </a:buClr>
              <a:buSzPts val="1400"/>
              <a:buFont typeface="Muli"/>
              <a:buChar char="◇"/>
              <a:defRPr>
                <a:solidFill>
                  <a:srgbClr val="C6DAEC"/>
                </a:solidFill>
                <a:latin typeface="Muli"/>
                <a:ea typeface="Muli"/>
                <a:cs typeface="Muli"/>
                <a:sym typeface="Muli"/>
              </a:defRPr>
            </a:lvl1pPr>
            <a:lvl2pPr marL="914400" lvl="1"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2pPr>
            <a:lvl3pPr marL="1371600" lvl="2"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3pPr>
            <a:lvl4pPr marL="1828800" lvl="3"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4pPr>
            <a:lvl5pPr marL="2286000" lvl="4"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5pPr>
            <a:lvl6pPr marL="2743200" lvl="5"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6pPr>
            <a:lvl7pPr marL="3200400" lvl="6"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7pPr>
            <a:lvl8pPr marL="3657600" lvl="7"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8pPr>
            <a:lvl9pPr marL="4114800" lvl="8"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18076" y="6380700"/>
            <a:ext cx="731600" cy="477200"/>
          </a:xfrm>
          <a:prstGeom prst="rect">
            <a:avLst/>
          </a:prstGeom>
          <a:noFill/>
          <a:ln>
            <a:noFill/>
          </a:ln>
        </p:spPr>
        <p:txBody>
          <a:bodyPr spcFirstLastPara="1" wrap="square" lIns="91425" tIns="91425" rIns="91425" bIns="91425" anchor="t" anchorCtr="0">
            <a:noAutofit/>
          </a:bodyPr>
          <a:lstStyle>
            <a:lvl1pPr lvl="0">
              <a:buNone/>
              <a:defRPr sz="1600">
                <a:solidFill>
                  <a:srgbClr val="19BBD5"/>
                </a:solidFill>
                <a:latin typeface="Nixie One"/>
                <a:ea typeface="Nixie One"/>
                <a:cs typeface="Nixie One"/>
                <a:sym typeface="Nixie One"/>
              </a:defRPr>
            </a:lvl1pPr>
            <a:lvl2pPr lvl="1">
              <a:buNone/>
              <a:defRPr sz="1600">
                <a:solidFill>
                  <a:srgbClr val="19BBD5"/>
                </a:solidFill>
                <a:latin typeface="Nixie One"/>
                <a:ea typeface="Nixie One"/>
                <a:cs typeface="Nixie One"/>
                <a:sym typeface="Nixie One"/>
              </a:defRPr>
            </a:lvl2pPr>
            <a:lvl3pPr lvl="2">
              <a:buNone/>
              <a:defRPr sz="1600">
                <a:solidFill>
                  <a:srgbClr val="19BBD5"/>
                </a:solidFill>
                <a:latin typeface="Nixie One"/>
                <a:ea typeface="Nixie One"/>
                <a:cs typeface="Nixie One"/>
                <a:sym typeface="Nixie One"/>
              </a:defRPr>
            </a:lvl3pPr>
            <a:lvl4pPr lvl="3">
              <a:buNone/>
              <a:defRPr sz="1600">
                <a:solidFill>
                  <a:srgbClr val="19BBD5"/>
                </a:solidFill>
                <a:latin typeface="Nixie One"/>
                <a:ea typeface="Nixie One"/>
                <a:cs typeface="Nixie One"/>
                <a:sym typeface="Nixie One"/>
              </a:defRPr>
            </a:lvl4pPr>
            <a:lvl5pPr lvl="4">
              <a:buNone/>
              <a:defRPr sz="1600">
                <a:solidFill>
                  <a:srgbClr val="19BBD5"/>
                </a:solidFill>
                <a:latin typeface="Nixie One"/>
                <a:ea typeface="Nixie One"/>
                <a:cs typeface="Nixie One"/>
                <a:sym typeface="Nixie One"/>
              </a:defRPr>
            </a:lvl5pPr>
            <a:lvl6pPr lvl="5">
              <a:buNone/>
              <a:defRPr sz="1600">
                <a:solidFill>
                  <a:srgbClr val="19BBD5"/>
                </a:solidFill>
                <a:latin typeface="Nixie One"/>
                <a:ea typeface="Nixie One"/>
                <a:cs typeface="Nixie One"/>
                <a:sym typeface="Nixie One"/>
              </a:defRPr>
            </a:lvl6pPr>
            <a:lvl7pPr lvl="6">
              <a:buNone/>
              <a:defRPr sz="1600">
                <a:solidFill>
                  <a:srgbClr val="19BBD5"/>
                </a:solidFill>
                <a:latin typeface="Nixie One"/>
                <a:ea typeface="Nixie One"/>
                <a:cs typeface="Nixie One"/>
                <a:sym typeface="Nixie One"/>
              </a:defRPr>
            </a:lvl7pPr>
            <a:lvl8pPr lvl="7">
              <a:buNone/>
              <a:defRPr sz="1600">
                <a:solidFill>
                  <a:srgbClr val="19BBD5"/>
                </a:solidFill>
                <a:latin typeface="Nixie One"/>
                <a:ea typeface="Nixie One"/>
                <a:cs typeface="Nixie One"/>
                <a:sym typeface="Nixie One"/>
              </a:defRPr>
            </a:lvl8pPr>
            <a:lvl9pPr lvl="8">
              <a:buNone/>
              <a:defRPr sz="1600">
                <a:solidFill>
                  <a:srgbClr val="19BBD5"/>
                </a:solidFill>
                <a:latin typeface="Nixie One"/>
                <a:ea typeface="Nixie One"/>
                <a:cs typeface="Nixie One"/>
                <a:sym typeface="Nixie One"/>
              </a:defRPr>
            </a:lvl9pPr>
          </a:lstStyle>
          <a:p>
            <a:pPr defTabSz="1219170">
              <a:buClr>
                <a:srgbClr val="000000"/>
              </a:buClr>
            </a:pPr>
            <a:fld id="{00000000-1234-1234-1234-123412341234}" type="slidenum">
              <a:rPr lang="en" kern="0" smtClean="0"/>
              <a:pPr defTabSz="1219170">
                <a:buClr>
                  <a:srgbClr val="000000"/>
                </a:buClr>
              </a:pPr>
              <a:t>‹#›</a:t>
            </a:fld>
            <a:endParaRPr lang="en" kern="0"/>
          </a:p>
        </p:txBody>
      </p:sp>
    </p:spTree>
    <p:extLst>
      <p:ext uri="{BB962C8B-B14F-4D97-AF65-F5344CB8AC3E}">
        <p14:creationId xmlns:p14="http://schemas.microsoft.com/office/powerpoint/2010/main" val="2969529448"/>
      </p:ext>
    </p:extLst>
  </p:cSld>
  <p:clrMap bg1="lt1" tx1="dk1" bg2="dk2" tx2="lt2" accent1="accent1" accent2="accent2" accent3="accent3" accent4="accent4" accent5="accent5" accent6="accent6" hlink="hlink" folHlink="folHlink"/>
  <p:sldLayoutIdLst>
    <p:sldLayoutId id="2147484601" r:id="rId1"/>
    <p:sldLayoutId id="2147484602" r:id="rId2"/>
    <p:sldLayoutId id="2147484603" r:id="rId3"/>
    <p:sldLayoutId id="2147484604" r:id="rId4"/>
    <p:sldLayoutId id="2147484605" r:id="rId5"/>
    <p:sldLayoutId id="2147484606" r:id="rId6"/>
    <p:sldLayoutId id="2147484607" r:id="rId7"/>
    <p:sldLayoutId id="2147484608" r:id="rId8"/>
    <p:sldLayoutId id="2147484609"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22/08/2024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508987620"/>
      </p:ext>
    </p:extLst>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50" r:id="rId14"/>
    <p:sldLayoutId id="2147484651" r:id="rId15"/>
    <p:sldLayoutId id="2147484652" r:id="rId16"/>
    <p:sldLayoutId id="2147484653" r:id="rId17"/>
    <p:sldLayoutId id="2147484654" r:id="rId18"/>
    <p:sldLayoutId id="2147484655" r:id="rId19"/>
    <p:sldLayoutId id="2147484656" r:id="rId20"/>
    <p:sldLayoutId id="2147484657"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400" fontAlgn="base">
              <a:spcBef>
                <a:spcPct val="0"/>
              </a:spcBef>
              <a:spcAft>
                <a:spcPct val="0"/>
              </a:spcAft>
              <a:defRPr/>
            </a:pPr>
            <a:fld id="{F0880720-C386-49B6-A23F-C63C180F12C0}" type="slidenum">
              <a:rPr lang="en-US" smtClean="0"/>
              <a:pPr defTabSz="914400"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4083992965"/>
      </p:ext>
    </p:extLst>
  </p:cSld>
  <p:clrMap bg1="lt1" tx1="dk1" bg2="lt2" tx2="dk2" accent1="accent1" accent2="accent2" accent3="accent3" accent4="accent4" accent5="accent5" accent6="accent6" hlink="hlink" folHlink="folHlink"/>
  <p:sldLayoutIdLst>
    <p:sldLayoutId id="2147484659" r:id="rId1"/>
    <p:sldLayoutId id="2147484660" r:id="rId2"/>
    <p:sldLayoutId id="2147484661" r:id="rId3"/>
    <p:sldLayoutId id="2147484662" r:id="rId4"/>
    <p:sldLayoutId id="2147484663" r:id="rId5"/>
    <p:sldLayoutId id="2147484664" r:id="rId6"/>
    <p:sldLayoutId id="2147484665" r:id="rId7"/>
    <p:sldLayoutId id="2147484666" r:id="rId8"/>
    <p:sldLayoutId id="2147484667" r:id="rId9"/>
    <p:sldLayoutId id="2147484668" r:id="rId10"/>
    <p:sldLayoutId id="2147484669"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34286719"/>
      </p:ext>
    </p:extLst>
  </p:cSld>
  <p:clrMap bg1="lt1" tx1="dk1" bg2="lt2" tx2="dk2" accent1="accent1" accent2="accent2" accent3="accent3" accent4="accent4" accent5="accent5" accent6="accent6" hlink="hlink" folHlink="folHlink"/>
  <p:sldLayoutIdLst>
    <p:sldLayoutId id="2147484671" r:id="rId1"/>
    <p:sldLayoutId id="2147484672" r:id="rId2"/>
    <p:sldLayoutId id="2147484673" r:id="rId3"/>
    <p:sldLayoutId id="2147484674" r:id="rId4"/>
    <p:sldLayoutId id="2147484675" r:id="rId5"/>
    <p:sldLayoutId id="2147484676" r:id="rId6"/>
    <p:sldLayoutId id="2147484677" r:id="rId7"/>
    <p:sldLayoutId id="2147484678" r:id="rId8"/>
    <p:sldLayoutId id="2147484679" r:id="rId9"/>
    <p:sldLayoutId id="2147484680" r:id="rId10"/>
    <p:sldLayoutId id="2147484681" r:id="rId11"/>
    <p:sldLayoutId id="2147484682" r:id="rId12"/>
    <p:sldLayoutId id="2147484683" r:id="rId13"/>
    <p:sldLayoutId id="2147484684" r:id="rId14"/>
    <p:sldLayoutId id="2147484685" r:id="rId15"/>
    <p:sldLayoutId id="2147484686" r:id="rId16"/>
    <p:sldLayoutId id="2147484687" r:id="rId17"/>
    <p:sldLayoutId id="2147484688" r:id="rId18"/>
    <p:sldLayoutId id="2147484689" r:id="rId1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40609956"/>
      </p:ext>
    </p:extLst>
  </p:cSld>
  <p:clrMap bg1="lt1" tx1="dk1" bg2="lt2" tx2="dk2" accent1="accent1" accent2="accent2" accent3="accent3" accent4="accent4" accent5="accent5" accent6="accent6" hlink="hlink" folHlink="folHlink"/>
  <p:sldLayoutIdLst>
    <p:sldLayoutId id="2147484691" r:id="rId1"/>
    <p:sldLayoutId id="2147484692" r:id="rId2"/>
    <p:sldLayoutId id="2147484693" r:id="rId3"/>
    <p:sldLayoutId id="2147484694" r:id="rId4"/>
    <p:sldLayoutId id="2147484695" r:id="rId5"/>
    <p:sldLayoutId id="2147484696" r:id="rId6"/>
    <p:sldLayoutId id="2147484697" r:id="rId7"/>
    <p:sldLayoutId id="2147484698" r:id="rId8"/>
    <p:sldLayoutId id="2147484699" r:id="rId9"/>
    <p:sldLayoutId id="2147484700" r:id="rId10"/>
    <p:sldLayoutId id="2147484701" r:id="rId11"/>
    <p:sldLayoutId id="2147484702" r:id="rId12"/>
    <p:sldLayoutId id="2147484703" r:id="rId13"/>
    <p:sldLayoutId id="2147484704" r:id="rId14"/>
    <p:sldLayoutId id="2147484705" r:id="rId15"/>
    <p:sldLayoutId id="2147484706"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2506328"/>
      </p:ext>
    </p:extLst>
  </p:cSld>
  <p:clrMap bg1="lt1" tx1="dk1" bg2="dk2" tx2="lt2" accent1="accent1" accent2="accent2" accent3="accent3" accent4="accent4" accent5="accent5" accent6="accent6" hlink="hlink" folHlink="folHlink"/>
  <p:sldLayoutIdLst>
    <p:sldLayoutId id="2147484708" r:id="rId1"/>
    <p:sldLayoutId id="2147484709" r:id="rId2"/>
    <p:sldLayoutId id="2147484710" r:id="rId3"/>
    <p:sldLayoutId id="2147484711" r:id="rId4"/>
    <p:sldLayoutId id="2147484712" r:id="rId5"/>
    <p:sldLayoutId id="2147484713" r:id="rId6"/>
    <p:sldLayoutId id="2147484714" r:id="rId7"/>
    <p:sldLayoutId id="2147484715" r:id="rId8"/>
    <p:sldLayoutId id="2147484716" r:id="rId9"/>
    <p:sldLayoutId id="2147484717" r:id="rId10"/>
    <p:sldLayoutId id="2147484718" r:id="rId11"/>
    <p:sldLayoutId id="2147484719"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50" name="Shape 3">
            <a:extLst>
              <a:ext uri="{FF2B5EF4-FFF2-40B4-BE49-F238E27FC236}">
                <a16:creationId xmlns:a16="http://schemas.microsoft.com/office/drawing/2014/main" xmlns="" id="{3EC1B7E8-E8AC-409F-B91C-27378C27456C}"/>
              </a:ext>
            </a:extLst>
          </p:cNvPr>
          <p:cNvSpPr>
            <a:spLocks noChangeArrowheads="1"/>
          </p:cNvSpPr>
          <p:nvPr/>
        </p:nvSpPr>
        <p:spPr bwMode="auto">
          <a:xfrm>
            <a:off x="11512550" y="236538"/>
            <a:ext cx="479425" cy="479425"/>
          </a:xfrm>
          <a:prstGeom prst="ellipse">
            <a:avLst/>
          </a:prstGeom>
          <a:solidFill>
            <a:schemeClr val="accent1"/>
          </a:solidFill>
          <a:ln w="3175">
            <a:solidFill>
              <a:schemeClr val="accent1"/>
            </a:solidFill>
            <a:miter lim="800000"/>
            <a:headEnd/>
            <a:tailEnd/>
          </a:ln>
        </p:spPr>
        <p:txBody>
          <a:bodyPr lIns="22860" rIns="22860" anchor="ct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algn="ctr"/>
            <a:endParaRPr lang="en-US" altLang="en-US">
              <a:solidFill>
                <a:srgbClr val="FFFFFF"/>
              </a:solidFill>
            </a:endParaRPr>
          </a:p>
        </p:txBody>
      </p:sp>
      <p:sp>
        <p:nvSpPr>
          <p:cNvPr id="4" name="Shape 4">
            <a:extLst>
              <a:ext uri="{FF2B5EF4-FFF2-40B4-BE49-F238E27FC236}">
                <a16:creationId xmlns:a16="http://schemas.microsoft.com/office/drawing/2014/main" xmlns="" id="{9AA2C62D-0833-43D4-8DD1-A7A55397D2D6}"/>
              </a:ext>
            </a:extLst>
          </p:cNvPr>
          <p:cNvSpPr txBox="1">
            <a:spLocks noGrp="1"/>
          </p:cNvSpPr>
          <p:nvPr>
            <p:ph type="sldNum" sz="quarter" idx="2"/>
          </p:nvPr>
        </p:nvSpPr>
        <p:spPr>
          <a:xfrm>
            <a:off x="11569700" y="177800"/>
            <a:ext cx="366713" cy="584200"/>
          </a:xfrm>
          <a:prstGeom prst="rect">
            <a:avLst/>
          </a:prstGeom>
          <a:ln w="12700">
            <a:miter lim="400000"/>
          </a:ln>
        </p:spPr>
        <p:txBody>
          <a:bodyPr lIns="91421" tIns="91421" rIns="91421" bIns="91421" anchor="ctr">
            <a:spAutoFit/>
          </a:bodyPr>
          <a:lstStyle>
            <a:lvl1pPr algn="ctr">
              <a:defRPr sz="1300">
                <a:solidFill>
                  <a:srgbClr val="FFFFFF"/>
                </a:solidFill>
              </a:defRPr>
            </a:lvl1pPr>
          </a:lstStyle>
          <a:p>
            <a:pPr>
              <a:defRPr/>
            </a:pPr>
            <a:fld id="{7DC2D750-BECC-4258-AC08-94C245D9B087}" type="slidenum">
              <a:rPr/>
              <a:pPr>
                <a:defRPr/>
              </a:pPr>
              <a:t>‹#›</a:t>
            </a:fld>
            <a:endParaRPr/>
          </a:p>
        </p:txBody>
      </p:sp>
      <p:sp>
        <p:nvSpPr>
          <p:cNvPr id="2052" name="Shape 5">
            <a:extLst>
              <a:ext uri="{FF2B5EF4-FFF2-40B4-BE49-F238E27FC236}">
                <a16:creationId xmlns:a16="http://schemas.microsoft.com/office/drawing/2014/main" xmlns="" id="{FDA1CBA6-81B3-4409-830C-D6C1E40EEB96}"/>
              </a:ext>
            </a:extLst>
          </p:cNvPr>
          <p:cNvSpPr txBox="1">
            <a:spLocks noGrp="1" noChangeArrowheads="1"/>
          </p:cNvSpPr>
          <p:nvPr>
            <p:ph type="title"/>
          </p:nvPr>
        </p:nvSpPr>
        <p:spPr bwMode="auto">
          <a:xfrm>
            <a:off x="612775" y="92075"/>
            <a:ext cx="10966450" cy="150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vert="horz" wrap="square" lIns="91421" tIns="91421" rIns="91421" bIns="91421" numCol="1" anchor="ctr" anchorCtr="0" compatLnSpc="1">
            <a:prstTxWarp prst="textNoShape">
              <a:avLst/>
            </a:prstTxWarp>
          </a:bodyPr>
          <a:lstStyle/>
          <a:p>
            <a:pPr lvl="0"/>
            <a:r>
              <a:rPr lang="en-US" altLang="en-US">
                <a:sym typeface="Helvetica" panose="020B0604020202020204" pitchFamily="34" charset="0"/>
              </a:rPr>
              <a:t>Title Text</a:t>
            </a:r>
          </a:p>
        </p:txBody>
      </p:sp>
      <p:sp>
        <p:nvSpPr>
          <p:cNvPr id="2053" name="Shape 6">
            <a:extLst>
              <a:ext uri="{FF2B5EF4-FFF2-40B4-BE49-F238E27FC236}">
                <a16:creationId xmlns:a16="http://schemas.microsoft.com/office/drawing/2014/main" xmlns="" id="{F258CB4D-F942-417E-85A2-1C80436AF489}"/>
              </a:ext>
            </a:extLst>
          </p:cNvPr>
          <p:cNvSpPr txBox="1">
            <a:spLocks noGrp="1" noChangeArrowheads="1"/>
          </p:cNvSpPr>
          <p:nvPr>
            <p:ph type="body" idx="1"/>
          </p:nvPr>
        </p:nvSpPr>
        <p:spPr bwMode="auto">
          <a:xfrm>
            <a:off x="612775" y="1600200"/>
            <a:ext cx="1096645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vert="horz" wrap="square" lIns="91421" tIns="91421" rIns="91421" bIns="91421" numCol="1" anchor="t" anchorCtr="0" compatLnSpc="1">
            <a:prstTxWarp prst="textNoShape">
              <a:avLst/>
            </a:prstTxWarp>
          </a:bodyPr>
          <a:lstStyle/>
          <a:p>
            <a:pPr lvl="0"/>
            <a:r>
              <a:rPr lang="en-US" altLang="en-US">
                <a:sym typeface="Helvetica" panose="020B0604020202020204" pitchFamily="34" charset="0"/>
              </a:rPr>
              <a:t>Body Level One</a:t>
            </a:r>
          </a:p>
          <a:p>
            <a:pPr lvl="1"/>
            <a:r>
              <a:rPr lang="en-US" altLang="en-US">
                <a:sym typeface="Helvetica" panose="020B0604020202020204" pitchFamily="34" charset="0"/>
              </a:rPr>
              <a:t>Body Level Two</a:t>
            </a:r>
          </a:p>
          <a:p>
            <a:pPr lvl="2"/>
            <a:r>
              <a:rPr lang="en-US" altLang="en-US">
                <a:sym typeface="Helvetica" panose="020B0604020202020204" pitchFamily="34" charset="0"/>
              </a:rPr>
              <a:t>Body Level Three</a:t>
            </a:r>
          </a:p>
          <a:p>
            <a:pPr lvl="3"/>
            <a:r>
              <a:rPr lang="en-US" altLang="en-US">
                <a:sym typeface="Helvetica" panose="020B0604020202020204" pitchFamily="34" charset="0"/>
              </a:rPr>
              <a:t>Body Level Four</a:t>
            </a:r>
          </a:p>
          <a:p>
            <a:pPr lvl="4"/>
            <a:r>
              <a:rPr lang="en-US" altLang="en-US">
                <a:sym typeface="Helvetica" panose="020B0604020202020204" pitchFamily="34" charset="0"/>
              </a:rPr>
              <a:t>Body Level Five</a:t>
            </a:r>
          </a:p>
        </p:txBody>
      </p:sp>
    </p:spTree>
    <p:extLst>
      <p:ext uri="{BB962C8B-B14F-4D97-AF65-F5344CB8AC3E}">
        <p14:creationId xmlns:p14="http://schemas.microsoft.com/office/powerpoint/2010/main" val="929580027"/>
      </p:ext>
    </p:extLst>
  </p:cSld>
  <p:clrMap bg1="lt1" tx1="dk1" bg2="lt2" tx2="dk2" accent1="accent1" accent2="accent2" accent3="accent3" accent4="accent4" accent5="accent5" accent6="accent6" hlink="hlink" folHlink="folHlink"/>
  <p:sldLayoutIdLst>
    <p:sldLayoutId id="2147484763" r:id="rId1"/>
    <p:sldLayoutId id="2147484764" r:id="rId2"/>
    <p:sldLayoutId id="2147484765" r:id="rId3"/>
    <p:sldLayoutId id="2147484766" r:id="rId4"/>
    <p:sldLayoutId id="2147484767" r:id="rId5"/>
    <p:sldLayoutId id="2147484768" r:id="rId6"/>
  </p:sldLayoutIdLst>
  <p:transition spd="med"/>
  <p:txStyles>
    <p:titleStyle>
      <a:lvl1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1pPr>
      <a:lvl2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2pPr>
      <a:lvl3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3pPr>
      <a:lvl4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4pPr>
      <a:lvl5pPr algn="l" defTabSz="912813" rtl="0" eaLnBrk="0" fontAlgn="base" hangingPunct="0">
        <a:lnSpc>
          <a:spcPct val="90000"/>
        </a:lnSpc>
        <a:spcBef>
          <a:spcPct val="0"/>
        </a:spcBef>
        <a:spcAft>
          <a:spcPct val="0"/>
        </a:spcAft>
        <a:defRPr sz="3000">
          <a:solidFill>
            <a:srgbClr val="445469"/>
          </a:solidFill>
          <a:latin typeface="+mn-lt"/>
          <a:ea typeface="+mn-ea"/>
          <a:cs typeface="+mn-cs"/>
          <a:sym typeface="Helvetica" panose="020B0604020202020204" pitchFamily="34" charset="0"/>
        </a:defRPr>
      </a:lvl5pPr>
      <a:lvl6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6pPr>
      <a:lvl7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7pPr>
      <a:lvl8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8pPr>
      <a:lvl9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9pPr>
    </p:titleStyle>
    <p:bodyStyle>
      <a:lvl1pPr marL="227013" indent="-2270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1pPr>
      <a:lvl2pPr marL="730250" indent="-273050"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2pPr>
      <a:lvl3pPr marL="1217613" indent="-3032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3pPr>
      <a:lvl4pPr marL="1712913" indent="-3413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4pPr>
      <a:lvl5pPr marL="2170113" indent="-341313" algn="l" defTabSz="912813" rtl="0" eaLnBrk="0" fontAlgn="base" hangingPunct="0">
        <a:lnSpc>
          <a:spcPct val="90000"/>
        </a:lnSpc>
        <a:spcBef>
          <a:spcPts val="1000"/>
        </a:spcBef>
        <a:spcAft>
          <a:spcPct val="0"/>
        </a:spcAft>
        <a:buSzPct val="100000"/>
        <a:buFont typeface="Arial" panose="020B0604020202020204" pitchFamily="34" charset="0"/>
        <a:buChar char="•"/>
        <a:defRPr sz="2400">
          <a:solidFill>
            <a:srgbClr val="445469"/>
          </a:solidFill>
          <a:latin typeface="+mn-lt"/>
          <a:ea typeface="+mn-ea"/>
          <a:cs typeface="+mn-cs"/>
          <a:sym typeface="Helvetica" panose="020B0604020202020204" pitchFamily="34" charset="0"/>
        </a:defRPr>
      </a:lvl5pPr>
      <a:lvl6pPr marL="2590282"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6pPr>
      <a:lvl7pPr marL="3047390"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7pPr>
      <a:lvl8pPr marL="3504499"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8pPr>
      <a:lvl9pPr marL="3961608" marR="0" indent="-304740"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9pPr>
    </p:bodyStyle>
    <p:otherStyle>
      <a:lvl1pPr marL="0" marR="0" indent="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1pPr>
      <a:lvl2pPr marL="0" marR="0" indent="457108"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2pPr>
      <a:lvl3pPr marL="0" marR="0" indent="914217"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3pPr>
      <a:lvl4pPr marL="0" marR="0" indent="1371326"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4pPr>
      <a:lvl5pPr marL="0" marR="0" indent="1828434"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5pPr>
      <a:lvl6pPr marL="0" marR="0" indent="2285543"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6pPr>
      <a:lvl7pPr marL="0" marR="0" indent="2742652"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7pPr>
      <a:lvl8pPr marL="0" marR="0" indent="319976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8pPr>
      <a:lvl9pPr marL="0" marR="0" indent="3656869"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6.wmf"/><Relationship Id="rId7" Type="http://schemas.openxmlformats.org/officeDocument/2006/relationships/image" Target="../media/image50.jpeg"/><Relationship Id="rId2" Type="http://schemas.openxmlformats.org/officeDocument/2006/relationships/image" Target="../media/image45.jpeg"/><Relationship Id="rId1" Type="http://schemas.openxmlformats.org/officeDocument/2006/relationships/slideLayout" Target="../slideLayouts/slideLayout1.xml"/><Relationship Id="rId6" Type="http://schemas.openxmlformats.org/officeDocument/2006/relationships/image" Target="../media/image49.wmf"/><Relationship Id="rId5" Type="http://schemas.openxmlformats.org/officeDocument/2006/relationships/image" Target="../media/image48.wmf"/><Relationship Id="rId4" Type="http://schemas.openxmlformats.org/officeDocument/2006/relationships/image" Target="../media/image47.wmf"/></Relationships>
</file>

<file path=ppt/slides/_rels/slide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xml"/><Relationship Id="rId1" Type="http://schemas.openxmlformats.org/officeDocument/2006/relationships/slideLayout" Target="../slideLayouts/slideLayout33.xml"/></Relationships>
</file>

<file path=ppt/slides/_rels/slide3.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2.xml"/><Relationship Id="rId1" Type="http://schemas.openxmlformats.org/officeDocument/2006/relationships/slideLayout" Target="../slideLayouts/slideLayout137.xml"/><Relationship Id="rId4" Type="http://schemas.openxmlformats.org/officeDocument/2006/relationships/image" Target="../media/image51.png"/></Relationships>
</file>

<file path=ppt/slides/_rels/slide4.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3.xml"/><Relationship Id="rId1" Type="http://schemas.openxmlformats.org/officeDocument/2006/relationships/slideLayout" Target="../slideLayouts/slideLayout62.xml"/></Relationships>
</file>

<file path=ppt/slides/_rels/slide5.xml.rels><?xml version="1.0" encoding="UTF-8" standalone="yes"?>
<Relationships xmlns="http://schemas.openxmlformats.org/package/2006/relationships"><Relationship Id="rId8" Type="http://schemas.openxmlformats.org/officeDocument/2006/relationships/image" Target="../media/image58.jpeg"/><Relationship Id="rId3" Type="http://schemas.openxmlformats.org/officeDocument/2006/relationships/image" Target="../media/image53.jpeg"/><Relationship Id="rId7" Type="http://schemas.openxmlformats.org/officeDocument/2006/relationships/image" Target="../media/image57.png"/><Relationship Id="rId2" Type="http://schemas.openxmlformats.org/officeDocument/2006/relationships/notesSlide" Target="../notesSlides/notesSlide4.xml"/><Relationship Id="rId1" Type="http://schemas.openxmlformats.org/officeDocument/2006/relationships/slideLayout" Target="../slideLayouts/slideLayout62.xml"/><Relationship Id="rId6" Type="http://schemas.openxmlformats.org/officeDocument/2006/relationships/image" Target="../media/image56.jpeg"/><Relationship Id="rId5" Type="http://schemas.openxmlformats.org/officeDocument/2006/relationships/image" Target="../media/image55.jpeg"/><Relationship Id="rId4" Type="http://schemas.openxmlformats.org/officeDocument/2006/relationships/image" Target="../media/image54.jpeg"/><Relationship Id="rId9" Type="http://schemas.openxmlformats.org/officeDocument/2006/relationships/image" Target="../media/image51.png"/></Relationships>
</file>

<file path=ppt/slides/_rels/slide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5.xml"/><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6.xml"/><Relationship Id="rId1" Type="http://schemas.openxmlformats.org/officeDocument/2006/relationships/slideLayout" Target="../slideLayouts/slideLayout11.xml"/><Relationship Id="rId4" Type="http://schemas.openxmlformats.org/officeDocument/2006/relationships/image" Target="../media/image51.png"/></Relationships>
</file>

<file path=ppt/slides/_rels/slide8.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7.xml"/><Relationship Id="rId1" Type="http://schemas.openxmlformats.org/officeDocument/2006/relationships/slideLayout" Target="../slideLayouts/slideLayout100.xml"/></Relationships>
</file>

<file path=ppt/slides/_rels/slide9.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8.xml"/><Relationship Id="rId1" Type="http://schemas.openxmlformats.org/officeDocument/2006/relationships/slideLayout" Target="../slideLayouts/slideLayout124.xml"/><Relationship Id="rId4" Type="http://schemas.openxmlformats.org/officeDocument/2006/relationships/image" Target="../media/image51.png"/></Relationships>
</file>

<file path=ppt/slides/_rels/slide10.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image" Target="../media/image61.jpeg"/><Relationship Id="rId1" Type="http://schemas.openxmlformats.org/officeDocument/2006/relationships/slideLayout" Target="../slideLayouts/slideLayout242.xml"/><Relationship Id="rId5" Type="http://schemas.openxmlformats.org/officeDocument/2006/relationships/image" Target="../media/image51.png"/><Relationship Id="rId4" Type="http://schemas.openxmlformats.org/officeDocument/2006/relationships/image" Target="../media/image63.gif"/></Relationships>
</file>

<file path=ppt/slides/_rels/slide12.xml.rels><?xml version="1.0" encoding="UTF-8" standalone="yes"?>
<Relationships xmlns="http://schemas.openxmlformats.org/package/2006/relationships"><Relationship Id="rId3" Type="http://schemas.openxmlformats.org/officeDocument/2006/relationships/image" Target="../media/image64.jpg"/><Relationship Id="rId2" Type="http://schemas.openxmlformats.org/officeDocument/2006/relationships/notesSlide" Target="../notesSlides/notesSlide9.xml"/><Relationship Id="rId1" Type="http://schemas.openxmlformats.org/officeDocument/2006/relationships/slideLayout" Target="../slideLayouts/slideLayout407.xml"/><Relationship Id="rId5" Type="http://schemas.openxmlformats.org/officeDocument/2006/relationships/image" Target="../media/image51.png"/><Relationship Id="rId4" Type="http://schemas.openxmlformats.org/officeDocument/2006/relationships/image" Target="../media/image65.jpg"/></Relationships>
</file>

<file path=ppt/slides/_rels/slide13.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224.xml"/></Relationships>
</file>

<file path=ppt/slides/_rels/slide14.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10.xml"/><Relationship Id="rId1" Type="http://schemas.openxmlformats.org/officeDocument/2006/relationships/slideLayout" Target="../slideLayouts/slideLayout252.xml"/><Relationship Id="rId5" Type="http://schemas.openxmlformats.org/officeDocument/2006/relationships/image" Target="../media/image51.png"/><Relationship Id="rId4" Type="http://schemas.openxmlformats.org/officeDocument/2006/relationships/image" Target="../media/image67.jpeg"/></Relationships>
</file>

<file path=ppt/slides/_rels/slide15.xml.rels><?xml version="1.0" encoding="UTF-8" standalone="yes"?>
<Relationships xmlns="http://schemas.openxmlformats.org/package/2006/relationships"><Relationship Id="rId8" Type="http://schemas.openxmlformats.org/officeDocument/2006/relationships/image" Target="../media/image69.jpe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68.png"/><Relationship Id="rId1" Type="http://schemas.openxmlformats.org/officeDocument/2006/relationships/slideLayout" Target="../slideLayouts/slideLayout409.xml"/><Relationship Id="rId6" Type="http://schemas.openxmlformats.org/officeDocument/2006/relationships/diagramColors" Target="../diagrams/colors1.xml"/><Relationship Id="rId5" Type="http://schemas.openxmlformats.org/officeDocument/2006/relationships/diagramQuickStyle" Target="../diagrams/quickStyle1.xml"/><Relationship Id="rId10" Type="http://schemas.openxmlformats.org/officeDocument/2006/relationships/image" Target="../media/image51.png"/><Relationship Id="rId4" Type="http://schemas.openxmlformats.org/officeDocument/2006/relationships/diagramLayout" Target="../diagrams/layout1.xml"/><Relationship Id="rId9" Type="http://schemas.openxmlformats.org/officeDocument/2006/relationships/image" Target="../media/image70.jpeg"/></Relationships>
</file>

<file path=ppt/slides/_rels/slide16.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image" Target="../media/image71.jpeg"/><Relationship Id="rId1" Type="http://schemas.openxmlformats.org/officeDocument/2006/relationships/slideLayout" Target="../slideLayouts/slideLayout271.xml"/><Relationship Id="rId5" Type="http://schemas.openxmlformats.org/officeDocument/2006/relationships/image" Target="../media/image51.png"/><Relationship Id="rId4" Type="http://schemas.openxmlformats.org/officeDocument/2006/relationships/image" Target="../media/image73.jpeg"/></Relationships>
</file>

<file path=ppt/slides/_rels/slide17.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image" Target="../media/image74.jpeg"/><Relationship Id="rId1" Type="http://schemas.openxmlformats.org/officeDocument/2006/relationships/slideLayout" Target="../slideLayouts/slideLayout430.xml"/><Relationship Id="rId5" Type="http://schemas.openxmlformats.org/officeDocument/2006/relationships/image" Target="../media/image51.png"/><Relationship Id="rId4" Type="http://schemas.openxmlformats.org/officeDocument/2006/relationships/image" Target="../media/image76.jpeg"/></Relationships>
</file>

<file path=ppt/slides/_rels/slide18.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image" Target="../media/image77.jpeg"/><Relationship Id="rId1" Type="http://schemas.openxmlformats.org/officeDocument/2006/relationships/slideLayout" Target="../slideLayouts/slideLayout453.xml"/><Relationship Id="rId4" Type="http://schemas.openxmlformats.org/officeDocument/2006/relationships/image" Target="../media/image51.png"/></Relationships>
</file>

<file path=ppt/slides/_rels/slide19.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emf"/><Relationship Id="rId1" Type="http://schemas.openxmlformats.org/officeDocument/2006/relationships/slideLayout" Target="../slideLayouts/slideLayout12.xml"/><Relationship Id="rId5" Type="http://schemas.openxmlformats.org/officeDocument/2006/relationships/image" Target="../media/image51.png"/><Relationship Id="rId4" Type="http://schemas.openxmlformats.org/officeDocument/2006/relationships/image" Target="../media/image81.png"/></Relationships>
</file>

<file path=ppt/slides/_rels/slide20.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image" Target="../media/image82.jpeg"/><Relationship Id="rId1" Type="http://schemas.openxmlformats.org/officeDocument/2006/relationships/slideLayout" Target="../slideLayouts/slideLayout474.xml"/><Relationship Id="rId4" Type="http://schemas.openxmlformats.org/officeDocument/2006/relationships/image" Target="../media/image51.png"/></Relationships>
</file>

<file path=ppt/slides/_rels/slide2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83.jpeg"/><Relationship Id="rId1" Type="http://schemas.openxmlformats.org/officeDocument/2006/relationships/slideLayout" Target="../slideLayouts/slideLayout474.xml"/></Relationships>
</file>

<file path=ppt/slides/_rels/slide22.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487.xml"/></Relationships>
</file>

<file path=ppt/slides/_rels/slide23.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notesSlide" Target="../notesSlides/notesSlide11.xml"/><Relationship Id="rId1" Type="http://schemas.openxmlformats.org/officeDocument/2006/relationships/slideLayout" Target="../slideLayouts/slideLayout387.xml"/><Relationship Id="rId4" Type="http://schemas.openxmlformats.org/officeDocument/2006/relationships/image" Target="../media/image51.png"/></Relationships>
</file>

<file path=ppt/slides/_rels/slide24.xml.rels><?xml version="1.0" encoding="UTF-8" standalone="yes"?>
<Relationships xmlns="http://schemas.openxmlformats.org/package/2006/relationships"><Relationship Id="rId3" Type="http://schemas.openxmlformats.org/officeDocument/2006/relationships/image" Target="../media/image86.jpeg"/><Relationship Id="rId7" Type="http://schemas.openxmlformats.org/officeDocument/2006/relationships/image" Target="../media/image51.png"/><Relationship Id="rId2" Type="http://schemas.openxmlformats.org/officeDocument/2006/relationships/image" Target="../media/image85.jpeg"/><Relationship Id="rId1" Type="http://schemas.openxmlformats.org/officeDocument/2006/relationships/slideLayout" Target="../slideLayouts/slideLayout319.xml"/><Relationship Id="rId6" Type="http://schemas.openxmlformats.org/officeDocument/2006/relationships/image" Target="../media/image89.jpeg"/><Relationship Id="rId5" Type="http://schemas.openxmlformats.org/officeDocument/2006/relationships/image" Target="../media/image88.jpeg"/><Relationship Id="rId4" Type="http://schemas.openxmlformats.org/officeDocument/2006/relationships/image" Target="../media/image87.jpeg"/></Relationships>
</file>

<file path=ppt/slides/_rels/slide25.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2.xml"/><Relationship Id="rId1" Type="http://schemas.openxmlformats.org/officeDocument/2006/relationships/slideLayout" Target="../slideLayouts/slideLayout295.xml"/></Relationships>
</file>

<file path=ppt/slides/_rels/slide26.xml.rels><?xml version="1.0" encoding="UTF-8" standalone="yes"?>
<Relationships xmlns="http://schemas.openxmlformats.org/package/2006/relationships"><Relationship Id="rId3" Type="http://schemas.openxmlformats.org/officeDocument/2006/relationships/diagramLayout" Target="../diagrams/layout2.xml"/><Relationship Id="rId7" Type="http://schemas.openxmlformats.org/officeDocument/2006/relationships/image" Target="../media/image51.png"/><Relationship Id="rId2" Type="http://schemas.openxmlformats.org/officeDocument/2006/relationships/diagramData" Target="../diagrams/data2.xml"/><Relationship Id="rId1" Type="http://schemas.openxmlformats.org/officeDocument/2006/relationships/slideLayout" Target="../slideLayouts/slideLayout325.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27.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3.xml"/><Relationship Id="rId1" Type="http://schemas.openxmlformats.org/officeDocument/2006/relationships/slideLayout" Target="../slideLayouts/slideLayout371.xml"/></Relationships>
</file>

<file path=ppt/slides/_rels/slide28.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4.xml"/><Relationship Id="rId1" Type="http://schemas.openxmlformats.org/officeDocument/2006/relationships/slideLayout" Target="../slideLayouts/slideLayout363.xml"/><Relationship Id="rId4" Type="http://schemas.openxmlformats.org/officeDocument/2006/relationships/image" Target="../media/image51.png"/></Relationships>
</file>

<file path=ppt/slides/_rels/slide29.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15.xml"/><Relationship Id="rId1" Type="http://schemas.openxmlformats.org/officeDocument/2006/relationships/slideLayout" Target="../slideLayouts/slideLayout351.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91.jpeg"/><Relationship Id="rId1" Type="http://schemas.openxmlformats.org/officeDocument/2006/relationships/slideLayout" Target="../slideLayouts/slideLayout330.xml"/></Relationships>
</file>

<file path=ppt/slides/_rels/slide3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6.xml"/><Relationship Id="rId1" Type="http://schemas.openxmlformats.org/officeDocument/2006/relationships/slideLayout" Target="../slideLayouts/slideLayout199.xml"/></Relationships>
</file>

<file path=ppt/slides/_rels/slide32.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453.xml"/></Relationships>
</file>

<file path=ppt/slides/_rels/slide33.xml.rels><?xml version="1.0" encoding="UTF-8" standalone="yes"?>
<Relationships xmlns="http://schemas.openxmlformats.org/package/2006/relationships"><Relationship Id="rId3" Type="http://schemas.openxmlformats.org/officeDocument/2006/relationships/image" Target="../media/image92.jpg"/><Relationship Id="rId2" Type="http://schemas.openxmlformats.org/officeDocument/2006/relationships/notesSlide" Target="../notesSlides/notesSlide17.xml"/><Relationship Id="rId1" Type="http://schemas.openxmlformats.org/officeDocument/2006/relationships/slideLayout" Target="../slideLayouts/slideLayout480.xml"/><Relationship Id="rId4" Type="http://schemas.openxmlformats.org/officeDocument/2006/relationships/image" Target="../media/image51.png"/></Relationships>
</file>

<file path=ppt/slides/_rels/slide34.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474.xml"/></Relationships>
</file>

<file path=ppt/slides/_rels/slide35.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8.xml"/><Relationship Id="rId1" Type="http://schemas.openxmlformats.org/officeDocument/2006/relationships/slideLayout" Target="../slideLayouts/slideLayout162.xml"/></Relationships>
</file>

<file path=ppt/slides/_rels/slide3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9.xml"/><Relationship Id="rId1" Type="http://schemas.openxmlformats.org/officeDocument/2006/relationships/slideLayout" Target="../slideLayouts/slideLayout175.xml"/></Relationships>
</file>

<file path=ppt/slides/_rels/slide37.xml.rels><?xml version="1.0" encoding="UTF-8" standalone="yes"?>
<Relationships xmlns="http://schemas.openxmlformats.org/package/2006/relationships"><Relationship Id="rId3" Type="http://schemas.openxmlformats.org/officeDocument/2006/relationships/image" Target="../media/image93.jpg"/><Relationship Id="rId2" Type="http://schemas.openxmlformats.org/officeDocument/2006/relationships/notesSlide" Target="../notesSlides/notesSlide20.xml"/><Relationship Id="rId1" Type="http://schemas.openxmlformats.org/officeDocument/2006/relationships/slideLayout" Target="../slideLayouts/slideLayout185.xml"/><Relationship Id="rId4" Type="http://schemas.openxmlformats.org/officeDocument/2006/relationships/image" Target="../media/image5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xmlns=""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a16="http://schemas.microsoft.com/office/drawing/2014/main" xmlns=""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a16="http://schemas.microsoft.com/office/drawing/2014/main" xmlns=""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ltLang="en-US" dirty="0">
              <a:solidFill>
                <a:srgbClr val="FFFFFF"/>
              </a:solidFill>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213027" y="2215528"/>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0033CC"/>
                </a:solidFill>
                <a:latin typeface="Arial" panose="020B0604020202020204" pitchFamily="34" charset="0"/>
                <a:cs typeface="Arial" panose="020B0604020202020204" pitchFamily="34" charset="0"/>
              </a:rPr>
              <a:t>KINH TẾ CHÍNH TRỊ MÁC – LÊNIN</a:t>
            </a:r>
            <a:endParaRPr lang="en-US" altLang="en-US" sz="3600" dirty="0">
              <a:solidFill>
                <a:srgbClr val="0033CC"/>
              </a:solidFill>
              <a:latin typeface="Arial" panose="020B0604020202020204" pitchFamily="34" charset="0"/>
              <a:cs typeface="Arial" panose="020B0604020202020204" pitchFamily="34" charset="0"/>
            </a:endParaRPr>
          </a:p>
        </p:txBody>
      </p:sp>
      <p:grpSp>
        <p:nvGrpSpPr>
          <p:cNvPr id="9" name="Group 11"/>
          <p:cNvGrpSpPr>
            <a:grpSpLocks/>
          </p:cNvGrpSpPr>
          <p:nvPr/>
        </p:nvGrpSpPr>
        <p:grpSpPr bwMode="auto">
          <a:xfrm>
            <a:off x="5673531" y="3712226"/>
            <a:ext cx="2156222" cy="1450181"/>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AutoShape 4"/>
          <p:cNvSpPr>
            <a:spLocks noChangeAspect="1" noChangeArrowheads="1"/>
          </p:cNvSpPr>
          <p:nvPr/>
        </p:nvSpPr>
        <p:spPr bwMode="auto">
          <a:xfrm>
            <a:off x="3625779" y="3285289"/>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TRANG</a:t>
            </a:r>
            <a:endParaRPr lang="en-US" sz="2700" kern="10" dirty="0">
              <a:ln w="9525">
                <a:solidFill>
                  <a:srgbClr val="000000"/>
                </a:solidFill>
                <a:round/>
                <a:headEnd/>
                <a:tailEnd/>
              </a:ln>
              <a:solidFill>
                <a:srgbClr val="00FF00"/>
              </a:solidFill>
              <a:latin typeface="Arial Đen"/>
            </a:endParaRPr>
          </a:p>
        </p:txBody>
      </p:sp>
      <p:sp>
        <p:nvSpPr>
          <p:cNvPr id="21" name="Rectangle 20"/>
          <p:cNvSpPr/>
          <p:nvPr/>
        </p:nvSpPr>
        <p:spPr>
          <a:xfrm>
            <a:off x="275800" y="280172"/>
            <a:ext cx="9910342" cy="830997"/>
          </a:xfrm>
          <a:prstGeom prst="rect">
            <a:avLst/>
          </a:prstGeom>
        </p:spPr>
        <p:txBody>
          <a:bodyPr wrap="square">
            <a:spAutoFit/>
          </a:bodyPr>
          <a:lstStyle/>
          <a:p>
            <a:pP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TRƯỜNG ĐH CÔNG NGHIỆP THỰC PHẨM TP.HỒ CHÍ MINH</a:t>
            </a:r>
          </a:p>
          <a:p>
            <a:pPr algn="ct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KHOA CHÍNH TRỊ - LUẬT</a:t>
            </a:r>
          </a:p>
        </p:txBody>
      </p:sp>
      <p:pic>
        <p:nvPicPr>
          <p:cNvPr id="22" name="Picture 22" descr="Káº¿t quáº£ hÃ¬nh áº£nh cho logo Äáº¡i há»c cÃ´ng nghiá»p thá»±c pháº©m"/>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10186142" y="11804"/>
            <a:ext cx="2005857" cy="1353357"/>
          </a:xfrm>
          <a:prstGeom prst="rect">
            <a:avLst/>
          </a:prstGeom>
          <a:solidFill>
            <a:schemeClr val="accent2"/>
          </a:solidFill>
          <a:ln>
            <a:noFill/>
          </a:ln>
        </p:spPr>
      </p:pic>
      <p:grpSp>
        <p:nvGrpSpPr>
          <p:cNvPr id="24" name="Group 23">
            <a:extLst>
              <a:ext uri="{FF2B5EF4-FFF2-40B4-BE49-F238E27FC236}">
                <a16:creationId xmlns:a16="http://schemas.microsoft.com/office/drawing/2014/main" xmlns="" id="{7E1AA285-90AD-4A5E-BE92-EB69D454AF01}"/>
              </a:ext>
            </a:extLst>
          </p:cNvPr>
          <p:cNvGrpSpPr/>
          <p:nvPr/>
        </p:nvGrpSpPr>
        <p:grpSpPr>
          <a:xfrm>
            <a:off x="68305" y="5714980"/>
            <a:ext cx="3963237" cy="633464"/>
            <a:chOff x="3960971" y="2767117"/>
            <a:chExt cx="4267200" cy="1321489"/>
          </a:xfrm>
          <a:solidFill>
            <a:srgbClr val="9900CC"/>
          </a:solidFill>
        </p:grpSpPr>
        <p:sp>
          <p:nvSpPr>
            <p:cNvPr id="25" name="Freeform: Shape 146">
              <a:extLst>
                <a:ext uri="{FF2B5EF4-FFF2-40B4-BE49-F238E27FC236}">
                  <a16:creationId xmlns:a16="http://schemas.microsoft.com/office/drawing/2014/main" xmlns=""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26" name="Freeform: Shape 147">
              <a:extLst>
                <a:ext uri="{FF2B5EF4-FFF2-40B4-BE49-F238E27FC236}">
                  <a16:creationId xmlns:a16="http://schemas.microsoft.com/office/drawing/2014/main" xmlns=""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27" name="Freeform: Shape 148">
              <a:extLst>
                <a:ext uri="{FF2B5EF4-FFF2-40B4-BE49-F238E27FC236}">
                  <a16:creationId xmlns:a16="http://schemas.microsoft.com/office/drawing/2014/main" xmlns=""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28" name="Freeform: Shape 149">
              <a:extLst>
                <a:ext uri="{FF2B5EF4-FFF2-40B4-BE49-F238E27FC236}">
                  <a16:creationId xmlns:a16="http://schemas.microsoft.com/office/drawing/2014/main" xmlns=""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grpSp>
        <p:nvGrpSpPr>
          <p:cNvPr id="29" name="Group 28">
            <a:extLst>
              <a:ext uri="{FF2B5EF4-FFF2-40B4-BE49-F238E27FC236}">
                <a16:creationId xmlns:a16="http://schemas.microsoft.com/office/drawing/2014/main" xmlns="" id="{AB418A56-7D2A-4130-8498-5C5D15390FEB}"/>
              </a:ext>
            </a:extLst>
          </p:cNvPr>
          <p:cNvGrpSpPr/>
          <p:nvPr/>
        </p:nvGrpSpPr>
        <p:grpSpPr>
          <a:xfrm rot="20788243">
            <a:off x="1745359" y="4348821"/>
            <a:ext cx="1631929" cy="1338054"/>
            <a:chOff x="8479089" y="1262387"/>
            <a:chExt cx="6147593" cy="5684813"/>
          </a:xfrm>
        </p:grpSpPr>
        <p:grpSp>
          <p:nvGrpSpPr>
            <p:cNvPr id="30" name="Group 29">
              <a:extLst>
                <a:ext uri="{FF2B5EF4-FFF2-40B4-BE49-F238E27FC236}">
                  <a16:creationId xmlns:a16="http://schemas.microsoft.com/office/drawing/2014/main" xmlns="" id="{6B738F09-BE00-45D3-88A5-FDB1618D8D19}"/>
                </a:ext>
              </a:extLst>
            </p:cNvPr>
            <p:cNvGrpSpPr/>
            <p:nvPr/>
          </p:nvGrpSpPr>
          <p:grpSpPr>
            <a:xfrm rot="20275744" flipH="1">
              <a:off x="9114364" y="4275293"/>
              <a:ext cx="965714" cy="1155036"/>
              <a:chOff x="5704433" y="717502"/>
              <a:chExt cx="7365528" cy="8809481"/>
            </a:xfrm>
          </p:grpSpPr>
          <p:sp>
            <p:nvSpPr>
              <p:cNvPr id="122" name="Freeform: Shape 138">
                <a:extLst>
                  <a:ext uri="{FF2B5EF4-FFF2-40B4-BE49-F238E27FC236}">
                    <a16:creationId xmlns:a16="http://schemas.microsoft.com/office/drawing/2014/main" xmlns=""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3" name="Freeform: Shape 139">
                <a:extLst>
                  <a:ext uri="{FF2B5EF4-FFF2-40B4-BE49-F238E27FC236}">
                    <a16:creationId xmlns:a16="http://schemas.microsoft.com/office/drawing/2014/main" xmlns=""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4" name="Freeform: Shape 140">
                <a:extLst>
                  <a:ext uri="{FF2B5EF4-FFF2-40B4-BE49-F238E27FC236}">
                    <a16:creationId xmlns:a16="http://schemas.microsoft.com/office/drawing/2014/main" xmlns=""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5" name="Freeform: Shape 141">
                <a:extLst>
                  <a:ext uri="{FF2B5EF4-FFF2-40B4-BE49-F238E27FC236}">
                    <a16:creationId xmlns:a16="http://schemas.microsoft.com/office/drawing/2014/main" xmlns=""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6" name="Freeform: Shape 142">
                <a:extLst>
                  <a:ext uri="{FF2B5EF4-FFF2-40B4-BE49-F238E27FC236}">
                    <a16:creationId xmlns:a16="http://schemas.microsoft.com/office/drawing/2014/main" xmlns=""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7" name="Freeform: Shape 143">
                <a:extLst>
                  <a:ext uri="{FF2B5EF4-FFF2-40B4-BE49-F238E27FC236}">
                    <a16:creationId xmlns:a16="http://schemas.microsoft.com/office/drawing/2014/main" xmlns=""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8" name="Freeform: Shape 144">
                <a:extLst>
                  <a:ext uri="{FF2B5EF4-FFF2-40B4-BE49-F238E27FC236}">
                    <a16:creationId xmlns:a16="http://schemas.microsoft.com/office/drawing/2014/main" xmlns=""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1" name="Group 30">
              <a:extLst>
                <a:ext uri="{FF2B5EF4-FFF2-40B4-BE49-F238E27FC236}">
                  <a16:creationId xmlns:a16="http://schemas.microsoft.com/office/drawing/2014/main" xmlns="" id="{6700D410-542E-4490-AC2E-5733428A9F83}"/>
                </a:ext>
              </a:extLst>
            </p:cNvPr>
            <p:cNvGrpSpPr/>
            <p:nvPr/>
          </p:nvGrpSpPr>
          <p:grpSpPr>
            <a:xfrm rot="20275744" flipH="1">
              <a:off x="8479089" y="5341625"/>
              <a:ext cx="1416763" cy="1605575"/>
              <a:chOff x="5365048" y="479821"/>
              <a:chExt cx="8036930" cy="9108010"/>
            </a:xfrm>
          </p:grpSpPr>
          <p:sp>
            <p:nvSpPr>
              <p:cNvPr id="115" name="Freeform: Shape 131">
                <a:extLst>
                  <a:ext uri="{FF2B5EF4-FFF2-40B4-BE49-F238E27FC236}">
                    <a16:creationId xmlns:a16="http://schemas.microsoft.com/office/drawing/2014/main" xmlns=""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6" name="Freeform: Shape 132">
                <a:extLst>
                  <a:ext uri="{FF2B5EF4-FFF2-40B4-BE49-F238E27FC236}">
                    <a16:creationId xmlns:a16="http://schemas.microsoft.com/office/drawing/2014/main" xmlns=""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7" name="Freeform: Shape 133">
                <a:extLst>
                  <a:ext uri="{FF2B5EF4-FFF2-40B4-BE49-F238E27FC236}">
                    <a16:creationId xmlns:a16="http://schemas.microsoft.com/office/drawing/2014/main" xmlns=""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8" name="Freeform: Shape 134">
                <a:extLst>
                  <a:ext uri="{FF2B5EF4-FFF2-40B4-BE49-F238E27FC236}">
                    <a16:creationId xmlns:a16="http://schemas.microsoft.com/office/drawing/2014/main" xmlns=""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9" name="Freeform: Shape 135">
                <a:extLst>
                  <a:ext uri="{FF2B5EF4-FFF2-40B4-BE49-F238E27FC236}">
                    <a16:creationId xmlns:a16="http://schemas.microsoft.com/office/drawing/2014/main" xmlns=""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0" name="Freeform: Shape 136">
                <a:extLst>
                  <a:ext uri="{FF2B5EF4-FFF2-40B4-BE49-F238E27FC236}">
                    <a16:creationId xmlns:a16="http://schemas.microsoft.com/office/drawing/2014/main" xmlns=""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1" name="Freeform: Shape 137">
                <a:extLst>
                  <a:ext uri="{FF2B5EF4-FFF2-40B4-BE49-F238E27FC236}">
                    <a16:creationId xmlns:a16="http://schemas.microsoft.com/office/drawing/2014/main" xmlns=""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2" name="Group 31">
              <a:extLst>
                <a:ext uri="{FF2B5EF4-FFF2-40B4-BE49-F238E27FC236}">
                  <a16:creationId xmlns:a16="http://schemas.microsoft.com/office/drawing/2014/main" xmlns="" id="{F4632AC1-AF4C-4594-996E-7255A1A0B775}"/>
                </a:ext>
              </a:extLst>
            </p:cNvPr>
            <p:cNvGrpSpPr/>
            <p:nvPr/>
          </p:nvGrpSpPr>
          <p:grpSpPr>
            <a:xfrm rot="20275744" flipH="1">
              <a:off x="10278521" y="5974428"/>
              <a:ext cx="496268" cy="512648"/>
              <a:chOff x="5365048" y="1982197"/>
              <a:chExt cx="7362621" cy="7605634"/>
            </a:xfrm>
          </p:grpSpPr>
          <p:sp>
            <p:nvSpPr>
              <p:cNvPr id="108" name="Freeform: Shape 124">
                <a:extLst>
                  <a:ext uri="{FF2B5EF4-FFF2-40B4-BE49-F238E27FC236}">
                    <a16:creationId xmlns:a16="http://schemas.microsoft.com/office/drawing/2014/main" xmlns=""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9" name="Freeform: Shape 125">
                <a:extLst>
                  <a:ext uri="{FF2B5EF4-FFF2-40B4-BE49-F238E27FC236}">
                    <a16:creationId xmlns:a16="http://schemas.microsoft.com/office/drawing/2014/main" xmlns=""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0" name="Freeform: Shape 126">
                <a:extLst>
                  <a:ext uri="{FF2B5EF4-FFF2-40B4-BE49-F238E27FC236}">
                    <a16:creationId xmlns:a16="http://schemas.microsoft.com/office/drawing/2014/main" xmlns=""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1" name="Freeform: Shape 127">
                <a:extLst>
                  <a:ext uri="{FF2B5EF4-FFF2-40B4-BE49-F238E27FC236}">
                    <a16:creationId xmlns:a16="http://schemas.microsoft.com/office/drawing/2014/main" xmlns=""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2" name="Freeform: Shape 128">
                <a:extLst>
                  <a:ext uri="{FF2B5EF4-FFF2-40B4-BE49-F238E27FC236}">
                    <a16:creationId xmlns:a16="http://schemas.microsoft.com/office/drawing/2014/main" xmlns=""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3" name="Freeform: Shape 129">
                <a:extLst>
                  <a:ext uri="{FF2B5EF4-FFF2-40B4-BE49-F238E27FC236}">
                    <a16:creationId xmlns:a16="http://schemas.microsoft.com/office/drawing/2014/main" xmlns=""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4" name="Freeform: Shape 130">
                <a:extLst>
                  <a:ext uri="{FF2B5EF4-FFF2-40B4-BE49-F238E27FC236}">
                    <a16:creationId xmlns:a16="http://schemas.microsoft.com/office/drawing/2014/main" xmlns=""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3" name="Group 32">
              <a:extLst>
                <a:ext uri="{FF2B5EF4-FFF2-40B4-BE49-F238E27FC236}">
                  <a16:creationId xmlns:a16="http://schemas.microsoft.com/office/drawing/2014/main" xmlns="" id="{8524E513-E2C8-468A-A58A-CFC7E25F7891}"/>
                </a:ext>
              </a:extLst>
            </p:cNvPr>
            <p:cNvGrpSpPr/>
            <p:nvPr/>
          </p:nvGrpSpPr>
          <p:grpSpPr>
            <a:xfrm rot="20275744" flipH="1">
              <a:off x="11620616" y="3813253"/>
              <a:ext cx="1199247" cy="1359069"/>
              <a:chOff x="5365051" y="479822"/>
              <a:chExt cx="8036930" cy="9108006"/>
            </a:xfrm>
          </p:grpSpPr>
          <p:sp>
            <p:nvSpPr>
              <p:cNvPr id="101" name="Freeform: Shape 117">
                <a:extLst>
                  <a:ext uri="{FF2B5EF4-FFF2-40B4-BE49-F238E27FC236}">
                    <a16:creationId xmlns:a16="http://schemas.microsoft.com/office/drawing/2014/main" xmlns=""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2" name="Freeform: Shape 118">
                <a:extLst>
                  <a:ext uri="{FF2B5EF4-FFF2-40B4-BE49-F238E27FC236}">
                    <a16:creationId xmlns:a16="http://schemas.microsoft.com/office/drawing/2014/main" xmlns=""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3" name="Freeform: Shape 119">
                <a:extLst>
                  <a:ext uri="{FF2B5EF4-FFF2-40B4-BE49-F238E27FC236}">
                    <a16:creationId xmlns:a16="http://schemas.microsoft.com/office/drawing/2014/main" xmlns=""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4" name="Freeform: Shape 120">
                <a:extLst>
                  <a:ext uri="{FF2B5EF4-FFF2-40B4-BE49-F238E27FC236}">
                    <a16:creationId xmlns:a16="http://schemas.microsoft.com/office/drawing/2014/main" xmlns=""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5" name="Freeform: Shape 121">
                <a:extLst>
                  <a:ext uri="{FF2B5EF4-FFF2-40B4-BE49-F238E27FC236}">
                    <a16:creationId xmlns:a16="http://schemas.microsoft.com/office/drawing/2014/main" xmlns=""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6" name="Freeform: Shape 122">
                <a:extLst>
                  <a:ext uri="{FF2B5EF4-FFF2-40B4-BE49-F238E27FC236}">
                    <a16:creationId xmlns:a16="http://schemas.microsoft.com/office/drawing/2014/main" xmlns=""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7" name="Freeform: Shape 123">
                <a:extLst>
                  <a:ext uri="{FF2B5EF4-FFF2-40B4-BE49-F238E27FC236}">
                    <a16:creationId xmlns:a16="http://schemas.microsoft.com/office/drawing/2014/main" xmlns=""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4" name="Group 33">
              <a:extLst>
                <a:ext uri="{FF2B5EF4-FFF2-40B4-BE49-F238E27FC236}">
                  <a16:creationId xmlns:a16="http://schemas.microsoft.com/office/drawing/2014/main" xmlns="" id="{78CEB3E5-BC80-48C6-8415-C2DFAE3BD223}"/>
                </a:ext>
              </a:extLst>
            </p:cNvPr>
            <p:cNvGrpSpPr/>
            <p:nvPr/>
          </p:nvGrpSpPr>
          <p:grpSpPr>
            <a:xfrm rot="20073958" flipH="1">
              <a:off x="10116519" y="4915091"/>
              <a:ext cx="1567652" cy="1079675"/>
              <a:chOff x="3667032" y="1708483"/>
              <a:chExt cx="8105829" cy="5582653"/>
            </a:xfrm>
          </p:grpSpPr>
          <p:sp>
            <p:nvSpPr>
              <p:cNvPr id="94" name="Freeform: Shape 110">
                <a:extLst>
                  <a:ext uri="{FF2B5EF4-FFF2-40B4-BE49-F238E27FC236}">
                    <a16:creationId xmlns:a16="http://schemas.microsoft.com/office/drawing/2014/main" xmlns=""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11">
                <a:extLst>
                  <a:ext uri="{FF2B5EF4-FFF2-40B4-BE49-F238E27FC236}">
                    <a16:creationId xmlns:a16="http://schemas.microsoft.com/office/drawing/2014/main" xmlns=""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12">
                <a:extLst>
                  <a:ext uri="{FF2B5EF4-FFF2-40B4-BE49-F238E27FC236}">
                    <a16:creationId xmlns:a16="http://schemas.microsoft.com/office/drawing/2014/main" xmlns=""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13">
                <a:extLst>
                  <a:ext uri="{FF2B5EF4-FFF2-40B4-BE49-F238E27FC236}">
                    <a16:creationId xmlns:a16="http://schemas.microsoft.com/office/drawing/2014/main" xmlns=""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14">
                <a:extLst>
                  <a:ext uri="{FF2B5EF4-FFF2-40B4-BE49-F238E27FC236}">
                    <a16:creationId xmlns:a16="http://schemas.microsoft.com/office/drawing/2014/main" xmlns=""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15">
                <a:extLst>
                  <a:ext uri="{FF2B5EF4-FFF2-40B4-BE49-F238E27FC236}">
                    <a16:creationId xmlns:a16="http://schemas.microsoft.com/office/drawing/2014/main" xmlns=""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16">
                <a:extLst>
                  <a:ext uri="{FF2B5EF4-FFF2-40B4-BE49-F238E27FC236}">
                    <a16:creationId xmlns:a16="http://schemas.microsoft.com/office/drawing/2014/main" xmlns=""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35" name="Group 34">
              <a:extLst>
                <a:ext uri="{FF2B5EF4-FFF2-40B4-BE49-F238E27FC236}">
                  <a16:creationId xmlns:a16="http://schemas.microsoft.com/office/drawing/2014/main" xmlns="" id="{3F94258E-8492-48DA-9616-17FFEA325B93}"/>
                </a:ext>
              </a:extLst>
            </p:cNvPr>
            <p:cNvGrpSpPr/>
            <p:nvPr/>
          </p:nvGrpSpPr>
          <p:grpSpPr>
            <a:xfrm rot="20073958" flipH="1">
              <a:off x="10286237" y="3877079"/>
              <a:ext cx="981094" cy="675699"/>
              <a:chOff x="3667032" y="1708483"/>
              <a:chExt cx="8105829" cy="5582653"/>
            </a:xfrm>
          </p:grpSpPr>
          <p:sp>
            <p:nvSpPr>
              <p:cNvPr id="87" name="Freeform: Shape 103">
                <a:extLst>
                  <a:ext uri="{FF2B5EF4-FFF2-40B4-BE49-F238E27FC236}">
                    <a16:creationId xmlns:a16="http://schemas.microsoft.com/office/drawing/2014/main" xmlns=""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04">
                <a:extLst>
                  <a:ext uri="{FF2B5EF4-FFF2-40B4-BE49-F238E27FC236}">
                    <a16:creationId xmlns:a16="http://schemas.microsoft.com/office/drawing/2014/main" xmlns=""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05">
                <a:extLst>
                  <a:ext uri="{FF2B5EF4-FFF2-40B4-BE49-F238E27FC236}">
                    <a16:creationId xmlns:a16="http://schemas.microsoft.com/office/drawing/2014/main" xmlns=""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06">
                <a:extLst>
                  <a:ext uri="{FF2B5EF4-FFF2-40B4-BE49-F238E27FC236}">
                    <a16:creationId xmlns:a16="http://schemas.microsoft.com/office/drawing/2014/main" xmlns=""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07">
                <a:extLst>
                  <a:ext uri="{FF2B5EF4-FFF2-40B4-BE49-F238E27FC236}">
                    <a16:creationId xmlns:a16="http://schemas.microsoft.com/office/drawing/2014/main" xmlns=""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08">
                <a:extLst>
                  <a:ext uri="{FF2B5EF4-FFF2-40B4-BE49-F238E27FC236}">
                    <a16:creationId xmlns:a16="http://schemas.microsoft.com/office/drawing/2014/main" xmlns=""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09">
                <a:extLst>
                  <a:ext uri="{FF2B5EF4-FFF2-40B4-BE49-F238E27FC236}">
                    <a16:creationId xmlns:a16="http://schemas.microsoft.com/office/drawing/2014/main" xmlns=""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6" name="Group 35">
              <a:extLst>
                <a:ext uri="{FF2B5EF4-FFF2-40B4-BE49-F238E27FC236}">
                  <a16:creationId xmlns:a16="http://schemas.microsoft.com/office/drawing/2014/main" xmlns="" id="{E777C03F-1225-43D8-8EE3-6D63ADD53603}"/>
                </a:ext>
              </a:extLst>
            </p:cNvPr>
            <p:cNvGrpSpPr/>
            <p:nvPr/>
          </p:nvGrpSpPr>
          <p:grpSpPr>
            <a:xfrm rot="20275744" flipH="1">
              <a:off x="10178216" y="1637990"/>
              <a:ext cx="1416763" cy="1605575"/>
              <a:chOff x="5365048" y="479821"/>
              <a:chExt cx="8036930" cy="9108010"/>
            </a:xfrm>
          </p:grpSpPr>
          <p:sp>
            <p:nvSpPr>
              <p:cNvPr id="80" name="Freeform: Shape 96">
                <a:extLst>
                  <a:ext uri="{FF2B5EF4-FFF2-40B4-BE49-F238E27FC236}">
                    <a16:creationId xmlns:a16="http://schemas.microsoft.com/office/drawing/2014/main" xmlns=""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97">
                <a:extLst>
                  <a:ext uri="{FF2B5EF4-FFF2-40B4-BE49-F238E27FC236}">
                    <a16:creationId xmlns:a16="http://schemas.microsoft.com/office/drawing/2014/main" xmlns=""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98">
                <a:extLst>
                  <a:ext uri="{FF2B5EF4-FFF2-40B4-BE49-F238E27FC236}">
                    <a16:creationId xmlns:a16="http://schemas.microsoft.com/office/drawing/2014/main" xmlns=""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99">
                <a:extLst>
                  <a:ext uri="{FF2B5EF4-FFF2-40B4-BE49-F238E27FC236}">
                    <a16:creationId xmlns:a16="http://schemas.microsoft.com/office/drawing/2014/main" xmlns=""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00">
                <a:extLst>
                  <a:ext uri="{FF2B5EF4-FFF2-40B4-BE49-F238E27FC236}">
                    <a16:creationId xmlns:a16="http://schemas.microsoft.com/office/drawing/2014/main" xmlns=""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01">
                <a:extLst>
                  <a:ext uri="{FF2B5EF4-FFF2-40B4-BE49-F238E27FC236}">
                    <a16:creationId xmlns:a16="http://schemas.microsoft.com/office/drawing/2014/main" xmlns=""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02">
                <a:extLst>
                  <a:ext uri="{FF2B5EF4-FFF2-40B4-BE49-F238E27FC236}">
                    <a16:creationId xmlns:a16="http://schemas.microsoft.com/office/drawing/2014/main" xmlns=""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7" name="Group 36">
              <a:extLst>
                <a:ext uri="{FF2B5EF4-FFF2-40B4-BE49-F238E27FC236}">
                  <a16:creationId xmlns:a16="http://schemas.microsoft.com/office/drawing/2014/main" xmlns="" id="{879CCFBB-54D7-4D4F-9064-405F738524D6}"/>
                </a:ext>
              </a:extLst>
            </p:cNvPr>
            <p:cNvGrpSpPr/>
            <p:nvPr/>
          </p:nvGrpSpPr>
          <p:grpSpPr>
            <a:xfrm rot="20275744" flipH="1">
              <a:off x="11852978" y="2424207"/>
              <a:ext cx="1074020" cy="1217154"/>
              <a:chOff x="5365048" y="479821"/>
              <a:chExt cx="8036930" cy="9108010"/>
            </a:xfrm>
          </p:grpSpPr>
          <p:sp>
            <p:nvSpPr>
              <p:cNvPr id="73" name="Freeform: Shape 89">
                <a:extLst>
                  <a:ext uri="{FF2B5EF4-FFF2-40B4-BE49-F238E27FC236}">
                    <a16:creationId xmlns:a16="http://schemas.microsoft.com/office/drawing/2014/main" xmlns=""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90">
                <a:extLst>
                  <a:ext uri="{FF2B5EF4-FFF2-40B4-BE49-F238E27FC236}">
                    <a16:creationId xmlns:a16="http://schemas.microsoft.com/office/drawing/2014/main" xmlns=""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91">
                <a:extLst>
                  <a:ext uri="{FF2B5EF4-FFF2-40B4-BE49-F238E27FC236}">
                    <a16:creationId xmlns:a16="http://schemas.microsoft.com/office/drawing/2014/main" xmlns=""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92">
                <a:extLst>
                  <a:ext uri="{FF2B5EF4-FFF2-40B4-BE49-F238E27FC236}">
                    <a16:creationId xmlns:a16="http://schemas.microsoft.com/office/drawing/2014/main" xmlns=""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93">
                <a:extLst>
                  <a:ext uri="{FF2B5EF4-FFF2-40B4-BE49-F238E27FC236}">
                    <a16:creationId xmlns:a16="http://schemas.microsoft.com/office/drawing/2014/main" xmlns=""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94">
                <a:extLst>
                  <a:ext uri="{FF2B5EF4-FFF2-40B4-BE49-F238E27FC236}">
                    <a16:creationId xmlns:a16="http://schemas.microsoft.com/office/drawing/2014/main" xmlns=""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95">
                <a:extLst>
                  <a:ext uri="{FF2B5EF4-FFF2-40B4-BE49-F238E27FC236}">
                    <a16:creationId xmlns:a16="http://schemas.microsoft.com/office/drawing/2014/main" xmlns=""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8" name="Group 37">
              <a:extLst>
                <a:ext uri="{FF2B5EF4-FFF2-40B4-BE49-F238E27FC236}">
                  <a16:creationId xmlns:a16="http://schemas.microsoft.com/office/drawing/2014/main" xmlns="" id="{E7342380-A1E7-43F3-9E43-7F9C32335906}"/>
                </a:ext>
              </a:extLst>
            </p:cNvPr>
            <p:cNvGrpSpPr/>
            <p:nvPr/>
          </p:nvGrpSpPr>
          <p:grpSpPr>
            <a:xfrm rot="21043784" flipH="1">
              <a:off x="12949687" y="4848328"/>
              <a:ext cx="885221" cy="609671"/>
              <a:chOff x="3667032" y="1708483"/>
              <a:chExt cx="8105829" cy="5582653"/>
            </a:xfrm>
          </p:grpSpPr>
          <p:sp>
            <p:nvSpPr>
              <p:cNvPr id="66" name="Freeform: Shape 82">
                <a:extLst>
                  <a:ext uri="{FF2B5EF4-FFF2-40B4-BE49-F238E27FC236}">
                    <a16:creationId xmlns:a16="http://schemas.microsoft.com/office/drawing/2014/main" xmlns=""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83">
                <a:extLst>
                  <a:ext uri="{FF2B5EF4-FFF2-40B4-BE49-F238E27FC236}">
                    <a16:creationId xmlns:a16="http://schemas.microsoft.com/office/drawing/2014/main" xmlns=""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84">
                <a:extLst>
                  <a:ext uri="{FF2B5EF4-FFF2-40B4-BE49-F238E27FC236}">
                    <a16:creationId xmlns:a16="http://schemas.microsoft.com/office/drawing/2014/main" xmlns=""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85">
                <a:extLst>
                  <a:ext uri="{FF2B5EF4-FFF2-40B4-BE49-F238E27FC236}">
                    <a16:creationId xmlns:a16="http://schemas.microsoft.com/office/drawing/2014/main" xmlns=""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86">
                <a:extLst>
                  <a:ext uri="{FF2B5EF4-FFF2-40B4-BE49-F238E27FC236}">
                    <a16:creationId xmlns:a16="http://schemas.microsoft.com/office/drawing/2014/main" xmlns=""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87">
                <a:extLst>
                  <a:ext uri="{FF2B5EF4-FFF2-40B4-BE49-F238E27FC236}">
                    <a16:creationId xmlns:a16="http://schemas.microsoft.com/office/drawing/2014/main" xmlns=""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88">
                <a:extLst>
                  <a:ext uri="{FF2B5EF4-FFF2-40B4-BE49-F238E27FC236}">
                    <a16:creationId xmlns:a16="http://schemas.microsoft.com/office/drawing/2014/main" xmlns=""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9" name="Group 38">
              <a:extLst>
                <a:ext uri="{FF2B5EF4-FFF2-40B4-BE49-F238E27FC236}">
                  <a16:creationId xmlns:a16="http://schemas.microsoft.com/office/drawing/2014/main" xmlns="" id="{CD81C25F-6C2B-4DFA-8B10-E10F977CFCD7}"/>
                </a:ext>
              </a:extLst>
            </p:cNvPr>
            <p:cNvGrpSpPr/>
            <p:nvPr/>
          </p:nvGrpSpPr>
          <p:grpSpPr>
            <a:xfrm rot="21043784" flipH="1">
              <a:off x="9098407" y="3250270"/>
              <a:ext cx="740471" cy="509978"/>
              <a:chOff x="3667032" y="1708483"/>
              <a:chExt cx="8105829" cy="5582653"/>
            </a:xfrm>
          </p:grpSpPr>
          <p:sp>
            <p:nvSpPr>
              <p:cNvPr id="59" name="Freeform: Shape 75">
                <a:extLst>
                  <a:ext uri="{FF2B5EF4-FFF2-40B4-BE49-F238E27FC236}">
                    <a16:creationId xmlns:a16="http://schemas.microsoft.com/office/drawing/2014/main" xmlns=""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76">
                <a:extLst>
                  <a:ext uri="{FF2B5EF4-FFF2-40B4-BE49-F238E27FC236}">
                    <a16:creationId xmlns:a16="http://schemas.microsoft.com/office/drawing/2014/main" xmlns=""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77">
                <a:extLst>
                  <a:ext uri="{FF2B5EF4-FFF2-40B4-BE49-F238E27FC236}">
                    <a16:creationId xmlns:a16="http://schemas.microsoft.com/office/drawing/2014/main" xmlns=""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78">
                <a:extLst>
                  <a:ext uri="{FF2B5EF4-FFF2-40B4-BE49-F238E27FC236}">
                    <a16:creationId xmlns:a16="http://schemas.microsoft.com/office/drawing/2014/main" xmlns=""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79">
                <a:extLst>
                  <a:ext uri="{FF2B5EF4-FFF2-40B4-BE49-F238E27FC236}">
                    <a16:creationId xmlns:a16="http://schemas.microsoft.com/office/drawing/2014/main" xmlns=""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80">
                <a:extLst>
                  <a:ext uri="{FF2B5EF4-FFF2-40B4-BE49-F238E27FC236}">
                    <a16:creationId xmlns:a16="http://schemas.microsoft.com/office/drawing/2014/main" xmlns=""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81">
                <a:extLst>
                  <a:ext uri="{FF2B5EF4-FFF2-40B4-BE49-F238E27FC236}">
                    <a16:creationId xmlns:a16="http://schemas.microsoft.com/office/drawing/2014/main" xmlns=""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40" name="Group 39">
              <a:extLst>
                <a:ext uri="{FF2B5EF4-FFF2-40B4-BE49-F238E27FC236}">
                  <a16:creationId xmlns:a16="http://schemas.microsoft.com/office/drawing/2014/main" xmlns="" id="{321591C5-C04F-4C21-8ABD-82AA023FBA22}"/>
                </a:ext>
              </a:extLst>
            </p:cNvPr>
            <p:cNvGrpSpPr/>
            <p:nvPr/>
          </p:nvGrpSpPr>
          <p:grpSpPr>
            <a:xfrm rot="20275744" flipH="1">
              <a:off x="12999428" y="1262387"/>
              <a:ext cx="1627254" cy="1844118"/>
              <a:chOff x="5365048" y="479821"/>
              <a:chExt cx="8036930" cy="9108010"/>
            </a:xfrm>
          </p:grpSpPr>
          <p:sp>
            <p:nvSpPr>
              <p:cNvPr id="49" name="Freeform: Shape 68">
                <a:extLst>
                  <a:ext uri="{FF2B5EF4-FFF2-40B4-BE49-F238E27FC236}">
                    <a16:creationId xmlns:a16="http://schemas.microsoft.com/office/drawing/2014/main" xmlns=""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69">
                <a:extLst>
                  <a:ext uri="{FF2B5EF4-FFF2-40B4-BE49-F238E27FC236}">
                    <a16:creationId xmlns:a16="http://schemas.microsoft.com/office/drawing/2014/main" xmlns=""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70">
                <a:extLst>
                  <a:ext uri="{FF2B5EF4-FFF2-40B4-BE49-F238E27FC236}">
                    <a16:creationId xmlns:a16="http://schemas.microsoft.com/office/drawing/2014/main" xmlns=""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2" name="Freeform: Shape 71">
                <a:extLst>
                  <a:ext uri="{FF2B5EF4-FFF2-40B4-BE49-F238E27FC236}">
                    <a16:creationId xmlns:a16="http://schemas.microsoft.com/office/drawing/2014/main" xmlns=""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72">
                <a:extLst>
                  <a:ext uri="{FF2B5EF4-FFF2-40B4-BE49-F238E27FC236}">
                    <a16:creationId xmlns:a16="http://schemas.microsoft.com/office/drawing/2014/main" xmlns=""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73">
                <a:extLst>
                  <a:ext uri="{FF2B5EF4-FFF2-40B4-BE49-F238E27FC236}">
                    <a16:creationId xmlns:a16="http://schemas.microsoft.com/office/drawing/2014/main" xmlns=""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74">
                <a:extLst>
                  <a:ext uri="{FF2B5EF4-FFF2-40B4-BE49-F238E27FC236}">
                    <a16:creationId xmlns:a16="http://schemas.microsoft.com/office/drawing/2014/main" xmlns=""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41" name="Group 40">
              <a:extLst>
                <a:ext uri="{FF2B5EF4-FFF2-40B4-BE49-F238E27FC236}">
                  <a16:creationId xmlns:a16="http://schemas.microsoft.com/office/drawing/2014/main" xmlns="" id="{DD65AD6E-67BC-4A89-9CA4-98E433159BEC}"/>
                </a:ext>
              </a:extLst>
            </p:cNvPr>
            <p:cNvGrpSpPr/>
            <p:nvPr/>
          </p:nvGrpSpPr>
          <p:grpSpPr>
            <a:xfrm rot="19361629" flipH="1">
              <a:off x="13519304" y="3604291"/>
              <a:ext cx="825203" cy="568334"/>
              <a:chOff x="3667032" y="1708483"/>
              <a:chExt cx="8105829" cy="5582653"/>
            </a:xfrm>
          </p:grpSpPr>
          <p:sp>
            <p:nvSpPr>
              <p:cNvPr id="42" name="Freeform: Shape 61">
                <a:extLst>
                  <a:ext uri="{FF2B5EF4-FFF2-40B4-BE49-F238E27FC236}">
                    <a16:creationId xmlns:a16="http://schemas.microsoft.com/office/drawing/2014/main" xmlns=""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62">
                <a:extLst>
                  <a:ext uri="{FF2B5EF4-FFF2-40B4-BE49-F238E27FC236}">
                    <a16:creationId xmlns:a16="http://schemas.microsoft.com/office/drawing/2014/main" xmlns=""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63">
                <a:extLst>
                  <a:ext uri="{FF2B5EF4-FFF2-40B4-BE49-F238E27FC236}">
                    <a16:creationId xmlns:a16="http://schemas.microsoft.com/office/drawing/2014/main" xmlns=""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5" name="Freeform: Shape 64">
                <a:extLst>
                  <a:ext uri="{FF2B5EF4-FFF2-40B4-BE49-F238E27FC236}">
                    <a16:creationId xmlns:a16="http://schemas.microsoft.com/office/drawing/2014/main" xmlns=""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65">
                <a:extLst>
                  <a:ext uri="{FF2B5EF4-FFF2-40B4-BE49-F238E27FC236}">
                    <a16:creationId xmlns:a16="http://schemas.microsoft.com/office/drawing/2014/main" xmlns=""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66">
                <a:extLst>
                  <a:ext uri="{FF2B5EF4-FFF2-40B4-BE49-F238E27FC236}">
                    <a16:creationId xmlns:a16="http://schemas.microsoft.com/office/drawing/2014/main" xmlns=""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67">
                <a:extLst>
                  <a:ext uri="{FF2B5EF4-FFF2-40B4-BE49-F238E27FC236}">
                    <a16:creationId xmlns:a16="http://schemas.microsoft.com/office/drawing/2014/main" xmlns=""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spTree>
    <p:extLst>
      <p:ext uri="{BB962C8B-B14F-4D97-AF65-F5344CB8AC3E}">
        <p14:creationId xmlns:p14="http://schemas.microsoft.com/office/powerpoint/2010/main" val="1685210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53"/>
        <p:cNvGrpSpPr/>
        <p:nvPr/>
      </p:nvGrpSpPr>
      <p:grpSpPr>
        <a:xfrm>
          <a:off x="0" y="0"/>
          <a:ext cx="0" cy="0"/>
          <a:chOff x="0" y="0"/>
          <a:chExt cx="0" cy="0"/>
        </a:xfrm>
      </p:grpSpPr>
      <p:sp>
        <p:nvSpPr>
          <p:cNvPr id="457" name="Google Shape;457;p38"/>
          <p:cNvSpPr txBox="1">
            <a:spLocks noGrp="1"/>
          </p:cNvSpPr>
          <p:nvPr>
            <p:ph type="title" idx="2"/>
          </p:nvPr>
        </p:nvSpPr>
        <p:spPr>
          <a:xfrm>
            <a:off x="10008767" y="540400"/>
            <a:ext cx="1639200" cy="1095200"/>
          </a:xfrm>
          <a:prstGeom prst="rect">
            <a:avLst/>
          </a:prstGeom>
        </p:spPr>
        <p:txBody>
          <a:bodyPr spcFirstLastPara="1" wrap="square" lIns="121900" tIns="121900" rIns="121900" bIns="121900" anchor="ctr" anchorCtr="0">
            <a:noAutofit/>
          </a:bodyPr>
          <a:lstStyle/>
          <a:p>
            <a:r>
              <a:rPr lang="en"/>
              <a:t>1</a:t>
            </a:r>
            <a:endParaRPr/>
          </a:p>
        </p:txBody>
      </p:sp>
      <p:grpSp>
        <p:nvGrpSpPr>
          <p:cNvPr id="458" name="Google Shape;458;p38"/>
          <p:cNvGrpSpPr/>
          <p:nvPr/>
        </p:nvGrpSpPr>
        <p:grpSpPr>
          <a:xfrm rot="5400000">
            <a:off x="665949" y="2601767"/>
            <a:ext cx="2263060" cy="330733"/>
            <a:chOff x="6139511" y="1163125"/>
            <a:chExt cx="1697295" cy="248050"/>
          </a:xfrm>
        </p:grpSpPr>
        <p:grpSp>
          <p:nvGrpSpPr>
            <p:cNvPr id="459" name="Google Shape;459;p38"/>
            <p:cNvGrpSpPr/>
            <p:nvPr/>
          </p:nvGrpSpPr>
          <p:grpSpPr>
            <a:xfrm>
              <a:off x="6139511" y="1344275"/>
              <a:ext cx="1697295" cy="66900"/>
              <a:chOff x="6140686" y="267550"/>
              <a:chExt cx="1697295" cy="66900"/>
            </a:xfrm>
          </p:grpSpPr>
          <p:sp>
            <p:nvSpPr>
              <p:cNvPr id="460" name="Google Shape;460;p38"/>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1" name="Google Shape;461;p38"/>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2" name="Google Shape;462;p38"/>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3" name="Google Shape;463;p38"/>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4" name="Google Shape;464;p38"/>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5" name="Google Shape;465;p38"/>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6" name="Google Shape;466;p38"/>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7" name="Google Shape;467;p38"/>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8" name="Google Shape;468;p38"/>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9" name="Google Shape;469;p38"/>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470" name="Google Shape;470;p38"/>
            <p:cNvGrpSpPr/>
            <p:nvPr/>
          </p:nvGrpSpPr>
          <p:grpSpPr>
            <a:xfrm>
              <a:off x="6139511" y="1163125"/>
              <a:ext cx="1697295" cy="66900"/>
              <a:chOff x="6140686" y="267550"/>
              <a:chExt cx="1697295" cy="66900"/>
            </a:xfrm>
          </p:grpSpPr>
          <p:sp>
            <p:nvSpPr>
              <p:cNvPr id="471" name="Google Shape;471;p38"/>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2" name="Google Shape;472;p38"/>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3" name="Google Shape;473;p38"/>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4" name="Google Shape;474;p38"/>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5" name="Google Shape;475;p38"/>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6" name="Google Shape;476;p38"/>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7" name="Google Shape;477;p38"/>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8" name="Google Shape;478;p38"/>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9" name="Google Shape;479;p38"/>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0" name="Google Shape;480;p38"/>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grpSp>
        <p:nvGrpSpPr>
          <p:cNvPr id="481" name="Google Shape;481;p38"/>
          <p:cNvGrpSpPr/>
          <p:nvPr/>
        </p:nvGrpSpPr>
        <p:grpSpPr>
          <a:xfrm rot="10800000">
            <a:off x="5068503" y="1367565"/>
            <a:ext cx="2054631" cy="543296"/>
            <a:chOff x="6412960" y="786849"/>
            <a:chExt cx="1676246" cy="443145"/>
          </a:xfrm>
        </p:grpSpPr>
        <p:sp>
          <p:nvSpPr>
            <p:cNvPr id="482" name="Google Shape;482;p38"/>
            <p:cNvSpPr/>
            <p:nvPr/>
          </p:nvSpPr>
          <p:spPr>
            <a:xfrm>
              <a:off x="6412960" y="786849"/>
              <a:ext cx="444398" cy="443145"/>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3" name="Google Shape;483;p38"/>
            <p:cNvSpPr/>
            <p:nvPr/>
          </p:nvSpPr>
          <p:spPr>
            <a:xfrm>
              <a:off x="7028289" y="786849"/>
              <a:ext cx="444398" cy="443145"/>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4" name="Google Shape;484;p38"/>
            <p:cNvSpPr/>
            <p:nvPr/>
          </p:nvSpPr>
          <p:spPr>
            <a:xfrm>
              <a:off x="7643624" y="786849"/>
              <a:ext cx="445583" cy="443145"/>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rgbClr val="252A3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35" name="Rectangle 5"/>
          <p:cNvSpPr>
            <a:spLocks noChangeArrowheads="1"/>
          </p:cNvSpPr>
          <p:nvPr/>
        </p:nvSpPr>
        <p:spPr bwMode="auto">
          <a:xfrm>
            <a:off x="2521193" y="5369575"/>
            <a:ext cx="61869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vi-VN" altLang="en-US" sz="3600" b="1" dirty="0">
                <a:solidFill>
                  <a:srgbClr val="FF0000"/>
                </a:solidFill>
                <a:latin typeface="+mj-lt"/>
              </a:rPr>
              <a:t>THÔNG TIN VỀ GIÁO VIÊN</a:t>
            </a:r>
            <a:endParaRPr lang="en-US" altLang="en-US" sz="3600" b="1" dirty="0">
              <a:solidFill>
                <a:srgbClr val="FF0000"/>
              </a:solidFill>
              <a:latin typeface="+mj-lt"/>
            </a:endParaRPr>
          </a:p>
        </p:txBody>
      </p:sp>
      <p:sp>
        <p:nvSpPr>
          <p:cNvPr id="36" name="Rectangle 7"/>
          <p:cNvSpPr>
            <a:spLocks noChangeArrowheads="1"/>
          </p:cNvSpPr>
          <p:nvPr/>
        </p:nvSpPr>
        <p:spPr bwMode="auto">
          <a:xfrm>
            <a:off x="2382692" y="2310734"/>
            <a:ext cx="7972425"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lnSpc>
                <a:spcPct val="150000"/>
              </a:lnSpc>
              <a:spcBef>
                <a:spcPct val="0"/>
              </a:spcBef>
              <a:buFontTx/>
              <a:buNone/>
            </a:pPr>
            <a:r>
              <a:rPr lang="vi-VN" altLang="en-US" sz="2800" b="1" dirty="0">
                <a:solidFill>
                  <a:srgbClr val="002060"/>
                </a:solidFill>
                <a:sym typeface="Wingdings" panose="05000000000000000000" pitchFamily="2" charset="2"/>
              </a:rPr>
              <a:t>Họ và tên: HOÀNG THỊ TRANG</a:t>
            </a:r>
          </a:p>
          <a:p>
            <a:pPr algn="just" eaLnBrk="1" hangingPunct="1">
              <a:lnSpc>
                <a:spcPct val="150000"/>
              </a:lnSpc>
              <a:spcBef>
                <a:spcPct val="0"/>
              </a:spcBef>
              <a:buFontTx/>
              <a:buNone/>
            </a:pPr>
            <a:r>
              <a:rPr lang="vi-VN" altLang="en-US" sz="2800" b="1" dirty="0">
                <a:solidFill>
                  <a:srgbClr val="002060"/>
                </a:solidFill>
                <a:sym typeface="Wingdings" panose="05000000000000000000" pitchFamily="2" charset="2"/>
              </a:rPr>
              <a:t>Điện thoại: 0398073873</a:t>
            </a:r>
          </a:p>
          <a:p>
            <a:pPr algn="just" eaLnBrk="1" hangingPunct="1">
              <a:lnSpc>
                <a:spcPct val="150000"/>
              </a:lnSpc>
              <a:spcBef>
                <a:spcPct val="0"/>
              </a:spcBef>
              <a:buFontTx/>
              <a:buNone/>
            </a:pPr>
            <a:r>
              <a:rPr lang="vi-VN" altLang="en-US" sz="2800" b="1" dirty="0">
                <a:solidFill>
                  <a:srgbClr val="002060"/>
                </a:solidFill>
                <a:sym typeface="Wingdings" panose="05000000000000000000" pitchFamily="2" charset="2"/>
              </a:rPr>
              <a:t>Địa chỉ email: hoangthitrang83@gmail.com</a:t>
            </a:r>
            <a:endParaRPr lang="en-US" altLang="en-US" sz="2800" b="1" dirty="0">
              <a:solidFill>
                <a:srgbClr val="002060"/>
              </a:solidFill>
            </a:endParaRP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2353669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1000" fill="hold"/>
                                        <p:tgtEl>
                                          <p:spTgt spid="35"/>
                                        </p:tgtEl>
                                        <p:attrNameLst>
                                          <p:attrName>ppt_w</p:attrName>
                                        </p:attrNameLst>
                                      </p:cBhvr>
                                      <p:tavLst>
                                        <p:tav tm="0">
                                          <p:val>
                                            <p:fltVal val="0"/>
                                          </p:val>
                                        </p:tav>
                                        <p:tav tm="100000">
                                          <p:val>
                                            <p:strVal val="#ppt_w"/>
                                          </p:val>
                                        </p:tav>
                                      </p:tavLst>
                                    </p:anim>
                                    <p:anim calcmode="lin" valueType="num">
                                      <p:cBhvr>
                                        <p:cTn id="8" dur="1000" fill="hold"/>
                                        <p:tgtEl>
                                          <p:spTgt spid="35"/>
                                        </p:tgtEl>
                                        <p:attrNameLst>
                                          <p:attrName>ppt_h</p:attrName>
                                        </p:attrNameLst>
                                      </p:cBhvr>
                                      <p:tavLst>
                                        <p:tav tm="0">
                                          <p:val>
                                            <p:fltVal val="0"/>
                                          </p:val>
                                        </p:tav>
                                        <p:tav tm="100000">
                                          <p:val>
                                            <p:strVal val="#ppt_h"/>
                                          </p:val>
                                        </p:tav>
                                      </p:tavLst>
                                    </p:anim>
                                    <p:anim calcmode="lin" valueType="num">
                                      <p:cBhvr>
                                        <p:cTn id="9" dur="1000" fill="hold"/>
                                        <p:tgtEl>
                                          <p:spTgt spid="35"/>
                                        </p:tgtEl>
                                        <p:attrNameLst>
                                          <p:attrName>style.rotation</p:attrName>
                                        </p:attrNameLst>
                                      </p:cBhvr>
                                      <p:tavLst>
                                        <p:tav tm="0">
                                          <p:val>
                                            <p:fltVal val="90"/>
                                          </p:val>
                                        </p:tav>
                                        <p:tav tm="100000">
                                          <p:val>
                                            <p:fltVal val="0"/>
                                          </p:val>
                                        </p:tav>
                                      </p:tavLst>
                                    </p:anim>
                                    <p:animEffect transition="in" filter="fade">
                                      <p:cBhvr>
                                        <p:cTn id="10" dur="1000"/>
                                        <p:tgtEl>
                                          <p:spTgt spid="3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fade">
                                      <p:cBhvr>
                                        <p:cTn id="15" dur="1000"/>
                                        <p:tgtEl>
                                          <p:spTgt spid="36"/>
                                        </p:tgtEl>
                                      </p:cBhvr>
                                    </p:animEffect>
                                    <p:anim calcmode="lin" valueType="num">
                                      <p:cBhvr>
                                        <p:cTn id="16" dur="1000" fill="hold"/>
                                        <p:tgtEl>
                                          <p:spTgt spid="36"/>
                                        </p:tgtEl>
                                        <p:attrNameLst>
                                          <p:attrName>ppt_x</p:attrName>
                                        </p:attrNameLst>
                                      </p:cBhvr>
                                      <p:tavLst>
                                        <p:tav tm="0">
                                          <p:val>
                                            <p:strVal val="#ppt_x"/>
                                          </p:val>
                                        </p:tav>
                                        <p:tav tm="100000">
                                          <p:val>
                                            <p:strVal val="#ppt_x"/>
                                          </p:val>
                                        </p:tav>
                                      </p:tavLst>
                                    </p:anim>
                                    <p:anim calcmode="lin" valueType="num">
                                      <p:cBhvr>
                                        <p:cTn id="17"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81"/>
        <p:cNvGrpSpPr/>
        <p:nvPr/>
      </p:nvGrpSpPr>
      <p:grpSpPr>
        <a:xfrm>
          <a:off x="0" y="0"/>
          <a:ext cx="0" cy="0"/>
          <a:chOff x="0" y="0"/>
          <a:chExt cx="0" cy="0"/>
        </a:xfrm>
      </p:grpSpPr>
      <p:pic>
        <p:nvPicPr>
          <p:cNvPr id="283" name="Google Shape;283;p29"/>
          <p:cNvPicPr preferRelativeResize="0"/>
          <p:nvPr/>
        </p:nvPicPr>
        <p:blipFill rotWithShape="1">
          <a:blip r:embed="rId3">
            <a:alphaModFix/>
          </a:blip>
          <a:srcRect l="36330"/>
          <a:stretch/>
        </p:blipFill>
        <p:spPr>
          <a:xfrm flipH="1">
            <a:off x="0" y="1708080"/>
            <a:ext cx="4609865" cy="5117381"/>
          </a:xfrm>
          <a:prstGeom prst="rect">
            <a:avLst/>
          </a:prstGeom>
          <a:noFill/>
          <a:ln>
            <a:noFill/>
          </a:ln>
        </p:spPr>
      </p:pic>
      <p:sp>
        <p:nvSpPr>
          <p:cNvPr id="7" name="Google Shape;921;p39"/>
          <p:cNvSpPr/>
          <p:nvPr/>
        </p:nvSpPr>
        <p:spPr>
          <a:xfrm>
            <a:off x="3750679" y="898335"/>
            <a:ext cx="7900567" cy="809746"/>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Rectangle 5"/>
          <p:cNvSpPr>
            <a:spLocks noChangeArrowheads="1"/>
          </p:cNvSpPr>
          <p:nvPr/>
        </p:nvSpPr>
        <p:spPr bwMode="auto">
          <a:xfrm>
            <a:off x="3750679" y="1184860"/>
            <a:ext cx="7918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b="1" dirty="0">
                <a:solidFill>
                  <a:schemeClr val="bg1"/>
                </a:solidFill>
                <a:latin typeface="+mj-lt"/>
              </a:rPr>
              <a:t>GIỚI THIỆU MÔN HỌC</a:t>
            </a:r>
          </a:p>
        </p:txBody>
      </p:sp>
      <p:sp>
        <p:nvSpPr>
          <p:cNvPr id="4" name="Rectangle 3"/>
          <p:cNvSpPr/>
          <p:nvPr/>
        </p:nvSpPr>
        <p:spPr>
          <a:xfrm>
            <a:off x="5305424" y="1878047"/>
            <a:ext cx="6096000" cy="3647152"/>
          </a:xfrm>
          <a:prstGeom prst="rect">
            <a:avLst/>
          </a:prstGeom>
        </p:spPr>
        <p:txBody>
          <a:bodyPr>
            <a:spAutoFit/>
          </a:bodyPr>
          <a:lstStyle/>
          <a:p>
            <a:pPr marL="180340" indent="-180340" algn="just">
              <a:spcBef>
                <a:spcPts val="600"/>
              </a:spcBef>
              <a:spcAft>
                <a:spcPts val="0"/>
              </a:spcAft>
            </a:pPr>
            <a:r>
              <a:rPr lang="nl-NL" sz="2400" b="1" dirty="0">
                <a:latin typeface="Times New Roman" panose="02020603050405020304" pitchFamily="18" charset="0"/>
                <a:ea typeface="Times New Roman" panose="02020603050405020304" pitchFamily="18" charset="0"/>
              </a:rPr>
              <a:t>1. Tên học phần: </a:t>
            </a:r>
            <a:r>
              <a:rPr lang="nl-NL" sz="2400" dirty="0">
                <a:latin typeface="Times New Roman" panose="02020603050405020304" pitchFamily="18" charset="0"/>
                <a:ea typeface="Times New Roman" panose="02020603050405020304" pitchFamily="18" charset="0"/>
              </a:rPr>
              <a:t>Kinh tế chính trị Mác – Lênin.</a:t>
            </a:r>
            <a:r>
              <a:rPr lang="nl-NL" sz="2400" b="1" dirty="0">
                <a:latin typeface="Times New Roman" panose="02020603050405020304" pitchFamily="18" charset="0"/>
                <a:ea typeface="Times New Roman" panose="02020603050405020304" pitchFamily="18" charset="0"/>
              </a:rPr>
              <a:t> </a:t>
            </a:r>
            <a:endParaRPr lang="en-US" sz="2400" b="1" dirty="0">
              <a:latin typeface="Times New Roman" panose="02020603050405020304" pitchFamily="18" charset="0"/>
              <a:ea typeface="Times New Roman" panose="02020603050405020304" pitchFamily="18" charset="0"/>
            </a:endParaRPr>
          </a:p>
          <a:p>
            <a:pPr marL="180340" indent="-180340" algn="just">
              <a:spcBef>
                <a:spcPts val="600"/>
              </a:spcBef>
              <a:spcAft>
                <a:spcPts val="0"/>
              </a:spcAft>
            </a:pPr>
            <a:r>
              <a:rPr lang="nl-NL" sz="2400" b="1" dirty="0">
                <a:latin typeface="Times New Roman" panose="02020603050405020304" pitchFamily="18" charset="0"/>
                <a:ea typeface="Times New Roman" panose="02020603050405020304" pitchFamily="18" charset="0"/>
              </a:rPr>
              <a:t>2. Số tín chỉ: </a:t>
            </a:r>
            <a:r>
              <a:rPr lang="nl-NL" sz="2400" dirty="0">
                <a:latin typeface="Times New Roman" panose="02020603050405020304" pitchFamily="18" charset="0"/>
                <a:ea typeface="Times New Roman" panose="02020603050405020304" pitchFamily="18" charset="0"/>
              </a:rPr>
              <a:t>02</a:t>
            </a:r>
            <a:endParaRPr lang="en-US" sz="2400" b="1" dirty="0">
              <a:latin typeface="Times New Roman" panose="02020603050405020304" pitchFamily="18" charset="0"/>
              <a:ea typeface="Times New Roman" panose="02020603050405020304" pitchFamily="18" charset="0"/>
            </a:endParaRPr>
          </a:p>
          <a:p>
            <a:pPr marL="180340" indent="-180340" algn="just">
              <a:spcBef>
                <a:spcPts val="600"/>
              </a:spcBef>
              <a:spcAft>
                <a:spcPts val="0"/>
              </a:spcAft>
            </a:pPr>
            <a:r>
              <a:rPr lang="en-US" sz="2400" b="1" dirty="0">
                <a:latin typeface="Times New Roman" panose="02020603050405020304" pitchFamily="18" charset="0"/>
                <a:ea typeface="Times New Roman" panose="02020603050405020304" pitchFamily="18" charset="0"/>
              </a:rPr>
              <a:t>3. </a:t>
            </a:r>
            <a:r>
              <a:rPr lang="en-US" sz="2400" b="1" dirty="0" err="1">
                <a:latin typeface="Times New Roman" panose="02020603050405020304" pitchFamily="18" charset="0"/>
                <a:ea typeface="Times New Roman" panose="02020603050405020304" pitchFamily="18" charset="0"/>
              </a:rPr>
              <a:t>Thông</a:t>
            </a:r>
            <a:r>
              <a:rPr lang="en-US" sz="2400" b="1" dirty="0">
                <a:latin typeface="Times New Roman" panose="02020603050405020304" pitchFamily="18" charset="0"/>
                <a:ea typeface="Times New Roman" panose="02020603050405020304" pitchFamily="18" charset="0"/>
              </a:rPr>
              <a:t> tin </a:t>
            </a:r>
            <a:r>
              <a:rPr lang="en-US" sz="2400" b="1" dirty="0" err="1">
                <a:latin typeface="Times New Roman" panose="02020603050405020304" pitchFamily="18" charset="0"/>
                <a:ea typeface="Times New Roman" panose="02020603050405020304" pitchFamily="18" charset="0"/>
              </a:rPr>
              <a:t>về</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học</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phần</a:t>
            </a:r>
            <a:endParaRPr lang="en-US" sz="2400" b="1" dirty="0">
              <a:latin typeface="Times New Roman" panose="02020603050405020304" pitchFamily="18" charset="0"/>
              <a:ea typeface="Times New Roman" panose="02020603050405020304" pitchFamily="18" charset="0"/>
            </a:endParaRPr>
          </a:p>
          <a:p>
            <a:pPr marL="342900" indent="-342900" algn="just">
              <a:spcAft>
                <a:spcPts val="0"/>
              </a:spcAft>
              <a:buFont typeface="Wingdings" panose="05000000000000000000" pitchFamily="2" charset="2"/>
              <a:buChar char="§"/>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Điều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kiện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quyết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Triết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học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Mác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Lênin</a:t>
            </a:r>
            <a:endParaRPr lang="en-US" sz="2400" dirty="0">
              <a:latin typeface="Times New Roman" panose="02020603050405020304" pitchFamily="18" charset="0"/>
              <a:ea typeface="Times New Roman" panose="02020603050405020304" pitchFamily="18" charset="0"/>
            </a:endParaRPr>
          </a:p>
          <a:p>
            <a:pPr marL="342900" indent="-342900" algn="just">
              <a:spcAft>
                <a:spcPts val="0"/>
              </a:spcAft>
              <a:buFont typeface="Wingdings" panose="05000000000000000000" pitchFamily="2" charset="2"/>
              <a:buChar char="§"/>
            </a:pPr>
            <a:r>
              <a:rPr lang="en-US" sz="2400" dirty="0" err="1">
                <a:latin typeface="Times New Roman" panose="02020603050405020304" pitchFamily="18" charset="0"/>
                <a:ea typeface="Times New Roman" panose="02020603050405020304" pitchFamily="18" charset="0"/>
              </a:rPr>
              <a:t>Loại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học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phần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Bắt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buộc</a:t>
            </a:r>
            <a:r>
              <a:rPr lang="en-US" sz="2400" dirty="0">
                <a:latin typeface="Times New Roman" panose="02020603050405020304" pitchFamily="18" charset="0"/>
                <a:ea typeface="Times New Roman" panose="02020603050405020304" pitchFamily="18" charset="0"/>
              </a:rPr>
              <a:t> </a:t>
            </a:r>
          </a:p>
          <a:p>
            <a:pPr marL="180340" indent="-180340" algn="just">
              <a:spcBef>
                <a:spcPts val="600"/>
              </a:spcBef>
              <a:spcAft>
                <a:spcPts val="0"/>
              </a:spcAft>
            </a:pPr>
            <a:r>
              <a:rPr lang="en-US" sz="2400" b="1" dirty="0">
                <a:latin typeface="Times New Roman" panose="02020603050405020304" pitchFamily="18" charset="0"/>
                <a:ea typeface="Times New Roman" panose="02020603050405020304" pitchFamily="18" charset="0"/>
              </a:rPr>
              <a:t>4. </a:t>
            </a:r>
            <a:r>
              <a:rPr lang="en-US" sz="2400" b="1" dirty="0" err="1">
                <a:latin typeface="Times New Roman" panose="02020603050405020304" pitchFamily="18" charset="0"/>
                <a:ea typeface="Times New Roman" panose="02020603050405020304" pitchFamily="18" charset="0"/>
              </a:rPr>
              <a:t>Phân</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bố</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thời</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gian</a:t>
            </a:r>
            <a:endParaRPr lang="en-US" sz="2400" b="1" dirty="0">
              <a:latin typeface="Times New Roman" panose="02020603050405020304" pitchFamily="18" charset="0"/>
              <a:ea typeface="Times New Roman" panose="02020603050405020304" pitchFamily="18" charset="0"/>
            </a:endParaRPr>
          </a:p>
          <a:p>
            <a:pPr marL="342900" indent="-342900" algn="just">
              <a:spcAft>
                <a:spcPts val="0"/>
              </a:spcAft>
              <a:buFont typeface="Wingdings" panose="05000000000000000000" pitchFamily="2" charset="2"/>
              <a:buChar char="§"/>
            </a:pPr>
            <a:r>
              <a:rPr lang="en-US" sz="2400" dirty="0" err="1">
                <a:latin typeface="Times New Roman" panose="02020603050405020304" pitchFamily="18" charset="0"/>
                <a:ea typeface="Times New Roman" panose="02020603050405020304" pitchFamily="18" charset="0"/>
              </a:rPr>
              <a:t>Lý</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thuyết</a:t>
            </a:r>
            <a:r>
              <a:rPr lang="en-US" sz="2400" dirty="0">
                <a:latin typeface="Times New Roman" panose="02020603050405020304" pitchFamily="18" charset="0"/>
                <a:ea typeface="Times New Roman" panose="02020603050405020304" pitchFamily="18" charset="0"/>
              </a:rPr>
              <a:t>: </a:t>
            </a:r>
          </a:p>
          <a:p>
            <a:pPr marL="342900" indent="-342900" algn="just">
              <a:spcAft>
                <a:spcPts val="0"/>
              </a:spcAft>
              <a:buFont typeface="Wingdings" panose="05000000000000000000" pitchFamily="2" charset="2"/>
              <a:buChar char="§"/>
            </a:pPr>
            <a:r>
              <a:rPr lang="en-US" sz="2400" dirty="0" err="1">
                <a:latin typeface="Times New Roman" panose="02020603050405020304" pitchFamily="18" charset="0"/>
                <a:ea typeface="Times New Roman" panose="02020603050405020304" pitchFamily="18" charset="0"/>
              </a:rPr>
              <a:t>Thảo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luận</a:t>
            </a:r>
            <a:r>
              <a:rPr lang="en-US" sz="2400" dirty="0">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101593036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428120" y="539055"/>
            <a:ext cx="4201897" cy="6124245"/>
            <a:chOff x="1607675" y="475625"/>
            <a:chExt cx="4403850" cy="50002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9" name="Google Shape;179;p26"/>
            <p:cNvSpPr/>
            <p:nvPr/>
          </p:nvSpPr>
          <p:spPr>
            <a:xfrm>
              <a:off x="3637550" y="2051200"/>
              <a:ext cx="422875" cy="55200"/>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0" name="Google Shape;190;p26"/>
            <p:cNvSpPr/>
            <p:nvPr/>
          </p:nvSpPr>
          <p:spPr>
            <a:xfrm>
              <a:off x="4886100" y="1136750"/>
              <a:ext cx="378250" cy="378225"/>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110" name="Rectangle 5"/>
          <p:cNvSpPr>
            <a:spLocks noChangeArrowheads="1"/>
          </p:cNvSpPr>
          <p:nvPr/>
        </p:nvSpPr>
        <p:spPr bwMode="auto">
          <a:xfrm>
            <a:off x="4262349" y="1773990"/>
            <a:ext cx="5796052" cy="520540"/>
          </a:xfrm>
          <a:prstGeom prst="rect">
            <a:avLst/>
          </a:prstGeom>
          <a:solidFill>
            <a:schemeClr val="accent1"/>
          </a:solidFill>
          <a:ln>
            <a:noFill/>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latin typeface="+mj-lt"/>
              </a:rPr>
              <a:t>TÀI LIỆU HỌC TẬP, THAM KHẢO</a:t>
            </a:r>
          </a:p>
        </p:txBody>
      </p:sp>
      <p:sp>
        <p:nvSpPr>
          <p:cNvPr id="111" name="Rectangle 8"/>
          <p:cNvSpPr>
            <a:spLocks noChangeArrowheads="1"/>
          </p:cNvSpPr>
          <p:nvPr/>
        </p:nvSpPr>
        <p:spPr bwMode="auto">
          <a:xfrm>
            <a:off x="3846711" y="3158090"/>
            <a:ext cx="7488946" cy="830997"/>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nchor="ctr">
            <a:spAutoFit/>
          </a:bodyPr>
          <a:lstStyle>
            <a:lvl1pPr marL="171450" indent="-171450"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just" eaLnBrk="1" hangingPunct="1">
              <a:buFontTx/>
              <a:buChar char="-"/>
              <a:defRPr/>
            </a:pPr>
            <a:r>
              <a:rPr lang="en-US" altLang="en-US" sz="2400" b="1" dirty="0" err="1">
                <a:solidFill>
                  <a:srgbClr val="C00000"/>
                </a:solidFill>
                <a:latin typeface="+mj-lt"/>
                <a:cs typeface="Times New Roman" pitchFamily="18" charset="0"/>
              </a:rPr>
              <a:t>Giáo</a:t>
            </a:r>
            <a:r>
              <a:rPr lang="en-US" altLang="en-US" sz="2400" b="1" dirty="0">
                <a:solidFill>
                  <a:srgbClr val="C00000"/>
                </a:solidFill>
                <a:latin typeface="+mj-lt"/>
                <a:cs typeface="Times New Roman" pitchFamily="18" charset="0"/>
              </a:rPr>
              <a:t> </a:t>
            </a:r>
            <a:r>
              <a:rPr lang="en-US" altLang="en-US" sz="2400" b="1" dirty="0" err="1">
                <a:solidFill>
                  <a:srgbClr val="C00000"/>
                </a:solidFill>
                <a:latin typeface="+mj-lt"/>
                <a:cs typeface="Times New Roman" pitchFamily="18" charset="0"/>
              </a:rPr>
              <a:t>trình</a:t>
            </a:r>
            <a:r>
              <a:rPr lang="en-US" altLang="en-US" sz="2400" b="1" dirty="0">
                <a:solidFill>
                  <a:srgbClr val="C00000"/>
                </a:solidFill>
                <a:latin typeface="+mj-lt"/>
                <a:cs typeface="Times New Roman" pitchFamily="18" charset="0"/>
              </a:rPr>
              <a:t> </a:t>
            </a:r>
            <a:r>
              <a:rPr lang="en-US" altLang="en-US" sz="2400" b="1" dirty="0" err="1">
                <a:solidFill>
                  <a:srgbClr val="C00000"/>
                </a:solidFill>
                <a:latin typeface="+mj-lt"/>
                <a:cs typeface="Times New Roman" pitchFamily="18" charset="0"/>
              </a:rPr>
              <a:t>Kinh</a:t>
            </a:r>
            <a:r>
              <a:rPr lang="en-US" altLang="en-US" sz="2400" b="1" dirty="0">
                <a:solidFill>
                  <a:srgbClr val="C00000"/>
                </a:solidFill>
                <a:latin typeface="+mj-lt"/>
                <a:cs typeface="Times New Roman" pitchFamily="18" charset="0"/>
              </a:rPr>
              <a:t> </a:t>
            </a:r>
            <a:r>
              <a:rPr lang="en-US" altLang="en-US" sz="2400" b="1" dirty="0" err="1">
                <a:solidFill>
                  <a:srgbClr val="C00000"/>
                </a:solidFill>
                <a:latin typeface="+mj-lt"/>
                <a:cs typeface="Times New Roman" pitchFamily="18" charset="0"/>
              </a:rPr>
              <a:t>tế</a:t>
            </a:r>
            <a:r>
              <a:rPr lang="en-US" altLang="en-US" sz="2400" b="1" dirty="0">
                <a:solidFill>
                  <a:srgbClr val="C00000"/>
                </a:solidFill>
                <a:latin typeface="+mj-lt"/>
                <a:cs typeface="Times New Roman" pitchFamily="18" charset="0"/>
              </a:rPr>
              <a:t> </a:t>
            </a:r>
            <a:r>
              <a:rPr lang="en-US" altLang="en-US" sz="2400" b="1" dirty="0" err="1">
                <a:solidFill>
                  <a:srgbClr val="C00000"/>
                </a:solidFill>
                <a:latin typeface="+mj-lt"/>
                <a:cs typeface="Times New Roman" pitchFamily="18" charset="0"/>
              </a:rPr>
              <a:t>chính</a:t>
            </a:r>
            <a:r>
              <a:rPr lang="en-US" altLang="en-US" sz="2400" b="1" dirty="0">
                <a:solidFill>
                  <a:srgbClr val="C00000"/>
                </a:solidFill>
                <a:latin typeface="+mj-lt"/>
                <a:cs typeface="Times New Roman" pitchFamily="18" charset="0"/>
              </a:rPr>
              <a:t> </a:t>
            </a:r>
            <a:r>
              <a:rPr lang="en-US" altLang="en-US" sz="2400" b="1" dirty="0" err="1">
                <a:solidFill>
                  <a:srgbClr val="C00000"/>
                </a:solidFill>
                <a:latin typeface="+mj-lt"/>
                <a:cs typeface="Times New Roman" pitchFamily="18" charset="0"/>
              </a:rPr>
              <a:t>trị</a:t>
            </a:r>
            <a:r>
              <a:rPr lang="en-US" altLang="en-US" sz="2400" b="1" dirty="0">
                <a:solidFill>
                  <a:srgbClr val="C00000"/>
                </a:solidFill>
                <a:latin typeface="+mj-lt"/>
                <a:cs typeface="Times New Roman" pitchFamily="18" charset="0"/>
              </a:rPr>
              <a:t> </a:t>
            </a:r>
            <a:r>
              <a:rPr lang="en-US" altLang="en-US" sz="2400" dirty="0" err="1">
                <a:solidFill>
                  <a:srgbClr val="000066"/>
                </a:solidFill>
                <a:latin typeface="+mj-lt"/>
                <a:cs typeface="Times New Roman" pitchFamily="18" charset="0"/>
              </a:rPr>
              <a:t>của</a:t>
            </a:r>
            <a:r>
              <a:rPr lang="en-US" altLang="en-US" sz="2400" dirty="0">
                <a:solidFill>
                  <a:srgbClr val="000066"/>
                </a:solidFill>
                <a:latin typeface="+mj-lt"/>
                <a:cs typeface="Times New Roman" pitchFamily="18" charset="0"/>
              </a:rPr>
              <a:t> </a:t>
            </a:r>
            <a:r>
              <a:rPr lang="en-US" sz="2400" dirty="0" err="1">
                <a:latin typeface="+mj-lt"/>
              </a:rPr>
              <a:t>Bộ</a:t>
            </a:r>
            <a:r>
              <a:rPr lang="en-US" sz="2400" dirty="0">
                <a:latin typeface="+mj-lt"/>
              </a:rPr>
              <a:t> </a:t>
            </a:r>
            <a:r>
              <a:rPr lang="en-US" sz="2400" dirty="0" err="1">
                <a:latin typeface="+mj-lt"/>
              </a:rPr>
              <a:t>giáo</a:t>
            </a:r>
            <a:r>
              <a:rPr lang="en-US" sz="2400" dirty="0">
                <a:latin typeface="+mj-lt"/>
              </a:rPr>
              <a:t> </a:t>
            </a:r>
            <a:r>
              <a:rPr lang="en-US" sz="2400" dirty="0" err="1">
                <a:latin typeface="+mj-lt"/>
              </a:rPr>
              <a:t>dục</a:t>
            </a:r>
            <a:r>
              <a:rPr lang="en-US" sz="2400" dirty="0">
                <a:latin typeface="+mj-lt"/>
              </a:rPr>
              <a:t> </a:t>
            </a:r>
            <a:r>
              <a:rPr lang="en-US" sz="2400" dirty="0" err="1">
                <a:latin typeface="+mj-lt"/>
              </a:rPr>
              <a:t>và</a:t>
            </a:r>
            <a:r>
              <a:rPr lang="en-US" sz="2400" dirty="0">
                <a:latin typeface="+mj-lt"/>
              </a:rPr>
              <a:t> </a:t>
            </a:r>
            <a:r>
              <a:rPr lang="en-US" sz="2400" dirty="0" err="1">
                <a:latin typeface="+mj-lt"/>
              </a:rPr>
              <a:t>đào</a:t>
            </a:r>
            <a:r>
              <a:rPr lang="en-US" sz="2400" dirty="0">
                <a:latin typeface="+mj-lt"/>
              </a:rPr>
              <a:t> </a:t>
            </a:r>
            <a:r>
              <a:rPr lang="en-US" sz="2400" dirty="0" err="1">
                <a:latin typeface="+mj-lt"/>
              </a:rPr>
              <a:t>tạo</a:t>
            </a:r>
            <a:r>
              <a:rPr lang="en-US" sz="2400" dirty="0">
                <a:latin typeface="+mj-lt"/>
              </a:rPr>
              <a:t>, </a:t>
            </a:r>
            <a:r>
              <a:rPr lang="en-US" sz="2400" dirty="0" err="1">
                <a:latin typeface="+mj-lt"/>
              </a:rPr>
              <a:t>tài</a:t>
            </a:r>
            <a:r>
              <a:rPr lang="en-US" sz="2400" dirty="0">
                <a:latin typeface="+mj-lt"/>
              </a:rPr>
              <a:t> </a:t>
            </a:r>
            <a:r>
              <a:rPr lang="en-US" sz="2400" dirty="0" err="1">
                <a:latin typeface="+mj-lt"/>
              </a:rPr>
              <a:t>liệu</a:t>
            </a:r>
            <a:r>
              <a:rPr lang="en-US" sz="2400" dirty="0">
                <a:latin typeface="+mj-lt"/>
              </a:rPr>
              <a:t> </a:t>
            </a:r>
            <a:r>
              <a:rPr lang="en-US" sz="2400" dirty="0" err="1">
                <a:latin typeface="+mj-lt"/>
              </a:rPr>
              <a:t>dùng</a:t>
            </a:r>
            <a:r>
              <a:rPr lang="en-US" sz="2400" dirty="0">
                <a:latin typeface="+mj-lt"/>
              </a:rPr>
              <a:t> </a:t>
            </a:r>
            <a:r>
              <a:rPr lang="en-US" sz="2400" dirty="0" err="1">
                <a:latin typeface="+mj-lt"/>
              </a:rPr>
              <a:t>tập</a:t>
            </a:r>
            <a:r>
              <a:rPr lang="en-US" sz="2400" dirty="0">
                <a:latin typeface="+mj-lt"/>
              </a:rPr>
              <a:t> </a:t>
            </a:r>
            <a:r>
              <a:rPr lang="en-US" sz="2400" dirty="0" err="1">
                <a:latin typeface="+mj-lt"/>
              </a:rPr>
              <a:t>huấn</a:t>
            </a:r>
            <a:r>
              <a:rPr lang="en-US" sz="2400" dirty="0">
                <a:latin typeface="+mj-lt"/>
              </a:rPr>
              <a:t> </a:t>
            </a:r>
            <a:r>
              <a:rPr lang="en-US" sz="2400" dirty="0" err="1">
                <a:latin typeface="+mj-lt"/>
              </a:rPr>
              <a:t>giảng</a:t>
            </a:r>
            <a:r>
              <a:rPr lang="en-US" sz="2400" dirty="0">
                <a:latin typeface="+mj-lt"/>
              </a:rPr>
              <a:t> </a:t>
            </a:r>
            <a:r>
              <a:rPr lang="en-US" sz="2400" dirty="0" err="1">
                <a:latin typeface="+mj-lt"/>
              </a:rPr>
              <a:t>dạy</a:t>
            </a:r>
            <a:r>
              <a:rPr lang="en-US" sz="2400" dirty="0">
                <a:latin typeface="+mj-lt"/>
              </a:rPr>
              <a:t> </a:t>
            </a:r>
            <a:r>
              <a:rPr lang="en-US" sz="2400" dirty="0" err="1">
                <a:latin typeface="+mj-lt"/>
              </a:rPr>
              <a:t>năm</a:t>
            </a:r>
            <a:r>
              <a:rPr lang="en-US" sz="2400" dirty="0">
                <a:latin typeface="+mj-lt"/>
              </a:rPr>
              <a:t> 2019.</a:t>
            </a:r>
          </a:p>
        </p:txBody>
      </p:sp>
      <p:sp>
        <p:nvSpPr>
          <p:cNvPr id="115" name="Rectangle 5"/>
          <p:cNvSpPr>
            <a:spLocks noChangeArrowheads="1"/>
          </p:cNvSpPr>
          <p:nvPr/>
        </p:nvSpPr>
        <p:spPr bwMode="auto">
          <a:xfrm>
            <a:off x="4859921" y="375115"/>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latin typeface="+mj-lt"/>
              </a:rPr>
              <a:t>TÀI LIỆU HỌC TẬP, THAM KHẢO</a:t>
            </a:r>
          </a:p>
        </p:txBody>
      </p:sp>
      <p:sp>
        <p:nvSpPr>
          <p:cNvPr id="2" name="Rectangle 1">
            <a:extLst>
              <a:ext uri="{FF2B5EF4-FFF2-40B4-BE49-F238E27FC236}">
                <a16:creationId xmlns:a16="http://schemas.microsoft.com/office/drawing/2014/main" xmlns="" id="{E8673C4B-8635-4D43-8210-323D1F735872}"/>
              </a:ext>
            </a:extLst>
          </p:cNvPr>
          <p:cNvSpPr/>
          <p:nvPr/>
        </p:nvSpPr>
        <p:spPr>
          <a:xfrm>
            <a:off x="5662565" y="2633988"/>
            <a:ext cx="2709396" cy="461665"/>
          </a:xfrm>
          <a:prstGeom prst="rect">
            <a:avLst/>
          </a:prstGeom>
        </p:spPr>
        <p:txBody>
          <a:bodyPr wrap="none">
            <a:spAutoFit/>
          </a:bodyPr>
          <a:lstStyle/>
          <a:p>
            <a:pPr marL="285750" indent="-285750">
              <a:buFont typeface="Wingdings" panose="05000000000000000000" pitchFamily="2" charset="2"/>
              <a:buChar char="§"/>
            </a:pPr>
            <a:r>
              <a:rPr lang="en-US" sz="2400" b="1" dirty="0" err="1">
                <a:solidFill>
                  <a:srgbClr val="0033CC"/>
                </a:solidFill>
              </a:rPr>
              <a:t>Tài</a:t>
            </a:r>
            <a:r>
              <a:rPr lang="en-US" sz="2400" b="1" dirty="0">
                <a:solidFill>
                  <a:srgbClr val="0033CC"/>
                </a:solidFill>
              </a:rPr>
              <a:t> </a:t>
            </a:r>
            <a:r>
              <a:rPr lang="en-US" sz="2400" b="1" dirty="0" err="1">
                <a:solidFill>
                  <a:srgbClr val="0033CC"/>
                </a:solidFill>
              </a:rPr>
              <a:t>liệu</a:t>
            </a:r>
            <a:r>
              <a:rPr lang="en-US" sz="2400" b="1" dirty="0">
                <a:solidFill>
                  <a:srgbClr val="0033CC"/>
                </a:solidFill>
              </a:rPr>
              <a:t> </a:t>
            </a:r>
            <a:r>
              <a:rPr lang="vi-VN" sz="2400" b="1" dirty="0">
                <a:solidFill>
                  <a:srgbClr val="0033CC"/>
                </a:solidFill>
              </a:rPr>
              <a:t>học tập</a:t>
            </a:r>
            <a:endParaRPr lang="en-US" sz="2400" b="1" dirty="0">
              <a:solidFill>
                <a:srgbClr val="0033CC"/>
              </a:solidFill>
            </a:endParaRPr>
          </a:p>
        </p:txBody>
      </p:sp>
      <p:sp>
        <p:nvSpPr>
          <p:cNvPr id="113" name="Rectangle 8">
            <a:extLst>
              <a:ext uri="{FF2B5EF4-FFF2-40B4-BE49-F238E27FC236}">
                <a16:creationId xmlns:a16="http://schemas.microsoft.com/office/drawing/2014/main" xmlns="" id="{233C71EF-CC13-40D4-91DA-F71094BE3ABD}"/>
              </a:ext>
            </a:extLst>
          </p:cNvPr>
          <p:cNvSpPr>
            <a:spLocks noChangeArrowheads="1"/>
          </p:cNvSpPr>
          <p:nvPr/>
        </p:nvSpPr>
        <p:spPr bwMode="auto">
          <a:xfrm>
            <a:off x="3846711" y="4098284"/>
            <a:ext cx="7488946" cy="1569660"/>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nchor="ctr">
            <a:spAutoFit/>
          </a:bodyPr>
          <a:lstStyle>
            <a:lvl1pPr marL="171450" indent="-171450"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just" eaLnBrk="1" hangingPunct="1">
              <a:buFontTx/>
              <a:buChar char="-"/>
              <a:defRPr/>
            </a:pPr>
            <a:r>
              <a:rPr lang="vi-VN" altLang="en-US" sz="2400" b="1" dirty="0">
                <a:solidFill>
                  <a:srgbClr val="C00000"/>
                </a:solidFill>
                <a:latin typeface="+mn-lt"/>
                <a:cs typeface="Times New Roman" pitchFamily="18" charset="0"/>
              </a:rPr>
              <a:t>Tài liệu học tập môn học</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Kinh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tế</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chính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trị</a:t>
            </a:r>
            <a:r>
              <a:rPr lang="en-US" altLang="en-US" sz="2400" b="1" dirty="0">
                <a:solidFill>
                  <a:srgbClr val="C00000"/>
                </a:solidFill>
                <a:latin typeface="+mn-lt"/>
                <a:cs typeface="Times New Roman" pitchFamily="18" charset="0"/>
              </a:rPr>
              <a:t> </a:t>
            </a:r>
            <a:r>
              <a:rPr lang="en-US" altLang="en-US" sz="2400" dirty="0" err="1">
                <a:solidFill>
                  <a:srgbClr val="000066"/>
                </a:solidFill>
                <a:latin typeface="+mn-lt"/>
                <a:cs typeface="Times New Roman" pitchFamily="18" charset="0"/>
              </a:rPr>
              <a:t>của</a:t>
            </a:r>
            <a:r>
              <a:rPr lang="en-US" altLang="en-US" sz="2400" dirty="0">
                <a:solidFill>
                  <a:srgbClr val="000066"/>
                </a:solidFill>
                <a:latin typeface="+mn-lt"/>
                <a:cs typeface="Times New Roman" pitchFamily="18" charset="0"/>
              </a:rPr>
              <a:t> </a:t>
            </a:r>
            <a:r>
              <a:rPr lang="en-US" sz="2400" dirty="0" err="1">
                <a:latin typeface="+mn-lt"/>
              </a:rPr>
              <a:t>Bộ</a:t>
            </a:r>
            <a:r>
              <a:rPr lang="vi-VN" sz="2400" dirty="0">
                <a:latin typeface="+mn-lt"/>
              </a:rPr>
              <a:t> môn Chủ nghĩa Mác – Lênin, khoa Chính trị - Luật, trường ĐHCNTP Tp.HCM, NXB Khoa học xã hội, 2020</a:t>
            </a:r>
            <a:endParaRPr lang="en-US" sz="2400" dirty="0">
              <a:latin typeface="+mn-lt"/>
            </a:endParaRPr>
          </a:p>
        </p:txBody>
      </p:sp>
      <p:pic>
        <p:nvPicPr>
          <p:cNvPr id="102" name="Picture 10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344146461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255803" y="475151"/>
            <a:ext cx="4201897" cy="6124245"/>
            <a:chOff x="1607675" y="475625"/>
            <a:chExt cx="4403850" cy="50002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9" name="Google Shape;179;p26"/>
            <p:cNvSpPr/>
            <p:nvPr/>
          </p:nvSpPr>
          <p:spPr>
            <a:xfrm>
              <a:off x="3637550" y="2051200"/>
              <a:ext cx="422875" cy="55200"/>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6" name="Google Shape;186;p26"/>
            <p:cNvSpPr/>
            <p:nvPr/>
          </p:nvSpPr>
          <p:spPr>
            <a:xfrm>
              <a:off x="4213975" y="765600"/>
              <a:ext cx="325000" cy="324975"/>
            </a:xfrm>
            <a:custGeom>
              <a:avLst/>
              <a:gdLst/>
              <a:ahLst/>
              <a:cxnLst/>
              <a:rect l="l" t="t" r="r" b="b"/>
              <a:pathLst>
                <a:path w="13000" h="12999" extrusionOk="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0" name="Google Shape;190;p26"/>
            <p:cNvSpPr/>
            <p:nvPr/>
          </p:nvSpPr>
          <p:spPr>
            <a:xfrm>
              <a:off x="4886100" y="1136750"/>
              <a:ext cx="378250" cy="378225"/>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2" name="Google Shape;192;p26"/>
            <p:cNvSpPr/>
            <p:nvPr/>
          </p:nvSpPr>
          <p:spPr>
            <a:xfrm>
              <a:off x="4343525" y="1652675"/>
              <a:ext cx="267400" cy="267400"/>
            </a:xfrm>
            <a:custGeom>
              <a:avLst/>
              <a:gdLst/>
              <a:ahLst/>
              <a:cxnLst/>
              <a:rect l="l" t="t" r="r" b="b"/>
              <a:pathLst>
                <a:path w="10696" h="10696" extrusionOk="0">
                  <a:moveTo>
                    <a:pt x="5348" y="0"/>
                  </a:moveTo>
                  <a:cubicBezTo>
                    <a:pt x="2395" y="0"/>
                    <a:pt x="1" y="2394"/>
                    <a:pt x="1" y="5347"/>
                  </a:cubicBezTo>
                  <a:cubicBezTo>
                    <a:pt x="1" y="8302"/>
                    <a:pt x="2395" y="10696"/>
                    <a:pt x="5348" y="10696"/>
                  </a:cubicBezTo>
                  <a:cubicBezTo>
                    <a:pt x="8301" y="10696"/>
                    <a:pt x="10695" y="8302"/>
                    <a:pt x="10695" y="5347"/>
                  </a:cubicBezTo>
                  <a:cubicBezTo>
                    <a:pt x="10695" y="2394"/>
                    <a:pt x="8301" y="0"/>
                    <a:pt x="534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110" name="Rectangle 5"/>
          <p:cNvSpPr>
            <a:spLocks noChangeArrowheads="1"/>
          </p:cNvSpPr>
          <p:nvPr/>
        </p:nvSpPr>
        <p:spPr bwMode="auto">
          <a:xfrm>
            <a:off x="5120388" y="773281"/>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latin typeface="+mj-lt"/>
              </a:rPr>
              <a:t>TÀI LIỆU HỌC TẬP, THAM KHẢO</a:t>
            </a:r>
          </a:p>
        </p:txBody>
      </p:sp>
      <p:pic>
        <p:nvPicPr>
          <p:cNvPr id="12290" name="Picture 2" descr="Cách mạng công nghiệp 4.0 – Vấn đề đặt ra cho phát triển kinh tế - xã hội  và hội nhập quốc tế của Việt Nam (Sách chuyên khảo)"/>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81406" y="4416915"/>
            <a:ext cx="1996683" cy="2312350"/>
          </a:xfrm>
          <a:prstGeom prst="rect">
            <a:avLst/>
          </a:prstGeom>
          <a:noFill/>
          <a:extLst>
            <a:ext uri="{909E8E84-426E-40DD-AFC4-6F175D3DCCD1}">
              <a14:hiddenFill xmlns:a14="http://schemas.microsoft.com/office/drawing/2010/main">
                <a:solidFill>
                  <a:srgbClr val="FFFFFF"/>
                </a:solidFill>
              </a14:hiddenFill>
            </a:ext>
          </a:extLst>
        </p:spPr>
      </p:pic>
      <p:pic>
        <p:nvPicPr>
          <p:cNvPr id="12292" name="Picture 4" descr="Minh Khai Book Store - Định Hướng Xã Hội Chủ Nghĩa Trong Phát Triển Kinh Tế  Thị Trường Ở Việt Nam - Thực Trạng Và Giải Pháp (Sách Chuyên Khả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85907" y="2324651"/>
            <a:ext cx="2077843" cy="1976546"/>
          </a:xfrm>
          <a:prstGeom prst="rect">
            <a:avLst/>
          </a:prstGeom>
          <a:noFill/>
          <a:extLst>
            <a:ext uri="{909E8E84-426E-40DD-AFC4-6F175D3DCCD1}">
              <a14:hiddenFill xmlns:a14="http://schemas.microsoft.com/office/drawing/2010/main">
                <a:solidFill>
                  <a:srgbClr val="FFFFFF"/>
                </a:solidFill>
              </a14:hiddenFill>
            </a:ext>
          </a:extLst>
        </p:spPr>
      </p:pic>
      <p:pic>
        <p:nvPicPr>
          <p:cNvPr id="12296" name="Picture 8" descr="https://sachsuthattphcm.com.vn/wp-content/uploads/2019/06/Image-377-Copy.jp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577265" y="4392263"/>
            <a:ext cx="1941958" cy="2337002"/>
          </a:xfrm>
          <a:prstGeom prst="rect">
            <a:avLst/>
          </a:prstGeom>
          <a:noFill/>
          <a:extLst>
            <a:ext uri="{909E8E84-426E-40DD-AFC4-6F175D3DCCD1}">
              <a14:hiddenFill xmlns:a14="http://schemas.microsoft.com/office/drawing/2010/main">
                <a:solidFill>
                  <a:srgbClr val="FFFFFF"/>
                </a:solidFill>
              </a14:hiddenFill>
            </a:ext>
          </a:extLst>
        </p:spPr>
      </p:pic>
      <p:pic>
        <p:nvPicPr>
          <p:cNvPr id="12298" name="Picture 10" descr="GT Hội Nhập Kinh Tế Quốc Tế"/>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42609" y="4397260"/>
            <a:ext cx="2063680" cy="2351660"/>
          </a:xfrm>
          <a:prstGeom prst="rect">
            <a:avLst/>
          </a:prstGeom>
          <a:noFill/>
          <a:extLst>
            <a:ext uri="{909E8E84-426E-40DD-AFC4-6F175D3DCCD1}">
              <a14:hiddenFill xmlns:a14="http://schemas.microsoft.com/office/drawing/2010/main">
                <a:solidFill>
                  <a:srgbClr val="FFFFFF"/>
                </a:solidFill>
              </a14:hiddenFill>
            </a:ext>
          </a:extLst>
        </p:spPr>
      </p:pic>
      <p:sp>
        <p:nvSpPr>
          <p:cNvPr id="113" name="Google Shape;921;p39"/>
          <p:cNvSpPr/>
          <p:nvPr/>
        </p:nvSpPr>
        <p:spPr>
          <a:xfrm>
            <a:off x="3933757" y="1007633"/>
            <a:ext cx="7900567" cy="809746"/>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Rectangle 5"/>
          <p:cNvSpPr>
            <a:spLocks noChangeArrowheads="1"/>
          </p:cNvSpPr>
          <p:nvPr/>
        </p:nvSpPr>
        <p:spPr bwMode="auto">
          <a:xfrm>
            <a:off x="4950552" y="1207341"/>
            <a:ext cx="67913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latin typeface="+mj-lt"/>
              </a:rPr>
              <a:t>TÀI LIỆU HỌC TẬP, THAM KHẢO</a:t>
            </a:r>
          </a:p>
        </p:txBody>
      </p:sp>
      <p:pic>
        <p:nvPicPr>
          <p:cNvPr id="111" name="Picture 2" descr="tailieuXANH - Giáo trình Kinh tế chính trị Mác - Lênin: Phần 1 - PGS.TS.  Nguyễn Văn Hảo, PGS.TS. Nguyễn Đình Kháng (đồng chủ biên)">
            <a:extLst>
              <a:ext uri="{FF2B5EF4-FFF2-40B4-BE49-F238E27FC236}">
                <a16:creationId xmlns:a16="http://schemas.microsoft.com/office/drawing/2014/main" xmlns="" id="{2936CD1F-31E4-43E8-BF77-8B670C33930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575937" y="2146421"/>
            <a:ext cx="2789900" cy="2367967"/>
          </a:xfrm>
          <a:prstGeom prst="rect">
            <a:avLst/>
          </a:prstGeom>
          <a:noFill/>
          <a:extLst>
            <a:ext uri="{909E8E84-426E-40DD-AFC4-6F175D3DCCD1}">
              <a14:hiddenFill xmlns:a14="http://schemas.microsoft.com/office/drawing/2010/main">
                <a:solidFill>
                  <a:srgbClr val="FFFFFF"/>
                </a:solidFill>
              </a14:hiddenFill>
            </a:ext>
          </a:extLst>
        </p:spPr>
      </p:pic>
      <p:pic>
        <p:nvPicPr>
          <p:cNvPr id="112" name="Picture 4" descr="Nơi bán Giáo Trình Những Nguyên Lý Cơ Bản Của Chủ Nghĩa Mác - Lênin giá rẻ  nhất tháng 06/2021">
            <a:extLst>
              <a:ext uri="{FF2B5EF4-FFF2-40B4-BE49-F238E27FC236}">
                <a16:creationId xmlns:a16="http://schemas.microsoft.com/office/drawing/2014/main" xmlns="" id="{2FF1C427-79AD-4700-8CDE-E62B2E8C752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83607" y="2360618"/>
            <a:ext cx="1925217" cy="1939571"/>
          </a:xfrm>
          <a:prstGeom prst="rect">
            <a:avLst/>
          </a:prstGeom>
          <a:noFill/>
          <a:extLst>
            <a:ext uri="{909E8E84-426E-40DD-AFC4-6F175D3DCCD1}">
              <a14:hiddenFill xmlns:a14="http://schemas.microsoft.com/office/drawing/2010/main">
                <a:solidFill>
                  <a:srgbClr val="FFFFFF"/>
                </a:solidFill>
              </a14:hiddenFill>
            </a:ext>
          </a:extLst>
        </p:spPr>
      </p:pic>
      <p:sp>
        <p:nvSpPr>
          <p:cNvPr id="115" name="Rectangle 114">
            <a:extLst>
              <a:ext uri="{FF2B5EF4-FFF2-40B4-BE49-F238E27FC236}">
                <a16:creationId xmlns:a16="http://schemas.microsoft.com/office/drawing/2014/main" xmlns="" id="{65537865-3F27-4F4C-9C4B-C18978623B73}"/>
              </a:ext>
            </a:extLst>
          </p:cNvPr>
          <p:cNvSpPr/>
          <p:nvPr/>
        </p:nvSpPr>
        <p:spPr>
          <a:xfrm>
            <a:off x="6458345" y="1864723"/>
            <a:ext cx="3155031" cy="461665"/>
          </a:xfrm>
          <a:prstGeom prst="rect">
            <a:avLst/>
          </a:prstGeom>
        </p:spPr>
        <p:txBody>
          <a:bodyPr wrap="none">
            <a:spAutoFit/>
          </a:bodyPr>
          <a:lstStyle/>
          <a:p>
            <a:pPr marL="285750" indent="-285750">
              <a:buFont typeface="Wingdings" panose="05000000000000000000" pitchFamily="2" charset="2"/>
              <a:buChar char="§"/>
            </a:pPr>
            <a:r>
              <a:rPr lang="en-US" sz="2400" b="1" dirty="0" err="1">
                <a:solidFill>
                  <a:srgbClr val="0033CC"/>
                </a:solidFill>
              </a:rPr>
              <a:t>Tài</a:t>
            </a:r>
            <a:r>
              <a:rPr lang="en-US" sz="2400" b="1" dirty="0">
                <a:solidFill>
                  <a:srgbClr val="0033CC"/>
                </a:solidFill>
              </a:rPr>
              <a:t> </a:t>
            </a:r>
            <a:r>
              <a:rPr lang="en-US" sz="2400" b="1" dirty="0" err="1">
                <a:solidFill>
                  <a:srgbClr val="0033CC"/>
                </a:solidFill>
              </a:rPr>
              <a:t>liệu</a:t>
            </a:r>
            <a:r>
              <a:rPr lang="en-US" sz="2400" b="1" dirty="0">
                <a:solidFill>
                  <a:srgbClr val="0033CC"/>
                </a:solidFill>
              </a:rPr>
              <a:t> </a:t>
            </a:r>
            <a:r>
              <a:rPr lang="en-US" sz="2400" b="1" dirty="0" err="1">
                <a:solidFill>
                  <a:srgbClr val="0033CC"/>
                </a:solidFill>
              </a:rPr>
              <a:t>tham</a:t>
            </a:r>
            <a:r>
              <a:rPr lang="en-US" sz="2400" b="1" dirty="0">
                <a:solidFill>
                  <a:srgbClr val="0033CC"/>
                </a:solidFill>
              </a:rPr>
              <a:t> </a:t>
            </a:r>
            <a:r>
              <a:rPr lang="en-US" sz="2400" b="1" dirty="0" err="1">
                <a:solidFill>
                  <a:srgbClr val="0033CC"/>
                </a:solidFill>
              </a:rPr>
              <a:t>khảo</a:t>
            </a:r>
            <a:endParaRPr lang="en-US" sz="2400" b="1" dirty="0">
              <a:solidFill>
                <a:srgbClr val="0033CC"/>
              </a:solidFill>
            </a:endParaRPr>
          </a:p>
        </p:txBody>
      </p:sp>
      <p:pic>
        <p:nvPicPr>
          <p:cNvPr id="108" name="Picture 107"/>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274700871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Line 6"/>
          <p:cNvSpPr>
            <a:spLocks noChangeShapeType="1"/>
          </p:cNvSpPr>
          <p:nvPr/>
        </p:nvSpPr>
        <p:spPr bwMode="auto">
          <a:xfrm>
            <a:off x="3460750" y="-338138"/>
            <a:ext cx="4800600"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type="oval"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120843" name="AutoShape 11"/>
          <p:cNvSpPr>
            <a:spLocks noChangeArrowheads="1"/>
          </p:cNvSpPr>
          <p:nvPr/>
        </p:nvSpPr>
        <p:spPr bwMode="gray">
          <a:xfrm rot="5400000">
            <a:off x="-123494" y="2428242"/>
            <a:ext cx="4991100" cy="3219451"/>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w="9525" algn="ctr">
            <a:solidFill>
              <a:schemeClr val="tx1"/>
            </a:solidFill>
            <a:miter lim="800000"/>
            <a:headEnd/>
            <a:tailEnd/>
          </a:ln>
        </p:spPr>
        <p:txBody>
          <a:bodyPr wrap="none" anchor="ctr"/>
          <a:lstStyle/>
          <a:p>
            <a:endParaRPr lang="en-US"/>
          </a:p>
        </p:txBody>
      </p:sp>
      <p:grpSp>
        <p:nvGrpSpPr>
          <p:cNvPr id="120854" name="Group 22"/>
          <p:cNvGrpSpPr>
            <a:grpSpLocks/>
          </p:cNvGrpSpPr>
          <p:nvPr/>
        </p:nvGrpSpPr>
        <p:grpSpPr bwMode="auto">
          <a:xfrm>
            <a:off x="2742320" y="1683528"/>
            <a:ext cx="839016" cy="735343"/>
            <a:chOff x="912" y="983"/>
            <a:chExt cx="405" cy="646"/>
          </a:xfrm>
          <a:solidFill>
            <a:srgbClr val="3399FF"/>
          </a:solidFill>
        </p:grpSpPr>
        <p:grpSp>
          <p:nvGrpSpPr>
            <p:cNvPr id="144419" name="Group 23"/>
            <p:cNvGrpSpPr>
              <a:grpSpLocks/>
            </p:cNvGrpSpPr>
            <p:nvPr/>
          </p:nvGrpSpPr>
          <p:grpSpPr bwMode="auto">
            <a:xfrm>
              <a:off x="912" y="983"/>
              <a:ext cx="405" cy="646"/>
              <a:chOff x="1289" y="383"/>
              <a:chExt cx="668" cy="1066"/>
            </a:xfrm>
            <a:grpFill/>
          </p:grpSpPr>
          <p:sp>
            <p:nvSpPr>
              <p:cNvPr id="144421" name="Oval 24"/>
              <p:cNvSpPr>
                <a:spLocks noChangeArrowheads="1"/>
              </p:cNvSpPr>
              <p:nvPr/>
            </p:nvSpPr>
            <p:spPr bwMode="gray">
              <a:xfrm>
                <a:off x="1289" y="383"/>
                <a:ext cx="668" cy="1066"/>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144422" name="Oval 25"/>
              <p:cNvSpPr>
                <a:spLocks noChangeArrowheads="1"/>
              </p:cNvSpPr>
              <p:nvPr/>
            </p:nvSpPr>
            <p:spPr bwMode="gray">
              <a:xfrm>
                <a:off x="1296" y="587"/>
                <a:ext cx="646" cy="647"/>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144423" name="Oval 26"/>
              <p:cNvSpPr>
                <a:spLocks noChangeArrowheads="1"/>
              </p:cNvSpPr>
              <p:nvPr/>
            </p:nvSpPr>
            <p:spPr bwMode="gray">
              <a:xfrm>
                <a:off x="1304" y="591"/>
                <a:ext cx="631" cy="631"/>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144424" name="Oval 27"/>
              <p:cNvSpPr>
                <a:spLocks noChangeArrowheads="1"/>
              </p:cNvSpPr>
              <p:nvPr/>
            </p:nvSpPr>
            <p:spPr bwMode="gray">
              <a:xfrm>
                <a:off x="1311" y="597"/>
                <a:ext cx="600" cy="58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144425" name="Oval 28"/>
              <p:cNvSpPr>
                <a:spLocks noChangeArrowheads="1"/>
              </p:cNvSpPr>
              <p:nvPr/>
            </p:nvSpPr>
            <p:spPr bwMode="gray">
              <a:xfrm>
                <a:off x="1346" y="613"/>
                <a:ext cx="533" cy="47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grpSp>
        <p:sp>
          <p:nvSpPr>
            <p:cNvPr id="144420" name="Text Box 29"/>
            <p:cNvSpPr txBox="1">
              <a:spLocks noChangeArrowheads="1"/>
            </p:cNvSpPr>
            <p:nvPr/>
          </p:nvSpPr>
          <p:spPr bwMode="gray">
            <a:xfrm>
              <a:off x="1028" y="1163"/>
              <a:ext cx="163" cy="406"/>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eaLnBrk="1" hangingPunct="1">
                <a:spcBef>
                  <a:spcPct val="0"/>
                </a:spcBef>
                <a:buFontTx/>
                <a:buNone/>
                <a:defRPr/>
              </a:pPr>
              <a:r>
                <a:rPr lang="en-US" altLang="en-US" sz="2400" b="1" dirty="0">
                  <a:solidFill>
                    <a:srgbClr val="000000"/>
                  </a:solidFill>
                  <a:latin typeface="Times New Roman" pitchFamily="18" charset="0"/>
                </a:rPr>
                <a:t>1</a:t>
              </a:r>
            </a:p>
          </p:txBody>
        </p:sp>
      </p:grpSp>
      <p:grpSp>
        <p:nvGrpSpPr>
          <p:cNvPr id="82" name="Group 46"/>
          <p:cNvGrpSpPr>
            <a:grpSpLocks/>
          </p:cNvGrpSpPr>
          <p:nvPr/>
        </p:nvGrpSpPr>
        <p:grpSpPr bwMode="auto">
          <a:xfrm>
            <a:off x="3291107" y="3189978"/>
            <a:ext cx="918099" cy="847989"/>
            <a:chOff x="891" y="3183"/>
            <a:chExt cx="405" cy="471"/>
          </a:xfrm>
          <a:solidFill>
            <a:srgbClr val="00FF99"/>
          </a:solidFill>
        </p:grpSpPr>
        <p:grpSp>
          <p:nvGrpSpPr>
            <p:cNvPr id="83" name="Group 47"/>
            <p:cNvGrpSpPr>
              <a:grpSpLocks/>
            </p:cNvGrpSpPr>
            <p:nvPr/>
          </p:nvGrpSpPr>
          <p:grpSpPr bwMode="auto">
            <a:xfrm>
              <a:off x="891" y="3183"/>
              <a:ext cx="405" cy="471"/>
              <a:chOff x="1289" y="528"/>
              <a:chExt cx="668" cy="777"/>
            </a:xfrm>
            <a:grpFill/>
          </p:grpSpPr>
          <p:sp>
            <p:nvSpPr>
              <p:cNvPr id="85" name="Oval 48"/>
              <p:cNvSpPr>
                <a:spLocks noChangeArrowheads="1"/>
              </p:cNvSpPr>
              <p:nvPr/>
            </p:nvSpPr>
            <p:spPr bwMode="gray">
              <a:xfrm>
                <a:off x="1289" y="528"/>
                <a:ext cx="668" cy="777"/>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86" name="Oval 49"/>
              <p:cNvSpPr>
                <a:spLocks noChangeArrowheads="1"/>
              </p:cNvSpPr>
              <p:nvPr/>
            </p:nvSpPr>
            <p:spPr bwMode="gray">
              <a:xfrm>
                <a:off x="1296" y="587"/>
                <a:ext cx="646" cy="647"/>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87" name="Oval 50"/>
              <p:cNvSpPr>
                <a:spLocks noChangeArrowheads="1"/>
              </p:cNvSpPr>
              <p:nvPr/>
            </p:nvSpPr>
            <p:spPr bwMode="gray">
              <a:xfrm>
                <a:off x="1304" y="591"/>
                <a:ext cx="631" cy="631"/>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88" name="Oval 51"/>
              <p:cNvSpPr>
                <a:spLocks noChangeArrowheads="1"/>
              </p:cNvSpPr>
              <p:nvPr/>
            </p:nvSpPr>
            <p:spPr bwMode="gray">
              <a:xfrm>
                <a:off x="1311" y="597"/>
                <a:ext cx="600" cy="58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89" name="Oval 52"/>
              <p:cNvSpPr>
                <a:spLocks noChangeArrowheads="1"/>
              </p:cNvSpPr>
              <p:nvPr/>
            </p:nvSpPr>
            <p:spPr bwMode="gray">
              <a:xfrm>
                <a:off x="1346" y="613"/>
                <a:ext cx="533" cy="47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grpSp>
        <p:sp>
          <p:nvSpPr>
            <p:cNvPr id="84" name="Text Box 53"/>
            <p:cNvSpPr txBox="1">
              <a:spLocks noChangeArrowheads="1"/>
            </p:cNvSpPr>
            <p:nvPr/>
          </p:nvSpPr>
          <p:spPr bwMode="gray">
            <a:xfrm>
              <a:off x="1004" y="3274"/>
              <a:ext cx="192" cy="205"/>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eaLnBrk="1" hangingPunct="1">
                <a:spcBef>
                  <a:spcPct val="0"/>
                </a:spcBef>
                <a:buFontTx/>
                <a:buNone/>
                <a:defRPr/>
              </a:pPr>
              <a:r>
                <a:rPr lang="en-US" altLang="en-US" sz="1800" b="1" dirty="0">
                  <a:solidFill>
                    <a:srgbClr val="000000"/>
                  </a:solidFill>
                  <a:latin typeface="Times New Roman" pitchFamily="18" charset="0"/>
                </a:rPr>
                <a:t>3</a:t>
              </a:r>
            </a:p>
          </p:txBody>
        </p:sp>
      </p:grpSp>
      <p:grpSp>
        <p:nvGrpSpPr>
          <p:cNvPr id="122" name="Group 46"/>
          <p:cNvGrpSpPr>
            <a:grpSpLocks/>
          </p:cNvGrpSpPr>
          <p:nvPr/>
        </p:nvGrpSpPr>
        <p:grpSpPr bwMode="auto">
          <a:xfrm>
            <a:off x="3192503" y="4069449"/>
            <a:ext cx="868365" cy="759813"/>
            <a:chOff x="891" y="3216"/>
            <a:chExt cx="405" cy="405"/>
          </a:xfrm>
          <a:solidFill>
            <a:srgbClr val="996633"/>
          </a:solidFill>
        </p:grpSpPr>
        <p:grpSp>
          <p:nvGrpSpPr>
            <p:cNvPr id="123" name="Group 47"/>
            <p:cNvGrpSpPr>
              <a:grpSpLocks/>
            </p:cNvGrpSpPr>
            <p:nvPr/>
          </p:nvGrpSpPr>
          <p:grpSpPr bwMode="auto">
            <a:xfrm>
              <a:off x="891" y="3216"/>
              <a:ext cx="405" cy="405"/>
              <a:chOff x="1289" y="582"/>
              <a:chExt cx="668" cy="668"/>
            </a:xfrm>
            <a:grpFill/>
          </p:grpSpPr>
          <p:sp>
            <p:nvSpPr>
              <p:cNvPr id="125" name="Oval 48"/>
              <p:cNvSpPr>
                <a:spLocks noChangeArrowheads="1"/>
              </p:cNvSpPr>
              <p:nvPr/>
            </p:nvSpPr>
            <p:spPr bwMode="gray">
              <a:xfrm>
                <a:off x="1289" y="582"/>
                <a:ext cx="668" cy="668"/>
              </a:xfrm>
              <a:prstGeom prst="ellipse">
                <a:avLst/>
              </a:prstGeom>
              <a:grpFill/>
              <a:ln>
                <a:noFill/>
              </a:ln>
              <a:effectLst>
                <a:prstShdw prst="shdw11">
                  <a:srgbClr val="808080">
                    <a:alpha val="50000"/>
                  </a:srgbClr>
                </a:prstShdw>
              </a:effectLst>
              <a:extLst>
                <a:ext uri="{91240B29-F687-4F45-9708-019B960494DF}">
                  <a14:hiddenLine xmlns:a14="http://schemas.microsoft.com/office/drawing/2010/main" w="38100" algn="ctr">
                    <a:solidFill>
                      <a:schemeClr val="bg1"/>
                    </a:solidFill>
                    <a:round/>
                    <a:headEnd/>
                    <a:tailEnd/>
                  </a14:hiddenLine>
                </a:ext>
              </a:extLst>
            </p:spPr>
            <p:txBody>
              <a:bodyPr anchor="ct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126" name="Oval 49"/>
              <p:cNvSpPr>
                <a:spLocks noChangeArrowheads="1"/>
              </p:cNvSpPr>
              <p:nvPr/>
            </p:nvSpPr>
            <p:spPr bwMode="gray">
              <a:xfrm>
                <a:off x="1296" y="587"/>
                <a:ext cx="646" cy="647"/>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127" name="Oval 50"/>
              <p:cNvSpPr>
                <a:spLocks noChangeArrowheads="1"/>
              </p:cNvSpPr>
              <p:nvPr/>
            </p:nvSpPr>
            <p:spPr bwMode="gray">
              <a:xfrm>
                <a:off x="1304" y="591"/>
                <a:ext cx="631" cy="631"/>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128" name="Oval 51"/>
              <p:cNvSpPr>
                <a:spLocks noChangeArrowheads="1"/>
              </p:cNvSpPr>
              <p:nvPr/>
            </p:nvSpPr>
            <p:spPr bwMode="gray">
              <a:xfrm>
                <a:off x="1311" y="597"/>
                <a:ext cx="600" cy="58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sp>
            <p:nvSpPr>
              <p:cNvPr id="129" name="Oval 52"/>
              <p:cNvSpPr>
                <a:spLocks noChangeArrowheads="1"/>
              </p:cNvSpPr>
              <p:nvPr/>
            </p:nvSpPr>
            <p:spPr bwMode="gray">
              <a:xfrm>
                <a:off x="1346" y="613"/>
                <a:ext cx="533" cy="479"/>
              </a:xfrm>
              <a:prstGeom prst="ellipse">
                <a:avLst/>
              </a:prstGeom>
              <a:grpFill/>
              <a:ln>
                <a:noFill/>
              </a:ln>
              <a:effectLst>
                <a:prstShdw prst="shdw11">
                  <a:schemeClr val="bg2">
                    <a:alpha val="50000"/>
                  </a:schemeClr>
                </a:prstShdw>
              </a:effectLst>
              <a:extLst>
                <a:ext uri="{91240B29-F687-4F45-9708-019B960494DF}">
                  <a14:hiddenLine xmlns:a14="http://schemas.microsoft.com/office/drawing/2010/main" w="9525" algn="ctr">
                    <a:solidFill>
                      <a:schemeClr val="tx1"/>
                    </a:solidFill>
                    <a:round/>
                    <a:headEnd/>
                    <a:tailEnd/>
                  </a14:hiddenLine>
                </a:ext>
              </a:extLst>
            </p:spPr>
            <p:txBody>
              <a:bodyPr vert="eaVert" wrap="none" anchor="ct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eaLnBrk="1" hangingPunct="1">
                  <a:spcBef>
                    <a:spcPct val="0"/>
                  </a:spcBef>
                  <a:buFontTx/>
                  <a:buNone/>
                  <a:defRPr/>
                </a:pPr>
                <a:endParaRPr lang="vi-VN" altLang="en-US" sz="2800">
                  <a:solidFill>
                    <a:srgbClr val="000000"/>
                  </a:solidFill>
                  <a:latin typeface="Arial" pitchFamily="34" charset="0"/>
                </a:endParaRPr>
              </a:p>
            </p:txBody>
          </p:sp>
        </p:grpSp>
        <p:sp>
          <p:nvSpPr>
            <p:cNvPr id="124" name="Text Box 53"/>
            <p:cNvSpPr txBox="1">
              <a:spLocks noChangeArrowheads="1"/>
            </p:cNvSpPr>
            <p:nvPr/>
          </p:nvSpPr>
          <p:spPr bwMode="gray">
            <a:xfrm>
              <a:off x="953" y="3298"/>
              <a:ext cx="302" cy="180"/>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itchFamily="34" charset="0"/>
                <a:buChar char="•"/>
                <a:defRPr sz="3200">
                  <a:solidFill>
                    <a:schemeClr val="tx1"/>
                  </a:solidFill>
                  <a:latin typeface="Calibri" pitchFamily="34" charset="0"/>
                </a:defRPr>
              </a:lvl1pPr>
              <a:lvl2pPr marL="742950" indent="-285750">
                <a:spcBef>
                  <a:spcPct val="20000"/>
                </a:spcBef>
                <a:buFont typeface="Arial" pitchFamily="34" charset="0"/>
                <a:buChar char="–"/>
                <a:defRPr sz="2800">
                  <a:solidFill>
                    <a:schemeClr val="tx1"/>
                  </a:solidFill>
                  <a:latin typeface="Calibri" pitchFamily="34" charset="0"/>
                </a:defRPr>
              </a:lvl2pPr>
              <a:lvl3pPr marL="1143000" indent="-228600">
                <a:spcBef>
                  <a:spcPct val="20000"/>
                </a:spcBef>
                <a:buFont typeface="Arial" pitchFamily="34" charset="0"/>
                <a:buChar char="•"/>
                <a:defRPr sz="2400">
                  <a:solidFill>
                    <a:schemeClr val="tx1"/>
                  </a:solidFill>
                  <a:latin typeface="Calibri" pitchFamily="34" charset="0"/>
                </a:defRPr>
              </a:lvl3pPr>
              <a:lvl4pPr marL="1600200" indent="-228600">
                <a:spcBef>
                  <a:spcPct val="20000"/>
                </a:spcBef>
                <a:buFont typeface="Arial" pitchFamily="34" charset="0"/>
                <a:buChar char="–"/>
                <a:defRPr sz="2000">
                  <a:solidFill>
                    <a:schemeClr val="tx1"/>
                  </a:solidFill>
                  <a:latin typeface="Calibri" pitchFamily="34" charset="0"/>
                </a:defRPr>
              </a:lvl4pPr>
              <a:lvl5pPr marL="2057400" indent="-22860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algn="ctr" eaLnBrk="1" hangingPunct="1">
                <a:spcBef>
                  <a:spcPct val="0"/>
                </a:spcBef>
                <a:buFontTx/>
                <a:buNone/>
                <a:defRPr/>
              </a:pPr>
              <a:r>
                <a:rPr lang="en-US" altLang="en-US" sz="1600" b="1" dirty="0">
                  <a:solidFill>
                    <a:schemeClr val="bg1"/>
                  </a:solidFill>
                  <a:latin typeface="Times New Roman" pitchFamily="18" charset="0"/>
                </a:rPr>
                <a:t>4</a:t>
              </a:r>
            </a:p>
          </p:txBody>
        </p:sp>
      </p:grpSp>
      <p:sp>
        <p:nvSpPr>
          <p:cNvPr id="8" name="Oval 7"/>
          <p:cNvSpPr/>
          <p:nvPr/>
        </p:nvSpPr>
        <p:spPr>
          <a:xfrm>
            <a:off x="3014145" y="4815813"/>
            <a:ext cx="858290" cy="818984"/>
          </a:xfrm>
          <a:prstGeom prst="ellips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1400" b="1" dirty="0">
                <a:latin typeface="+mj-lt"/>
                <a:cs typeface="Times New Roman" panose="02020603050405020304" pitchFamily="18" charset="0"/>
              </a:rPr>
              <a:t>5</a:t>
            </a:r>
          </a:p>
        </p:txBody>
      </p:sp>
      <p:sp>
        <p:nvSpPr>
          <p:cNvPr id="10" name="Oval 9"/>
          <p:cNvSpPr/>
          <p:nvPr/>
        </p:nvSpPr>
        <p:spPr>
          <a:xfrm>
            <a:off x="2235924" y="5584920"/>
            <a:ext cx="812078" cy="726395"/>
          </a:xfrm>
          <a:prstGeom prst="ellipse">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b="1" dirty="0"/>
              <a:t>6</a:t>
            </a:r>
          </a:p>
        </p:txBody>
      </p:sp>
      <p:sp>
        <p:nvSpPr>
          <p:cNvPr id="12" name="Oval 11"/>
          <p:cNvSpPr/>
          <p:nvPr/>
        </p:nvSpPr>
        <p:spPr>
          <a:xfrm>
            <a:off x="3201603" y="2418871"/>
            <a:ext cx="908050" cy="776215"/>
          </a:xfrm>
          <a:prstGeom prst="ellips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b="1" dirty="0"/>
              <a:t>2</a:t>
            </a:r>
          </a:p>
        </p:txBody>
      </p:sp>
      <p:sp>
        <p:nvSpPr>
          <p:cNvPr id="2" name="Rectangle 1"/>
          <p:cNvSpPr/>
          <p:nvPr/>
        </p:nvSpPr>
        <p:spPr>
          <a:xfrm>
            <a:off x="3048002" y="1854851"/>
            <a:ext cx="9233642" cy="800219"/>
          </a:xfrm>
          <a:prstGeom prst="rect">
            <a:avLst/>
          </a:prstGeom>
        </p:spPr>
        <p:txBody>
          <a:bodyPr wrap="square">
            <a:spAutoFit/>
          </a:bodyPr>
          <a:lstStyle/>
          <a:p>
            <a:pPr algn="ctr">
              <a:lnSpc>
                <a:spcPct val="115000"/>
              </a:lnSpc>
              <a:spcAft>
                <a:spcPts val="0"/>
              </a:spcAft>
            </a:pPr>
            <a:r>
              <a:rPr lang="vi-VN" sz="2000" b="1" dirty="0">
                <a:solidFill>
                  <a:srgbClr val="800000"/>
                </a:solidFill>
                <a:latin typeface="+mj-lt"/>
                <a:ea typeface="Calibri" panose="020F0502020204030204" pitchFamily="34" charset="0"/>
                <a:cs typeface="Times New Roman" panose="02020603050405020304" pitchFamily="18" charset="0"/>
              </a:rPr>
              <a:t>Chương 1</a:t>
            </a:r>
            <a:r>
              <a:rPr lang="en-US" sz="2000" b="1" dirty="0">
                <a:solidFill>
                  <a:srgbClr val="800000"/>
                </a:solidFill>
                <a:latin typeface="+mj-lt"/>
                <a:ea typeface="Calibri" panose="020F0502020204030204" pitchFamily="34" charset="0"/>
                <a:cs typeface="Times New Roman" panose="02020603050405020304" pitchFamily="18" charset="0"/>
              </a:rPr>
              <a:t>. </a:t>
            </a:r>
            <a:r>
              <a:rPr lang="vi-VN" sz="2000" b="1" dirty="0">
                <a:solidFill>
                  <a:srgbClr val="800000"/>
                </a:solidFill>
                <a:latin typeface="+mj-lt"/>
                <a:ea typeface="Calibri" panose="020F0502020204030204" pitchFamily="34" charset="0"/>
                <a:cs typeface="Times New Roman" panose="02020603050405020304" pitchFamily="18" charset="0"/>
              </a:rPr>
              <a:t>Đối tượng, phương pháp nghiên cứu và chức năng của</a:t>
            </a:r>
            <a:endParaRPr lang="en-US" sz="2000" b="1" dirty="0">
              <a:solidFill>
                <a:srgbClr val="800000"/>
              </a:solidFill>
              <a:latin typeface="+mj-lt"/>
              <a:ea typeface="Calibri" panose="020F0502020204030204" pitchFamily="34" charset="0"/>
              <a:cs typeface="Times New Roman" panose="02020603050405020304" pitchFamily="18" charset="0"/>
            </a:endParaRPr>
          </a:p>
          <a:p>
            <a:pPr algn="ctr">
              <a:lnSpc>
                <a:spcPct val="115000"/>
              </a:lnSpc>
              <a:spcAft>
                <a:spcPts val="0"/>
              </a:spcAft>
            </a:pPr>
            <a:r>
              <a:rPr lang="vi-VN" sz="2000" b="1" dirty="0">
                <a:solidFill>
                  <a:srgbClr val="800000"/>
                </a:solidFill>
                <a:latin typeface="+mj-lt"/>
                <a:ea typeface="Calibri" panose="020F0502020204030204" pitchFamily="34" charset="0"/>
                <a:cs typeface="Times New Roman" panose="02020603050405020304" pitchFamily="18" charset="0"/>
              </a:rPr>
              <a:t>Kinh tế chính trị Mác – Lênin</a:t>
            </a:r>
            <a:endParaRPr lang="en-US" sz="2000" b="1" dirty="0">
              <a:solidFill>
                <a:srgbClr val="800000"/>
              </a:solidFill>
              <a:effectLst/>
              <a:latin typeface="+mj-lt"/>
              <a:ea typeface="Calibri" panose="020F0502020204030204" pitchFamily="34" charset="0"/>
              <a:cs typeface="Times New Roman" panose="02020603050405020304" pitchFamily="18" charset="0"/>
            </a:endParaRPr>
          </a:p>
        </p:txBody>
      </p:sp>
      <p:sp>
        <p:nvSpPr>
          <p:cNvPr id="4" name="Rectangle 3"/>
          <p:cNvSpPr/>
          <p:nvPr/>
        </p:nvSpPr>
        <p:spPr>
          <a:xfrm>
            <a:off x="3881810" y="2733382"/>
            <a:ext cx="7901607" cy="800219"/>
          </a:xfrm>
          <a:prstGeom prst="rect">
            <a:avLst/>
          </a:prstGeom>
        </p:spPr>
        <p:txBody>
          <a:bodyPr wrap="square">
            <a:spAutoFit/>
          </a:bodyPr>
          <a:lstStyle/>
          <a:p>
            <a:pPr algn="ctr">
              <a:lnSpc>
                <a:spcPct val="115000"/>
              </a:lnSpc>
              <a:spcAft>
                <a:spcPts val="0"/>
              </a:spcAft>
            </a:pPr>
            <a:r>
              <a:rPr lang="vi-VN" sz="2000" b="1" dirty="0">
                <a:solidFill>
                  <a:srgbClr val="0070C0"/>
                </a:solidFill>
                <a:latin typeface="+mj-lt"/>
                <a:ea typeface="Calibri" panose="020F0502020204030204" pitchFamily="34" charset="0"/>
                <a:cs typeface="Times New Roman" panose="02020603050405020304" pitchFamily="18" charset="0"/>
              </a:rPr>
              <a:t>Chương 2</a:t>
            </a:r>
            <a:r>
              <a:rPr lang="en-US" sz="2000" b="1" dirty="0">
                <a:solidFill>
                  <a:srgbClr val="0070C0"/>
                </a:solidFill>
                <a:latin typeface="+mj-lt"/>
                <a:ea typeface="Calibri" panose="020F0502020204030204" pitchFamily="34" charset="0"/>
                <a:cs typeface="Times New Roman" panose="02020603050405020304" pitchFamily="18" charset="0"/>
              </a:rPr>
              <a:t>. </a:t>
            </a:r>
            <a:r>
              <a:rPr lang="vi-VN" sz="2000" b="1" dirty="0">
                <a:solidFill>
                  <a:srgbClr val="0070C0"/>
                </a:solidFill>
                <a:latin typeface="+mj-lt"/>
                <a:ea typeface="Calibri" panose="020F0502020204030204" pitchFamily="34" charset="0"/>
                <a:cs typeface="Times New Roman" panose="02020603050405020304" pitchFamily="18" charset="0"/>
              </a:rPr>
              <a:t>Hàng hóa, thị trường và vai trò của các chủ thể tham gia thị trường</a:t>
            </a:r>
            <a:endParaRPr lang="en-US" sz="2000" b="1" dirty="0">
              <a:solidFill>
                <a:srgbClr val="0070C0"/>
              </a:solidFill>
              <a:effectLst/>
              <a:latin typeface="+mj-lt"/>
              <a:ea typeface="Calibri" panose="020F0502020204030204" pitchFamily="34" charset="0"/>
              <a:cs typeface="Times New Roman" panose="02020603050405020304" pitchFamily="18" charset="0"/>
            </a:endParaRPr>
          </a:p>
        </p:txBody>
      </p:sp>
      <p:sp>
        <p:nvSpPr>
          <p:cNvPr id="6" name="Rectangle 5"/>
          <p:cNvSpPr/>
          <p:nvPr/>
        </p:nvSpPr>
        <p:spPr>
          <a:xfrm>
            <a:off x="4182117" y="3580922"/>
            <a:ext cx="7581406" cy="800219"/>
          </a:xfrm>
          <a:prstGeom prst="rect">
            <a:avLst/>
          </a:prstGeom>
        </p:spPr>
        <p:txBody>
          <a:bodyPr wrap="square">
            <a:spAutoFit/>
          </a:bodyPr>
          <a:lstStyle/>
          <a:p>
            <a:pPr algn="ctr">
              <a:lnSpc>
                <a:spcPct val="115000"/>
              </a:lnSpc>
              <a:spcAft>
                <a:spcPts val="0"/>
              </a:spcAft>
            </a:pPr>
            <a:r>
              <a:rPr lang="vi-VN" sz="2000" b="1" dirty="0">
                <a:solidFill>
                  <a:srgbClr val="FF0000"/>
                </a:solidFill>
                <a:latin typeface="+mj-lt"/>
                <a:ea typeface="Calibri" panose="020F0502020204030204" pitchFamily="34" charset="0"/>
                <a:cs typeface="Times New Roman" panose="02020603050405020304" pitchFamily="18" charset="0"/>
              </a:rPr>
              <a:t>Chương 3</a:t>
            </a:r>
            <a:r>
              <a:rPr lang="en-US" sz="2000" b="1" dirty="0">
                <a:solidFill>
                  <a:srgbClr val="FF0000"/>
                </a:solidFill>
                <a:latin typeface="+mj-lt"/>
                <a:ea typeface="Calibri" panose="020F0502020204030204" pitchFamily="34" charset="0"/>
                <a:cs typeface="Times New Roman" panose="02020603050405020304" pitchFamily="18" charset="0"/>
              </a:rPr>
              <a:t>. </a:t>
            </a:r>
            <a:r>
              <a:rPr lang="vi-VN" sz="2000" b="1" dirty="0">
                <a:solidFill>
                  <a:srgbClr val="FF0000"/>
                </a:solidFill>
                <a:latin typeface="+mj-lt"/>
                <a:ea typeface="Calibri" panose="020F0502020204030204" pitchFamily="34" charset="0"/>
                <a:cs typeface="Times New Roman" panose="02020603050405020304" pitchFamily="18" charset="0"/>
              </a:rPr>
              <a:t>Sản xuất giá trị thặng dư và quan hệ lợi ích trong nền kinh tế thị trường</a:t>
            </a:r>
            <a:endParaRPr lang="en-US" sz="2000" b="1" dirty="0">
              <a:solidFill>
                <a:srgbClr val="FF0000"/>
              </a:solidFill>
              <a:latin typeface="+mj-lt"/>
            </a:endParaRPr>
          </a:p>
        </p:txBody>
      </p:sp>
      <p:sp>
        <p:nvSpPr>
          <p:cNvPr id="9" name="Rectangle 8"/>
          <p:cNvSpPr/>
          <p:nvPr/>
        </p:nvSpPr>
        <p:spPr>
          <a:xfrm>
            <a:off x="3938543" y="4451560"/>
            <a:ext cx="8160783" cy="416204"/>
          </a:xfrm>
          <a:prstGeom prst="rect">
            <a:avLst/>
          </a:prstGeom>
        </p:spPr>
        <p:txBody>
          <a:bodyPr wrap="square">
            <a:spAutoFit/>
          </a:bodyPr>
          <a:lstStyle/>
          <a:p>
            <a:pPr algn="ctr">
              <a:lnSpc>
                <a:spcPct val="115000"/>
              </a:lnSpc>
              <a:spcAft>
                <a:spcPts val="0"/>
              </a:spcAft>
            </a:pPr>
            <a:r>
              <a:rPr lang="vi-VN" sz="2000" b="1" dirty="0">
                <a:solidFill>
                  <a:srgbClr val="008000"/>
                </a:solidFill>
                <a:latin typeface="+mj-lt"/>
                <a:ea typeface="Calibri" panose="020F0502020204030204" pitchFamily="34" charset="0"/>
                <a:cs typeface="Times New Roman" panose="02020603050405020304" pitchFamily="18" charset="0"/>
              </a:rPr>
              <a:t>Chương 4</a:t>
            </a:r>
            <a:r>
              <a:rPr lang="en-US" sz="2000" b="1" dirty="0">
                <a:solidFill>
                  <a:srgbClr val="008000"/>
                </a:solidFill>
                <a:latin typeface="+mj-lt"/>
                <a:ea typeface="Calibri" panose="020F0502020204030204" pitchFamily="34" charset="0"/>
                <a:cs typeface="Times New Roman" panose="02020603050405020304" pitchFamily="18" charset="0"/>
              </a:rPr>
              <a:t>. </a:t>
            </a:r>
            <a:r>
              <a:rPr lang="vi-VN" sz="2000" b="1" dirty="0">
                <a:solidFill>
                  <a:srgbClr val="008000"/>
                </a:solidFill>
                <a:latin typeface="+mj-lt"/>
                <a:ea typeface="Calibri" panose="020F0502020204030204" pitchFamily="34" charset="0"/>
                <a:cs typeface="Times New Roman" panose="02020603050405020304" pitchFamily="18" charset="0"/>
              </a:rPr>
              <a:t>Cạnh tranh và độc quyền trong nền kinh tế thị trường</a:t>
            </a:r>
            <a:endParaRPr lang="en-US" sz="2000" b="1" dirty="0">
              <a:solidFill>
                <a:srgbClr val="008000"/>
              </a:solidFill>
              <a:latin typeface="+mj-lt"/>
              <a:ea typeface="Calibri" panose="020F0502020204030204" pitchFamily="34" charset="0"/>
              <a:cs typeface="Times New Roman" panose="02020603050405020304" pitchFamily="18" charset="0"/>
            </a:endParaRPr>
          </a:p>
        </p:txBody>
      </p:sp>
      <p:sp>
        <p:nvSpPr>
          <p:cNvPr id="11" name="Rectangle 10"/>
          <p:cNvSpPr/>
          <p:nvPr/>
        </p:nvSpPr>
        <p:spPr>
          <a:xfrm>
            <a:off x="3342064" y="5086499"/>
            <a:ext cx="8615362" cy="416204"/>
          </a:xfrm>
          <a:prstGeom prst="rect">
            <a:avLst/>
          </a:prstGeom>
        </p:spPr>
        <p:txBody>
          <a:bodyPr wrap="square">
            <a:spAutoFit/>
          </a:bodyPr>
          <a:lstStyle/>
          <a:p>
            <a:pPr algn="ctr">
              <a:lnSpc>
                <a:spcPct val="115000"/>
              </a:lnSpc>
              <a:spcAft>
                <a:spcPts val="0"/>
              </a:spcAft>
            </a:pPr>
            <a:r>
              <a:rPr lang="vi-VN" sz="2000" b="1" dirty="0">
                <a:solidFill>
                  <a:srgbClr val="996633"/>
                </a:solidFill>
                <a:latin typeface="+mj-lt"/>
                <a:ea typeface="Calibri" panose="020F0502020204030204" pitchFamily="34" charset="0"/>
                <a:cs typeface="Times New Roman" panose="02020603050405020304" pitchFamily="18" charset="0"/>
              </a:rPr>
              <a:t>Chương 5</a:t>
            </a:r>
            <a:r>
              <a:rPr lang="en-US" sz="2000" b="1" dirty="0">
                <a:solidFill>
                  <a:srgbClr val="996633"/>
                </a:solidFill>
                <a:latin typeface="+mj-lt"/>
                <a:ea typeface="Calibri" panose="020F0502020204030204" pitchFamily="34" charset="0"/>
                <a:cs typeface="Times New Roman" panose="02020603050405020304" pitchFamily="18" charset="0"/>
              </a:rPr>
              <a:t>. </a:t>
            </a:r>
            <a:r>
              <a:rPr lang="vi-VN" sz="2000" b="1" dirty="0">
                <a:solidFill>
                  <a:srgbClr val="996633"/>
                </a:solidFill>
                <a:latin typeface="+mj-lt"/>
                <a:ea typeface="Calibri" panose="020F0502020204030204" pitchFamily="34" charset="0"/>
                <a:cs typeface="Times New Roman" panose="02020603050405020304" pitchFamily="18" charset="0"/>
              </a:rPr>
              <a:t>Kinh tế thị trường định hướng XHCN ở Việt Nam </a:t>
            </a:r>
            <a:endParaRPr lang="en-US" sz="2000" b="1" dirty="0">
              <a:solidFill>
                <a:srgbClr val="996633"/>
              </a:solidFill>
              <a:latin typeface="+mj-lt"/>
              <a:ea typeface="Calibri" panose="020F0502020204030204" pitchFamily="34" charset="0"/>
              <a:cs typeface="Times New Roman" panose="02020603050405020304" pitchFamily="18" charset="0"/>
            </a:endParaRPr>
          </a:p>
        </p:txBody>
      </p:sp>
      <p:sp>
        <p:nvSpPr>
          <p:cNvPr id="13" name="Rectangle 12"/>
          <p:cNvSpPr/>
          <p:nvPr/>
        </p:nvSpPr>
        <p:spPr>
          <a:xfrm>
            <a:off x="2814640" y="5746820"/>
            <a:ext cx="8995866" cy="800219"/>
          </a:xfrm>
          <a:prstGeom prst="rect">
            <a:avLst/>
          </a:prstGeom>
        </p:spPr>
        <p:txBody>
          <a:bodyPr wrap="square">
            <a:spAutoFit/>
          </a:bodyPr>
          <a:lstStyle/>
          <a:p>
            <a:pPr algn="ctr">
              <a:lnSpc>
                <a:spcPct val="115000"/>
              </a:lnSpc>
              <a:spcAft>
                <a:spcPts val="0"/>
              </a:spcAft>
            </a:pPr>
            <a:r>
              <a:rPr lang="vi-VN" sz="2000" b="1" dirty="0">
                <a:latin typeface="+mj-lt"/>
                <a:ea typeface="Calibri" panose="020F0502020204030204" pitchFamily="34" charset="0"/>
                <a:cs typeface="Times New Roman" panose="02020603050405020304" pitchFamily="18" charset="0"/>
              </a:rPr>
              <a:t>Chương 6</a:t>
            </a:r>
            <a:r>
              <a:rPr lang="en-US" sz="2000" b="1" dirty="0">
                <a:latin typeface="+mj-lt"/>
                <a:ea typeface="Calibri" panose="020F0502020204030204" pitchFamily="34" charset="0"/>
                <a:cs typeface="Times New Roman" panose="02020603050405020304" pitchFamily="18" charset="0"/>
              </a:rPr>
              <a:t>. </a:t>
            </a:r>
            <a:r>
              <a:rPr lang="vi-VN" sz="2000" b="1" dirty="0">
                <a:latin typeface="+mj-lt"/>
                <a:ea typeface="Calibri" panose="020F0502020204030204" pitchFamily="34" charset="0"/>
                <a:cs typeface="Times New Roman" panose="02020603050405020304" pitchFamily="18" charset="0"/>
              </a:rPr>
              <a:t>Cách mạng công nghiệp và hội nhập kinh tế quốc tế trong phát triển của Việt Nam </a:t>
            </a:r>
            <a:endParaRPr lang="en-US" sz="2000" b="1" dirty="0">
              <a:latin typeface="+mj-lt"/>
            </a:endParaRPr>
          </a:p>
        </p:txBody>
      </p:sp>
      <p:sp>
        <p:nvSpPr>
          <p:cNvPr id="132" name="Google Shape;921;p39"/>
          <p:cNvSpPr/>
          <p:nvPr/>
        </p:nvSpPr>
        <p:spPr>
          <a:xfrm>
            <a:off x="1" y="1074964"/>
            <a:ext cx="12191999" cy="608564"/>
          </a:xfrm>
          <a:prstGeom prst="rect">
            <a:avLst/>
          </a:prstGeom>
          <a:solidFill>
            <a:srgbClr val="6600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Text Box 25"/>
          <p:cNvSpPr txBox="1">
            <a:spLocks noChangeArrowheads="1"/>
          </p:cNvSpPr>
          <p:nvPr/>
        </p:nvSpPr>
        <p:spPr bwMode="auto">
          <a:xfrm>
            <a:off x="3221102" y="1086858"/>
            <a:ext cx="64008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defRPr/>
            </a:pPr>
            <a:r>
              <a:rPr lang="en-US" altLang="en-US" b="1" dirty="0">
                <a:solidFill>
                  <a:srgbClr val="003300"/>
                </a:solidFill>
                <a:latin typeface="+mj-lt"/>
                <a:cs typeface="Times New Roman" pitchFamily="18" charset="0"/>
              </a:rPr>
              <a:t> </a:t>
            </a:r>
            <a:r>
              <a:rPr lang="en-US" altLang="en-US" sz="2800" b="1" dirty="0">
                <a:solidFill>
                  <a:schemeClr val="bg1"/>
                </a:solidFill>
                <a:latin typeface="+mj-lt"/>
                <a:cs typeface="Times New Roman" pitchFamily="18" charset="0"/>
              </a:rPr>
              <a:t>NỘI DUNG CHÍNH MÔN HỌC</a:t>
            </a:r>
          </a:p>
        </p:txBody>
      </p:sp>
      <p:sp>
        <p:nvSpPr>
          <p:cNvPr id="39" name="Freeform 6"/>
          <p:cNvSpPr>
            <a:spLocks/>
          </p:cNvSpPr>
          <p:nvPr/>
        </p:nvSpPr>
        <p:spPr bwMode="auto">
          <a:xfrm>
            <a:off x="0" y="5862793"/>
            <a:ext cx="8720138" cy="998382"/>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0070C0"/>
          </a:solidFill>
          <a:ln>
            <a:noFill/>
          </a:ln>
        </p:spPr>
        <p:txBody>
          <a:bodyPr/>
          <a:lstStyle/>
          <a:p>
            <a:endParaRPr lang="en-US"/>
          </a:p>
        </p:txBody>
      </p:sp>
      <p:pic>
        <p:nvPicPr>
          <p:cNvPr id="40" name="Picture 3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3023581236"/>
      </p:ext>
    </p:extLst>
  </p:cSld>
  <p:clrMapOvr>
    <a:masterClrMapping/>
  </p:clrMapOvr>
  <p:transition>
    <p:wedge/>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noChangeArrowheads="1"/>
          </p:cNvSpPr>
          <p:nvPr/>
        </p:nvSpPr>
        <p:spPr bwMode="auto">
          <a:xfrm>
            <a:off x="5063543" y="1601295"/>
            <a:ext cx="35862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dirty="0">
                <a:solidFill>
                  <a:srgbClr val="C00000"/>
                </a:solidFill>
              </a:rPr>
              <a:t>1. </a:t>
            </a:r>
            <a:r>
              <a:rPr lang="en-US" altLang="en-US" sz="2400" b="1" dirty="0" err="1">
                <a:solidFill>
                  <a:srgbClr val="C00000"/>
                </a:solidFill>
              </a:rPr>
              <a:t>Điểm</a:t>
            </a:r>
            <a:r>
              <a:rPr lang="en-US" altLang="en-US" sz="2400" b="1" dirty="0">
                <a:solidFill>
                  <a:srgbClr val="C00000"/>
                </a:solidFill>
              </a:rPr>
              <a:t> quá </a:t>
            </a:r>
            <a:r>
              <a:rPr lang="en-US" altLang="en-US" sz="2400" b="1" dirty="0" err="1">
                <a:solidFill>
                  <a:srgbClr val="C00000"/>
                </a:solidFill>
              </a:rPr>
              <a:t>trình</a:t>
            </a:r>
            <a:r>
              <a:rPr lang="en-US" altLang="en-US" sz="2400" b="1" dirty="0">
                <a:solidFill>
                  <a:srgbClr val="C00000"/>
                </a:solidFill>
              </a:rPr>
              <a:t> (30%)</a:t>
            </a:r>
          </a:p>
        </p:txBody>
      </p:sp>
      <p:sp>
        <p:nvSpPr>
          <p:cNvPr id="7" name="Rectangle 6"/>
          <p:cNvSpPr>
            <a:spLocks noChangeArrowheads="1"/>
          </p:cNvSpPr>
          <p:nvPr/>
        </p:nvSpPr>
        <p:spPr bwMode="auto">
          <a:xfrm>
            <a:off x="5438056" y="2014959"/>
            <a:ext cx="771525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dirty="0">
                <a:solidFill>
                  <a:srgbClr val="000066"/>
                </a:solidFill>
              </a:rPr>
              <a:t>+ </a:t>
            </a:r>
            <a:r>
              <a:rPr lang="en-US" altLang="en-US" sz="2400" dirty="0" err="1">
                <a:solidFill>
                  <a:srgbClr val="000066"/>
                </a:solidFill>
              </a:rPr>
              <a:t>Điểm</a:t>
            </a:r>
            <a:r>
              <a:rPr lang="en-US" altLang="en-US" sz="2400" dirty="0">
                <a:solidFill>
                  <a:srgbClr val="000066"/>
                </a:solidFill>
              </a:rPr>
              <a:t> </a:t>
            </a:r>
            <a:r>
              <a:rPr lang="en-US" altLang="en-US" sz="2400" dirty="0" err="1">
                <a:solidFill>
                  <a:srgbClr val="000066"/>
                </a:solidFill>
              </a:rPr>
              <a:t>chuyên</a:t>
            </a:r>
            <a:r>
              <a:rPr lang="en-US" altLang="en-US" sz="2400" dirty="0">
                <a:solidFill>
                  <a:srgbClr val="000066"/>
                </a:solidFill>
              </a:rPr>
              <a:t> </a:t>
            </a:r>
            <a:r>
              <a:rPr lang="en-US" altLang="en-US" sz="2400" dirty="0" err="1">
                <a:solidFill>
                  <a:srgbClr val="000066"/>
                </a:solidFill>
              </a:rPr>
              <a:t>cần</a:t>
            </a:r>
            <a:endParaRPr lang="vi-VN" altLang="en-US" sz="2400" dirty="0">
              <a:solidFill>
                <a:srgbClr val="000066"/>
              </a:solidFill>
            </a:endParaRPr>
          </a:p>
          <a:p>
            <a:pPr eaLnBrk="1" hangingPunct="1">
              <a:spcBef>
                <a:spcPct val="0"/>
              </a:spcBef>
              <a:buFontTx/>
              <a:buNone/>
            </a:pPr>
            <a:r>
              <a:rPr lang="vi-VN" altLang="en-US" sz="2400" dirty="0">
                <a:solidFill>
                  <a:srgbClr val="000066"/>
                </a:solidFill>
              </a:rPr>
              <a:t>+ Điểm tương tác trong quá trình học tập</a:t>
            </a:r>
            <a:endParaRPr lang="en-US" altLang="en-US" sz="2400" dirty="0">
              <a:solidFill>
                <a:srgbClr val="000066"/>
              </a:solidFill>
            </a:endParaRPr>
          </a:p>
          <a:p>
            <a:pPr eaLnBrk="1" hangingPunct="1">
              <a:spcBef>
                <a:spcPct val="0"/>
              </a:spcBef>
              <a:buFontTx/>
              <a:buNone/>
            </a:pPr>
            <a:r>
              <a:rPr lang="en-US" altLang="en-US" sz="2400" dirty="0">
                <a:solidFill>
                  <a:srgbClr val="000066"/>
                </a:solidFill>
              </a:rPr>
              <a:t>+ </a:t>
            </a:r>
            <a:r>
              <a:rPr lang="en-US" altLang="en-US" sz="2400" dirty="0" err="1">
                <a:solidFill>
                  <a:srgbClr val="000066"/>
                </a:solidFill>
              </a:rPr>
              <a:t>Điểm</a:t>
            </a:r>
            <a:r>
              <a:rPr lang="en-US" altLang="en-US" sz="2400" dirty="0">
                <a:solidFill>
                  <a:srgbClr val="000066"/>
                </a:solidFill>
              </a:rPr>
              <a:t> </a:t>
            </a:r>
            <a:r>
              <a:rPr lang="en-US" altLang="en-US" sz="2400" dirty="0" err="1">
                <a:solidFill>
                  <a:srgbClr val="000066"/>
                </a:solidFill>
              </a:rPr>
              <a:t>Bài</a:t>
            </a:r>
            <a:r>
              <a:rPr lang="en-US" altLang="en-US" sz="2400" dirty="0">
                <a:solidFill>
                  <a:srgbClr val="000066"/>
                </a:solidFill>
              </a:rPr>
              <a:t> </a:t>
            </a:r>
            <a:r>
              <a:rPr lang="en-US" altLang="en-US" sz="2400" dirty="0" err="1">
                <a:solidFill>
                  <a:srgbClr val="000066"/>
                </a:solidFill>
              </a:rPr>
              <a:t>tập</a:t>
            </a:r>
            <a:r>
              <a:rPr lang="en-US" altLang="en-US" sz="2400" dirty="0">
                <a:solidFill>
                  <a:srgbClr val="000066"/>
                </a:solidFill>
              </a:rPr>
              <a:t> </a:t>
            </a:r>
            <a:r>
              <a:rPr lang="en-US" altLang="en-US" sz="2400" dirty="0" err="1">
                <a:solidFill>
                  <a:srgbClr val="000066"/>
                </a:solidFill>
              </a:rPr>
              <a:t>lớn</a:t>
            </a:r>
            <a:endParaRPr lang="en-US" altLang="en-US" sz="2400" dirty="0">
              <a:solidFill>
                <a:srgbClr val="000066"/>
              </a:solidFill>
            </a:endParaRPr>
          </a:p>
          <a:p>
            <a:pPr eaLnBrk="1" hangingPunct="1">
              <a:spcBef>
                <a:spcPct val="0"/>
              </a:spcBef>
              <a:buFontTx/>
              <a:buNone/>
            </a:pPr>
            <a:r>
              <a:rPr lang="en-US" altLang="en-US" sz="2400" dirty="0">
                <a:solidFill>
                  <a:srgbClr val="000066"/>
                </a:solidFill>
              </a:rPr>
              <a:t>+ </a:t>
            </a:r>
            <a:r>
              <a:rPr lang="en-US" altLang="en-US" sz="2400" dirty="0" err="1">
                <a:solidFill>
                  <a:srgbClr val="000066"/>
                </a:solidFill>
              </a:rPr>
              <a:t>Điểm</a:t>
            </a:r>
            <a:r>
              <a:rPr lang="en-US" altLang="en-US" sz="2400" dirty="0">
                <a:solidFill>
                  <a:srgbClr val="000066"/>
                </a:solidFill>
              </a:rPr>
              <a:t> </a:t>
            </a:r>
            <a:r>
              <a:rPr lang="en-US" altLang="en-US" sz="2400" dirty="0" err="1">
                <a:solidFill>
                  <a:srgbClr val="000066"/>
                </a:solidFill>
              </a:rPr>
              <a:t>tiểu</a:t>
            </a:r>
            <a:r>
              <a:rPr lang="en-US" altLang="en-US" sz="2400" dirty="0">
                <a:solidFill>
                  <a:srgbClr val="000066"/>
                </a:solidFill>
              </a:rPr>
              <a:t> </a:t>
            </a:r>
            <a:r>
              <a:rPr lang="en-US" altLang="en-US" sz="2400" dirty="0" err="1">
                <a:solidFill>
                  <a:srgbClr val="000066"/>
                </a:solidFill>
              </a:rPr>
              <a:t>luận</a:t>
            </a:r>
            <a:endParaRPr lang="en-US" altLang="en-US" sz="2400" dirty="0">
              <a:solidFill>
                <a:srgbClr val="000066"/>
              </a:solidFill>
            </a:endParaRPr>
          </a:p>
        </p:txBody>
      </p:sp>
      <p:sp>
        <p:nvSpPr>
          <p:cNvPr id="9" name="Rectangle 8"/>
          <p:cNvSpPr>
            <a:spLocks noChangeArrowheads="1"/>
          </p:cNvSpPr>
          <p:nvPr/>
        </p:nvSpPr>
        <p:spPr bwMode="auto">
          <a:xfrm>
            <a:off x="5063543" y="3595020"/>
            <a:ext cx="56245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dirty="0">
                <a:solidFill>
                  <a:srgbClr val="C00000"/>
                </a:solidFill>
              </a:rPr>
              <a:t>2. </a:t>
            </a:r>
            <a:r>
              <a:rPr lang="en-US" altLang="en-US" sz="2400" b="1" dirty="0" err="1">
                <a:solidFill>
                  <a:srgbClr val="C00000"/>
                </a:solidFill>
              </a:rPr>
              <a:t>Điểm</a:t>
            </a:r>
            <a:r>
              <a:rPr lang="en-US" altLang="en-US" sz="2400" b="1" dirty="0">
                <a:solidFill>
                  <a:srgbClr val="C00000"/>
                </a:solidFill>
              </a:rPr>
              <a:t> </a:t>
            </a:r>
            <a:r>
              <a:rPr lang="en-US" altLang="en-US" sz="2400" b="1" dirty="0" err="1">
                <a:solidFill>
                  <a:srgbClr val="C00000"/>
                </a:solidFill>
              </a:rPr>
              <a:t>thi</a:t>
            </a:r>
            <a:r>
              <a:rPr lang="en-US" altLang="en-US" sz="2400" b="1" dirty="0">
                <a:solidFill>
                  <a:srgbClr val="C00000"/>
                </a:solidFill>
              </a:rPr>
              <a:t> </a:t>
            </a:r>
            <a:r>
              <a:rPr lang="en-US" altLang="en-US" sz="2400" b="1" dirty="0" err="1">
                <a:solidFill>
                  <a:srgbClr val="C00000"/>
                </a:solidFill>
              </a:rPr>
              <a:t>thúc</a:t>
            </a:r>
            <a:r>
              <a:rPr lang="en-US" altLang="en-US" sz="2400" b="1" dirty="0">
                <a:solidFill>
                  <a:srgbClr val="C00000"/>
                </a:solidFill>
              </a:rPr>
              <a:t> </a:t>
            </a:r>
            <a:r>
              <a:rPr lang="en-US" altLang="en-US" sz="2400" b="1" dirty="0" err="1">
                <a:solidFill>
                  <a:srgbClr val="C00000"/>
                </a:solidFill>
              </a:rPr>
              <a:t>học</a:t>
            </a:r>
            <a:r>
              <a:rPr lang="en-US" altLang="en-US" sz="2400" b="1" dirty="0">
                <a:solidFill>
                  <a:srgbClr val="C00000"/>
                </a:solidFill>
              </a:rPr>
              <a:t> </a:t>
            </a:r>
            <a:r>
              <a:rPr lang="en-US" altLang="en-US" sz="2400" b="1" dirty="0" err="1">
                <a:solidFill>
                  <a:srgbClr val="C00000"/>
                </a:solidFill>
              </a:rPr>
              <a:t>phần</a:t>
            </a:r>
            <a:r>
              <a:rPr lang="en-US" altLang="en-US" sz="2400" b="1" dirty="0">
                <a:solidFill>
                  <a:srgbClr val="C00000"/>
                </a:solidFill>
              </a:rPr>
              <a:t> (70%)</a:t>
            </a:r>
          </a:p>
        </p:txBody>
      </p:sp>
      <p:sp>
        <p:nvSpPr>
          <p:cNvPr id="10" name="Rectangle 9"/>
          <p:cNvSpPr/>
          <p:nvPr/>
        </p:nvSpPr>
        <p:spPr>
          <a:xfrm>
            <a:off x="3799268" y="5603746"/>
            <a:ext cx="8392732" cy="584200"/>
          </a:xfrm>
          <a:prstGeom prst="rect">
            <a:avLst/>
          </a:prstGeom>
          <a:solidFill>
            <a:srgbClr val="CC3300"/>
          </a:solidFill>
        </p:spPr>
        <p:style>
          <a:lnRef idx="1">
            <a:schemeClr val="dk1"/>
          </a:lnRef>
          <a:fillRef idx="2">
            <a:schemeClr val="dk1"/>
          </a:fillRef>
          <a:effectRef idx="1">
            <a:schemeClr val="dk1"/>
          </a:effectRef>
          <a:fontRef idx="minor">
            <a:schemeClr val="dk1"/>
          </a:fontRef>
        </p:style>
        <p:txBody>
          <a:bodyPr wrap="square">
            <a:spAutoFit/>
          </a:bodyPr>
          <a:lstStyle/>
          <a:p>
            <a:pPr algn="ctr" eaLnBrk="1" hangingPunct="1">
              <a:defRPr/>
            </a:pPr>
            <a:r>
              <a:rPr lang="en-US" sz="3200" b="1" dirty="0">
                <a:solidFill>
                  <a:schemeClr val="bg1"/>
                </a:solidFill>
              </a:rPr>
              <a:t>ĐHP = (ĐQT x 0,3) + (ĐTKTHP x 0,7)</a:t>
            </a:r>
          </a:p>
        </p:txBody>
      </p:sp>
      <p:sp>
        <p:nvSpPr>
          <p:cNvPr id="5" name="Rectangle 4"/>
          <p:cNvSpPr/>
          <p:nvPr/>
        </p:nvSpPr>
        <p:spPr>
          <a:xfrm>
            <a:off x="5471307" y="4152623"/>
            <a:ext cx="4162358" cy="1200329"/>
          </a:xfrm>
          <a:prstGeom prst="rect">
            <a:avLst/>
          </a:prstGeom>
        </p:spPr>
        <p:txBody>
          <a:bodyPr wrap="none">
            <a:spAutoFit/>
          </a:bodyPr>
          <a:lstStyle/>
          <a:p>
            <a:pPr eaLnBrk="1" hangingPunct="1">
              <a:defRPr/>
            </a:pPr>
            <a:r>
              <a:rPr lang="en-US" altLang="en-US" sz="2400" dirty="0">
                <a:solidFill>
                  <a:srgbClr val="000066"/>
                </a:solidFill>
                <a:latin typeface="+mj-lt"/>
              </a:rPr>
              <a:t>+ </a:t>
            </a:r>
            <a:r>
              <a:rPr lang="en-US" altLang="en-US" sz="2400" dirty="0" err="1">
                <a:solidFill>
                  <a:srgbClr val="000066"/>
                </a:solidFill>
                <a:latin typeface="+mj-lt"/>
              </a:rPr>
              <a:t>Hình</a:t>
            </a:r>
            <a:r>
              <a:rPr lang="en-US" altLang="en-US" sz="2400" dirty="0">
                <a:solidFill>
                  <a:srgbClr val="000066"/>
                </a:solidFill>
                <a:latin typeface="+mj-lt"/>
              </a:rPr>
              <a:t> </a:t>
            </a:r>
            <a:r>
              <a:rPr lang="en-US" altLang="en-US" sz="2400" dirty="0" err="1">
                <a:solidFill>
                  <a:srgbClr val="000066"/>
                </a:solidFill>
                <a:latin typeface="+mj-lt"/>
              </a:rPr>
              <a:t>thức</a:t>
            </a:r>
            <a:r>
              <a:rPr lang="en-US" altLang="en-US" sz="2400" dirty="0">
                <a:solidFill>
                  <a:srgbClr val="000066"/>
                </a:solidFill>
                <a:latin typeface="+mj-lt"/>
              </a:rPr>
              <a:t> </a:t>
            </a:r>
            <a:r>
              <a:rPr lang="en-US" altLang="en-US" sz="2400" dirty="0" err="1">
                <a:solidFill>
                  <a:srgbClr val="000066"/>
                </a:solidFill>
                <a:latin typeface="+mj-lt"/>
              </a:rPr>
              <a:t>thi</a:t>
            </a:r>
            <a:r>
              <a:rPr lang="en-US" altLang="en-US" sz="2400" dirty="0">
                <a:solidFill>
                  <a:srgbClr val="000066"/>
                </a:solidFill>
                <a:latin typeface="+mj-lt"/>
              </a:rPr>
              <a:t>: </a:t>
            </a:r>
            <a:r>
              <a:rPr lang="en-US" altLang="en-US" sz="2400" dirty="0" err="1">
                <a:solidFill>
                  <a:srgbClr val="000066"/>
                </a:solidFill>
                <a:latin typeface="+mj-lt"/>
              </a:rPr>
              <a:t>Trắc</a:t>
            </a:r>
            <a:r>
              <a:rPr lang="en-US" altLang="en-US" sz="2400" dirty="0">
                <a:solidFill>
                  <a:srgbClr val="000066"/>
                </a:solidFill>
                <a:latin typeface="+mj-lt"/>
              </a:rPr>
              <a:t> </a:t>
            </a:r>
            <a:r>
              <a:rPr lang="en-US" altLang="en-US" sz="2400" dirty="0" err="1">
                <a:solidFill>
                  <a:srgbClr val="000066"/>
                </a:solidFill>
                <a:latin typeface="+mj-lt"/>
              </a:rPr>
              <a:t>nghiệm</a:t>
            </a:r>
            <a:r>
              <a:rPr lang="en-US" altLang="en-US" sz="2400" dirty="0">
                <a:solidFill>
                  <a:srgbClr val="000066"/>
                </a:solidFill>
                <a:latin typeface="+mj-lt"/>
              </a:rPr>
              <a:t> </a:t>
            </a:r>
          </a:p>
          <a:p>
            <a:pPr eaLnBrk="1" hangingPunct="1">
              <a:defRPr/>
            </a:pPr>
            <a:r>
              <a:rPr lang="en-US" altLang="en-US" sz="2400" dirty="0">
                <a:solidFill>
                  <a:srgbClr val="000066"/>
                </a:solidFill>
                <a:latin typeface="+mj-lt"/>
              </a:rPr>
              <a:t>+ </a:t>
            </a:r>
            <a:r>
              <a:rPr lang="en-US" altLang="en-US" sz="2400" dirty="0" err="1">
                <a:solidFill>
                  <a:srgbClr val="000066"/>
                </a:solidFill>
                <a:latin typeface="+mj-lt"/>
              </a:rPr>
              <a:t>Thời</a:t>
            </a:r>
            <a:r>
              <a:rPr lang="en-US" altLang="en-US" sz="2400" dirty="0">
                <a:solidFill>
                  <a:srgbClr val="000066"/>
                </a:solidFill>
                <a:latin typeface="+mj-lt"/>
              </a:rPr>
              <a:t> </a:t>
            </a:r>
            <a:r>
              <a:rPr lang="en-US" altLang="en-US" sz="2400" dirty="0" err="1">
                <a:solidFill>
                  <a:srgbClr val="000066"/>
                </a:solidFill>
                <a:latin typeface="+mj-lt"/>
              </a:rPr>
              <a:t>gian</a:t>
            </a:r>
            <a:r>
              <a:rPr lang="en-US" altLang="en-US" sz="2400" dirty="0">
                <a:solidFill>
                  <a:srgbClr val="000066"/>
                </a:solidFill>
                <a:latin typeface="+mj-lt"/>
              </a:rPr>
              <a:t>: 45 </a:t>
            </a:r>
            <a:r>
              <a:rPr lang="en-US" altLang="en-US" sz="2400" dirty="0" err="1">
                <a:solidFill>
                  <a:srgbClr val="000066"/>
                </a:solidFill>
                <a:latin typeface="+mj-lt"/>
              </a:rPr>
              <a:t>phút</a:t>
            </a:r>
            <a:endParaRPr lang="en-US" altLang="en-US" sz="2400" dirty="0">
              <a:solidFill>
                <a:srgbClr val="000066"/>
              </a:solidFill>
              <a:latin typeface="+mj-lt"/>
            </a:endParaRPr>
          </a:p>
          <a:p>
            <a:pPr eaLnBrk="1" hangingPunct="1">
              <a:defRPr/>
            </a:pPr>
            <a:r>
              <a:rPr lang="en-US" altLang="en-US" sz="2400" dirty="0">
                <a:solidFill>
                  <a:srgbClr val="000066"/>
                </a:solidFill>
                <a:latin typeface="+mj-lt"/>
              </a:rPr>
              <a:t>+ </a:t>
            </a:r>
            <a:r>
              <a:rPr lang="en-US" altLang="en-US" sz="2400" dirty="0" err="1">
                <a:solidFill>
                  <a:srgbClr val="000066"/>
                </a:solidFill>
                <a:latin typeface="+mj-lt"/>
              </a:rPr>
              <a:t>Số</a:t>
            </a:r>
            <a:r>
              <a:rPr lang="en-US" altLang="en-US" sz="2400" dirty="0">
                <a:solidFill>
                  <a:srgbClr val="000066"/>
                </a:solidFill>
                <a:latin typeface="+mj-lt"/>
              </a:rPr>
              <a:t> </a:t>
            </a:r>
            <a:r>
              <a:rPr lang="en-US" altLang="en-US" sz="2400" dirty="0" err="1">
                <a:solidFill>
                  <a:srgbClr val="000066"/>
                </a:solidFill>
                <a:latin typeface="+mj-lt"/>
              </a:rPr>
              <a:t>lượng</a:t>
            </a:r>
            <a:r>
              <a:rPr lang="en-US" altLang="en-US" sz="2400" dirty="0">
                <a:solidFill>
                  <a:srgbClr val="000066"/>
                </a:solidFill>
                <a:latin typeface="+mj-lt"/>
              </a:rPr>
              <a:t> </a:t>
            </a:r>
            <a:r>
              <a:rPr lang="en-US" altLang="en-US" sz="2400" dirty="0" err="1">
                <a:solidFill>
                  <a:srgbClr val="000066"/>
                </a:solidFill>
                <a:latin typeface="+mj-lt"/>
              </a:rPr>
              <a:t>câu</a:t>
            </a:r>
            <a:r>
              <a:rPr lang="en-US" altLang="en-US" sz="2400" dirty="0">
                <a:solidFill>
                  <a:srgbClr val="000066"/>
                </a:solidFill>
                <a:latin typeface="+mj-lt"/>
              </a:rPr>
              <a:t> </a:t>
            </a:r>
            <a:r>
              <a:rPr lang="en-US" altLang="en-US" sz="2400" dirty="0" err="1">
                <a:solidFill>
                  <a:srgbClr val="000066"/>
                </a:solidFill>
                <a:latin typeface="+mj-lt"/>
              </a:rPr>
              <a:t>hỏi</a:t>
            </a:r>
            <a:r>
              <a:rPr lang="en-US" altLang="en-US" sz="2400" dirty="0">
                <a:solidFill>
                  <a:srgbClr val="000066"/>
                </a:solidFill>
                <a:latin typeface="+mj-lt"/>
              </a:rPr>
              <a:t>: 40</a:t>
            </a:r>
          </a:p>
        </p:txBody>
      </p:sp>
      <p:pic>
        <p:nvPicPr>
          <p:cNvPr id="2050" name="Picture 2" descr="Tay cầm loa thông báo màu vàng ngàn yếu tố gố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31884"/>
            <a:ext cx="3704417" cy="6826116"/>
          </a:xfrm>
          <a:prstGeom prst="rect">
            <a:avLst/>
          </a:prstGeom>
          <a:noFill/>
          <a:extLst>
            <a:ext uri="{909E8E84-426E-40DD-AFC4-6F175D3DCCD1}">
              <a14:hiddenFill xmlns:a14="http://schemas.microsoft.com/office/drawing/2010/main">
                <a:solidFill>
                  <a:srgbClr val="FFFFFF"/>
                </a:solidFill>
              </a14:hiddenFill>
            </a:ext>
          </a:extLst>
        </p:spPr>
      </p:pic>
      <p:sp>
        <p:nvSpPr>
          <p:cNvPr id="12" name="Google Shape;921;p39"/>
          <p:cNvSpPr/>
          <p:nvPr/>
        </p:nvSpPr>
        <p:spPr>
          <a:xfrm>
            <a:off x="3749392" y="901659"/>
            <a:ext cx="8392732" cy="659583"/>
          </a:xfrm>
          <a:prstGeom prst="rect">
            <a:avLst/>
          </a:prstGeom>
          <a:solidFill>
            <a:srgbClr val="0099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Rectangle 5"/>
          <p:cNvSpPr>
            <a:spLocks noChangeArrowheads="1"/>
          </p:cNvSpPr>
          <p:nvPr/>
        </p:nvSpPr>
        <p:spPr bwMode="auto">
          <a:xfrm>
            <a:off x="4182980" y="1032170"/>
            <a:ext cx="7105211"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b="1" dirty="0">
                <a:solidFill>
                  <a:schemeClr val="bg1"/>
                </a:solidFill>
                <a:latin typeface="Times New Roman" panose="02020603050405020304" pitchFamily="18" charset="0"/>
              </a:rPr>
              <a:t>KIỂM TRA, ĐÁNH GIÁ</a:t>
            </a:r>
          </a:p>
        </p:txBody>
      </p:sp>
      <p:pic>
        <p:nvPicPr>
          <p:cNvPr id="11" name="Picture 1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58347733"/>
      </p:ext>
    </p:extLst>
  </p:cSld>
  <p:clrMapOvr>
    <a:masterClrMapping/>
  </p:clrMapOvr>
  <p:transition>
    <p:wedg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41"/>
        <p:cNvGrpSpPr/>
        <p:nvPr/>
      </p:nvGrpSpPr>
      <p:grpSpPr>
        <a:xfrm>
          <a:off x="0" y="0"/>
          <a:ext cx="0" cy="0"/>
          <a:chOff x="0" y="0"/>
          <a:chExt cx="0" cy="0"/>
        </a:xfrm>
      </p:grpSpPr>
      <p:grpSp>
        <p:nvGrpSpPr>
          <p:cNvPr id="743" name="Google Shape;743;p37"/>
          <p:cNvGrpSpPr/>
          <p:nvPr/>
        </p:nvGrpSpPr>
        <p:grpSpPr>
          <a:xfrm>
            <a:off x="280635" y="2139455"/>
            <a:ext cx="3454257" cy="4375476"/>
            <a:chOff x="1048850" y="238125"/>
            <a:chExt cx="5520825" cy="5238000"/>
          </a:xfrm>
        </p:grpSpPr>
        <p:sp>
          <p:nvSpPr>
            <p:cNvPr id="744" name="Google Shape;744;p37"/>
            <p:cNvSpPr/>
            <p:nvPr/>
          </p:nvSpPr>
          <p:spPr>
            <a:xfrm>
              <a:off x="1048850" y="5441550"/>
              <a:ext cx="5520825" cy="6800"/>
            </a:xfrm>
            <a:custGeom>
              <a:avLst/>
              <a:gdLst/>
              <a:ahLst/>
              <a:cxnLst/>
              <a:rect l="l" t="t" r="r" b="b"/>
              <a:pathLst>
                <a:path w="220833" h="272" extrusionOk="0">
                  <a:moveTo>
                    <a:pt x="110421" y="1"/>
                  </a:moveTo>
                  <a:cubicBezTo>
                    <a:pt x="49428" y="1"/>
                    <a:pt x="0" y="61"/>
                    <a:pt x="0" y="137"/>
                  </a:cubicBezTo>
                  <a:cubicBezTo>
                    <a:pt x="0" y="211"/>
                    <a:pt x="48479" y="272"/>
                    <a:pt x="108659" y="272"/>
                  </a:cubicBezTo>
                  <a:cubicBezTo>
                    <a:pt x="109246" y="272"/>
                    <a:pt x="109834" y="272"/>
                    <a:pt x="110422" y="272"/>
                  </a:cubicBezTo>
                  <a:cubicBezTo>
                    <a:pt x="171394" y="272"/>
                    <a:pt x="220833" y="211"/>
                    <a:pt x="220833" y="137"/>
                  </a:cubicBezTo>
                  <a:cubicBezTo>
                    <a:pt x="220833" y="62"/>
                    <a:pt x="171394" y="2"/>
                    <a:pt x="110421"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5" name="Google Shape;745;p37"/>
            <p:cNvSpPr/>
            <p:nvPr/>
          </p:nvSpPr>
          <p:spPr>
            <a:xfrm>
              <a:off x="2444300" y="581425"/>
              <a:ext cx="3156950" cy="4325975"/>
            </a:xfrm>
            <a:custGeom>
              <a:avLst/>
              <a:gdLst/>
              <a:ahLst/>
              <a:cxnLst/>
              <a:rect l="l" t="t" r="r" b="b"/>
              <a:pathLst>
                <a:path w="126278" h="173039" extrusionOk="0">
                  <a:moveTo>
                    <a:pt x="1" y="1"/>
                  </a:moveTo>
                  <a:lnTo>
                    <a:pt x="1" y="173039"/>
                  </a:lnTo>
                  <a:lnTo>
                    <a:pt x="126278" y="173039"/>
                  </a:lnTo>
                  <a:lnTo>
                    <a:pt x="126278" y="1"/>
                  </a:ln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6" name="Google Shape;746;p37"/>
            <p:cNvSpPr/>
            <p:nvPr/>
          </p:nvSpPr>
          <p:spPr>
            <a:xfrm>
              <a:off x="2707175" y="756275"/>
              <a:ext cx="2769325" cy="3893850"/>
            </a:xfrm>
            <a:custGeom>
              <a:avLst/>
              <a:gdLst/>
              <a:ahLst/>
              <a:cxnLst/>
              <a:rect l="l" t="t" r="r" b="b"/>
              <a:pathLst>
                <a:path w="110773" h="155754" extrusionOk="0">
                  <a:moveTo>
                    <a:pt x="0" y="0"/>
                  </a:moveTo>
                  <a:lnTo>
                    <a:pt x="0" y="155753"/>
                  </a:lnTo>
                  <a:lnTo>
                    <a:pt x="110772" y="155753"/>
                  </a:lnTo>
                  <a:lnTo>
                    <a:pt x="110772" y="136377"/>
                  </a:lnTo>
                  <a:lnTo>
                    <a:pt x="110772"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7" name="Google Shape;747;p37"/>
            <p:cNvSpPr/>
            <p:nvPr/>
          </p:nvSpPr>
          <p:spPr>
            <a:xfrm>
              <a:off x="2688375" y="704800"/>
              <a:ext cx="2744375" cy="3873075"/>
            </a:xfrm>
            <a:custGeom>
              <a:avLst/>
              <a:gdLst/>
              <a:ahLst/>
              <a:cxnLst/>
              <a:rect l="l" t="t" r="r" b="b"/>
              <a:pathLst>
                <a:path w="109775" h="154923" extrusionOk="0">
                  <a:moveTo>
                    <a:pt x="0" y="0"/>
                  </a:moveTo>
                  <a:lnTo>
                    <a:pt x="0" y="154923"/>
                  </a:lnTo>
                  <a:lnTo>
                    <a:pt x="109774" y="154923"/>
                  </a:lnTo>
                  <a:lnTo>
                    <a:pt x="109774" y="135649"/>
                  </a:lnTo>
                  <a:lnTo>
                    <a:pt x="109774"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8" name="Google Shape;748;p37"/>
            <p:cNvSpPr/>
            <p:nvPr/>
          </p:nvSpPr>
          <p:spPr>
            <a:xfrm>
              <a:off x="2637125" y="714600"/>
              <a:ext cx="2769325" cy="3819250"/>
            </a:xfrm>
            <a:custGeom>
              <a:avLst/>
              <a:gdLst/>
              <a:ahLst/>
              <a:cxnLst/>
              <a:rect l="l" t="t" r="r" b="b"/>
              <a:pathLst>
                <a:path w="110773" h="152770" extrusionOk="0">
                  <a:moveTo>
                    <a:pt x="1" y="1"/>
                  </a:moveTo>
                  <a:lnTo>
                    <a:pt x="1" y="152770"/>
                  </a:lnTo>
                  <a:lnTo>
                    <a:pt x="87385" y="152770"/>
                  </a:lnTo>
                  <a:lnTo>
                    <a:pt x="100028" y="142474"/>
                  </a:lnTo>
                  <a:lnTo>
                    <a:pt x="110773" y="133764"/>
                  </a:lnTo>
                  <a:lnTo>
                    <a:pt x="110773" y="1"/>
                  </a:ln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9" name="Google Shape;749;p37"/>
            <p:cNvSpPr/>
            <p:nvPr/>
          </p:nvSpPr>
          <p:spPr>
            <a:xfrm>
              <a:off x="2633725" y="711200"/>
              <a:ext cx="2775775" cy="3825375"/>
            </a:xfrm>
            <a:custGeom>
              <a:avLst/>
              <a:gdLst/>
              <a:ahLst/>
              <a:cxnLst/>
              <a:rect l="l" t="t" r="r" b="b"/>
              <a:pathLst>
                <a:path w="111031" h="153015" extrusionOk="0">
                  <a:moveTo>
                    <a:pt x="1" y="1"/>
                  </a:moveTo>
                  <a:lnTo>
                    <a:pt x="1" y="137"/>
                  </a:lnTo>
                  <a:cubicBezTo>
                    <a:pt x="10" y="57570"/>
                    <a:pt x="20" y="110554"/>
                    <a:pt x="27" y="152906"/>
                  </a:cubicBezTo>
                  <a:lnTo>
                    <a:pt x="27" y="153015"/>
                  </a:lnTo>
                  <a:lnTo>
                    <a:pt x="136" y="153015"/>
                  </a:lnTo>
                  <a:lnTo>
                    <a:pt x="87520" y="152951"/>
                  </a:lnTo>
                  <a:lnTo>
                    <a:pt x="87536" y="152951"/>
                  </a:lnTo>
                  <a:lnTo>
                    <a:pt x="87550" y="152942"/>
                  </a:lnTo>
                  <a:lnTo>
                    <a:pt x="97015" y="145205"/>
                  </a:lnTo>
                  <a:lnTo>
                    <a:pt x="99380" y="143264"/>
                  </a:lnTo>
                  <a:cubicBezTo>
                    <a:pt x="99905" y="142832"/>
                    <a:pt x="100164" y="142610"/>
                    <a:pt x="100164" y="142610"/>
                  </a:cubicBezTo>
                  <a:lnTo>
                    <a:pt x="100164" y="142610"/>
                  </a:lnTo>
                  <a:cubicBezTo>
                    <a:pt x="100164" y="142610"/>
                    <a:pt x="99894" y="142819"/>
                    <a:pt x="99365" y="143245"/>
                  </a:cubicBezTo>
                  <a:lnTo>
                    <a:pt x="96985" y="145168"/>
                  </a:lnTo>
                  <a:lnTo>
                    <a:pt x="87503" y="152859"/>
                  </a:lnTo>
                  <a:lnTo>
                    <a:pt x="87503" y="152859"/>
                  </a:lnTo>
                  <a:lnTo>
                    <a:pt x="246" y="152797"/>
                  </a:lnTo>
                  <a:lnTo>
                    <a:pt x="246" y="152797"/>
                  </a:lnTo>
                  <a:cubicBezTo>
                    <a:pt x="253" y="110496"/>
                    <a:pt x="262" y="57603"/>
                    <a:pt x="272" y="272"/>
                  </a:cubicBezTo>
                  <a:lnTo>
                    <a:pt x="1104" y="272"/>
                  </a:lnTo>
                  <a:lnTo>
                    <a:pt x="110786" y="259"/>
                  </a:lnTo>
                  <a:lnTo>
                    <a:pt x="110786" y="259"/>
                  </a:lnTo>
                  <a:cubicBezTo>
                    <a:pt x="110824" y="63148"/>
                    <a:pt x="110853" y="111911"/>
                    <a:pt x="110866" y="133879"/>
                  </a:cubicBezTo>
                  <a:lnTo>
                    <a:pt x="110866" y="133879"/>
                  </a:lnTo>
                  <a:lnTo>
                    <a:pt x="102865" y="140392"/>
                  </a:lnTo>
                  <a:lnTo>
                    <a:pt x="100839" y="142049"/>
                  </a:lnTo>
                  <a:cubicBezTo>
                    <a:pt x="100388" y="142419"/>
                    <a:pt x="100164" y="142610"/>
                    <a:pt x="100164" y="142610"/>
                  </a:cubicBezTo>
                  <a:cubicBezTo>
                    <a:pt x="100164" y="142610"/>
                    <a:pt x="100398" y="142431"/>
                    <a:pt x="100854" y="142065"/>
                  </a:cubicBezTo>
                  <a:lnTo>
                    <a:pt x="102892" y="140427"/>
                  </a:lnTo>
                  <a:lnTo>
                    <a:pt x="110935" y="133933"/>
                  </a:lnTo>
                  <a:lnTo>
                    <a:pt x="110952" y="133920"/>
                  </a:lnTo>
                  <a:lnTo>
                    <a:pt x="110952" y="133900"/>
                  </a:lnTo>
                  <a:cubicBezTo>
                    <a:pt x="110965" y="111927"/>
                    <a:pt x="110994" y="63104"/>
                    <a:pt x="111031" y="137"/>
                  </a:cubicBezTo>
                  <a:lnTo>
                    <a:pt x="111031" y="14"/>
                  </a:lnTo>
                  <a:lnTo>
                    <a:pt x="110908" y="14"/>
                  </a:lnTo>
                  <a:lnTo>
                    <a:pt x="1103"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0" name="Google Shape;750;p37"/>
            <p:cNvSpPr/>
            <p:nvPr/>
          </p:nvSpPr>
          <p:spPr>
            <a:xfrm>
              <a:off x="3456075" y="447675"/>
              <a:ext cx="1133425" cy="388600"/>
            </a:xfrm>
            <a:custGeom>
              <a:avLst/>
              <a:gdLst/>
              <a:ahLst/>
              <a:cxnLst/>
              <a:rect l="l" t="t" r="r" b="b"/>
              <a:pathLst>
                <a:path w="45337" h="15544" extrusionOk="0">
                  <a:moveTo>
                    <a:pt x="7685" y="1"/>
                  </a:moveTo>
                  <a:cubicBezTo>
                    <a:pt x="5647" y="1"/>
                    <a:pt x="3691" y="811"/>
                    <a:pt x="2251" y="2252"/>
                  </a:cubicBezTo>
                  <a:cubicBezTo>
                    <a:pt x="810" y="3693"/>
                    <a:pt x="1" y="5648"/>
                    <a:pt x="1" y="7685"/>
                  </a:cubicBezTo>
                  <a:lnTo>
                    <a:pt x="1" y="15543"/>
                  </a:lnTo>
                  <a:lnTo>
                    <a:pt x="45337" y="15543"/>
                  </a:lnTo>
                  <a:lnTo>
                    <a:pt x="45337" y="7372"/>
                  </a:lnTo>
                  <a:cubicBezTo>
                    <a:pt x="45337" y="5418"/>
                    <a:pt x="44560" y="3542"/>
                    <a:pt x="43178" y="2160"/>
                  </a:cubicBezTo>
                  <a:cubicBezTo>
                    <a:pt x="41795" y="778"/>
                    <a:pt x="39920" y="1"/>
                    <a:pt x="37966" y="1"/>
                  </a:cubicBezTo>
                  <a:close/>
                </a:path>
              </a:pathLst>
            </a:custGeom>
            <a:solidFill>
              <a:srgbClr val="E8505B"/>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1" name="Google Shape;751;p37"/>
            <p:cNvSpPr/>
            <p:nvPr/>
          </p:nvSpPr>
          <p:spPr>
            <a:xfrm>
              <a:off x="3692250" y="238125"/>
              <a:ext cx="652600" cy="209575"/>
            </a:xfrm>
            <a:custGeom>
              <a:avLst/>
              <a:gdLst/>
              <a:ahLst/>
              <a:cxnLst/>
              <a:rect l="l" t="t" r="r" b="b"/>
              <a:pathLst>
                <a:path w="26104" h="8383" extrusionOk="0">
                  <a:moveTo>
                    <a:pt x="0" y="0"/>
                  </a:moveTo>
                  <a:lnTo>
                    <a:pt x="1657" y="8383"/>
                  </a:lnTo>
                  <a:lnTo>
                    <a:pt x="24653" y="8383"/>
                  </a:lnTo>
                  <a:lnTo>
                    <a:pt x="26103"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2" name="Google Shape;752;p37"/>
            <p:cNvSpPr/>
            <p:nvPr/>
          </p:nvSpPr>
          <p:spPr>
            <a:xfrm>
              <a:off x="2926775" y="1323050"/>
              <a:ext cx="466575" cy="466600"/>
            </a:xfrm>
            <a:custGeom>
              <a:avLst/>
              <a:gdLst/>
              <a:ahLst/>
              <a:cxnLst/>
              <a:rect l="l" t="t" r="r" b="b"/>
              <a:pathLst>
                <a:path w="18663" h="18664" extrusionOk="0">
                  <a:moveTo>
                    <a:pt x="18142" y="521"/>
                  </a:moveTo>
                  <a:lnTo>
                    <a:pt x="18142" y="18143"/>
                  </a:lnTo>
                  <a:lnTo>
                    <a:pt x="522" y="18143"/>
                  </a:lnTo>
                  <a:lnTo>
                    <a:pt x="522" y="521"/>
                  </a:lnTo>
                  <a:close/>
                  <a:moveTo>
                    <a:pt x="0" y="1"/>
                  </a:moveTo>
                  <a:lnTo>
                    <a:pt x="0" y="18663"/>
                  </a:lnTo>
                  <a:lnTo>
                    <a:pt x="18663" y="18663"/>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3" name="Google Shape;753;p37"/>
            <p:cNvSpPr/>
            <p:nvPr/>
          </p:nvSpPr>
          <p:spPr>
            <a:xfrm>
              <a:off x="3591375" y="1432350"/>
              <a:ext cx="1450600" cy="6825"/>
            </a:xfrm>
            <a:custGeom>
              <a:avLst/>
              <a:gdLst/>
              <a:ahLst/>
              <a:cxnLst/>
              <a:rect l="l" t="t" r="r" b="b"/>
              <a:pathLst>
                <a:path w="58024" h="273" extrusionOk="0">
                  <a:moveTo>
                    <a:pt x="29014" y="0"/>
                  </a:moveTo>
                  <a:cubicBezTo>
                    <a:pt x="12987" y="0"/>
                    <a:pt x="1" y="61"/>
                    <a:pt x="1" y="136"/>
                  </a:cubicBezTo>
                  <a:cubicBezTo>
                    <a:pt x="1" y="211"/>
                    <a:pt x="12987" y="272"/>
                    <a:pt x="29014" y="272"/>
                  </a:cubicBezTo>
                  <a:cubicBezTo>
                    <a:pt x="45034" y="272"/>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4" name="Google Shape;754;p37"/>
            <p:cNvSpPr/>
            <p:nvPr/>
          </p:nvSpPr>
          <p:spPr>
            <a:xfrm>
              <a:off x="3591375" y="1529300"/>
              <a:ext cx="1450600" cy="6800"/>
            </a:xfrm>
            <a:custGeom>
              <a:avLst/>
              <a:gdLst/>
              <a:ahLst/>
              <a:cxnLst/>
              <a:rect l="l" t="t" r="r" b="b"/>
              <a:pathLst>
                <a:path w="58024" h="272" extrusionOk="0">
                  <a:moveTo>
                    <a:pt x="29014" y="0"/>
                  </a:moveTo>
                  <a:cubicBezTo>
                    <a:pt x="12987" y="0"/>
                    <a:pt x="1" y="61"/>
                    <a:pt x="1" y="136"/>
                  </a:cubicBezTo>
                  <a:cubicBezTo>
                    <a:pt x="1" y="211"/>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5" name="Google Shape;755;p37"/>
            <p:cNvSpPr/>
            <p:nvPr/>
          </p:nvSpPr>
          <p:spPr>
            <a:xfrm>
              <a:off x="3591375" y="1626250"/>
              <a:ext cx="1450600" cy="6800"/>
            </a:xfrm>
            <a:custGeom>
              <a:avLst/>
              <a:gdLst/>
              <a:ahLst/>
              <a:cxnLst/>
              <a:rect l="l" t="t" r="r" b="b"/>
              <a:pathLst>
                <a:path w="58024" h="272" extrusionOk="0">
                  <a:moveTo>
                    <a:pt x="29014" y="0"/>
                  </a:moveTo>
                  <a:cubicBezTo>
                    <a:pt x="12987" y="0"/>
                    <a:pt x="1" y="61"/>
                    <a:pt x="1" y="136"/>
                  </a:cubicBezTo>
                  <a:cubicBezTo>
                    <a:pt x="1" y="212"/>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6" name="Google Shape;756;p37"/>
            <p:cNvSpPr/>
            <p:nvPr/>
          </p:nvSpPr>
          <p:spPr>
            <a:xfrm>
              <a:off x="3591375" y="1723200"/>
              <a:ext cx="1450600" cy="6800"/>
            </a:xfrm>
            <a:custGeom>
              <a:avLst/>
              <a:gdLst/>
              <a:ahLst/>
              <a:cxnLst/>
              <a:rect l="l" t="t" r="r" b="b"/>
              <a:pathLst>
                <a:path w="58024" h="272" extrusionOk="0">
                  <a:moveTo>
                    <a:pt x="29014" y="0"/>
                  </a:moveTo>
                  <a:cubicBezTo>
                    <a:pt x="12987" y="0"/>
                    <a:pt x="1" y="61"/>
                    <a:pt x="1" y="136"/>
                  </a:cubicBezTo>
                  <a:cubicBezTo>
                    <a:pt x="1" y="210"/>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7" name="Google Shape;757;p37"/>
            <p:cNvSpPr/>
            <p:nvPr/>
          </p:nvSpPr>
          <p:spPr>
            <a:xfrm>
              <a:off x="2926775" y="2042100"/>
              <a:ext cx="466575" cy="466600"/>
            </a:xfrm>
            <a:custGeom>
              <a:avLst/>
              <a:gdLst/>
              <a:ahLst/>
              <a:cxnLst/>
              <a:rect l="l" t="t" r="r" b="b"/>
              <a:pathLst>
                <a:path w="18663" h="18664" extrusionOk="0">
                  <a:moveTo>
                    <a:pt x="18142" y="521"/>
                  </a:moveTo>
                  <a:lnTo>
                    <a:pt x="18142" y="18141"/>
                  </a:lnTo>
                  <a:lnTo>
                    <a:pt x="522" y="18141"/>
                  </a:lnTo>
                  <a:lnTo>
                    <a:pt x="522" y="521"/>
                  </a:lnTo>
                  <a:close/>
                  <a:moveTo>
                    <a:pt x="0" y="1"/>
                  </a:moveTo>
                  <a:lnTo>
                    <a:pt x="0" y="18663"/>
                  </a:lnTo>
                  <a:lnTo>
                    <a:pt x="18663" y="18663"/>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8" name="Google Shape;758;p37"/>
            <p:cNvSpPr/>
            <p:nvPr/>
          </p:nvSpPr>
          <p:spPr>
            <a:xfrm>
              <a:off x="3019575" y="2071650"/>
              <a:ext cx="458050" cy="360175"/>
            </a:xfrm>
            <a:custGeom>
              <a:avLst/>
              <a:gdLst/>
              <a:ahLst/>
              <a:cxnLst/>
              <a:rect l="l" t="t" r="r" b="b"/>
              <a:pathLst>
                <a:path w="18322" h="14407" extrusionOk="0">
                  <a:moveTo>
                    <a:pt x="16057" y="0"/>
                  </a:moveTo>
                  <a:lnTo>
                    <a:pt x="6606" y="9176"/>
                  </a:lnTo>
                  <a:lnTo>
                    <a:pt x="2477" y="5873"/>
                  </a:lnTo>
                  <a:lnTo>
                    <a:pt x="0" y="8534"/>
                  </a:lnTo>
                  <a:lnTo>
                    <a:pt x="6423" y="14406"/>
                  </a:lnTo>
                  <a:lnTo>
                    <a:pt x="18321" y="2669"/>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9" name="Google Shape;759;p37"/>
            <p:cNvSpPr/>
            <p:nvPr/>
          </p:nvSpPr>
          <p:spPr>
            <a:xfrm>
              <a:off x="3591375" y="2151375"/>
              <a:ext cx="1450600" cy="6800"/>
            </a:xfrm>
            <a:custGeom>
              <a:avLst/>
              <a:gdLst/>
              <a:ahLst/>
              <a:cxnLst/>
              <a:rect l="l" t="t" r="r" b="b"/>
              <a:pathLst>
                <a:path w="58024" h="272" extrusionOk="0">
                  <a:moveTo>
                    <a:pt x="29014" y="1"/>
                  </a:moveTo>
                  <a:cubicBezTo>
                    <a:pt x="12987" y="1"/>
                    <a:pt x="1" y="62"/>
                    <a:pt x="1" y="137"/>
                  </a:cubicBezTo>
                  <a:cubicBezTo>
                    <a:pt x="1" y="211"/>
                    <a:pt x="12987" y="272"/>
                    <a:pt x="29014" y="272"/>
                  </a:cubicBezTo>
                  <a:cubicBezTo>
                    <a:pt x="45034" y="272"/>
                    <a:pt x="58024" y="211"/>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0" name="Google Shape;760;p37"/>
            <p:cNvSpPr/>
            <p:nvPr/>
          </p:nvSpPr>
          <p:spPr>
            <a:xfrm>
              <a:off x="3591375" y="2248325"/>
              <a:ext cx="1450600" cy="6800"/>
            </a:xfrm>
            <a:custGeom>
              <a:avLst/>
              <a:gdLst/>
              <a:ahLst/>
              <a:cxnLst/>
              <a:rect l="l" t="t" r="r" b="b"/>
              <a:pathLst>
                <a:path w="58024" h="272" extrusionOk="0">
                  <a:moveTo>
                    <a:pt x="29014" y="1"/>
                  </a:moveTo>
                  <a:cubicBezTo>
                    <a:pt x="12987" y="1"/>
                    <a:pt x="1" y="62"/>
                    <a:pt x="1" y="137"/>
                  </a:cubicBezTo>
                  <a:cubicBezTo>
                    <a:pt x="1" y="211"/>
                    <a:pt x="12987" y="272"/>
                    <a:pt x="29014" y="272"/>
                  </a:cubicBezTo>
                  <a:cubicBezTo>
                    <a:pt x="45034" y="272"/>
                    <a:pt x="58024" y="211"/>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1" name="Google Shape;761;p37"/>
            <p:cNvSpPr/>
            <p:nvPr/>
          </p:nvSpPr>
          <p:spPr>
            <a:xfrm>
              <a:off x="3591375" y="234527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2" name="Google Shape;762;p37"/>
            <p:cNvSpPr/>
            <p:nvPr/>
          </p:nvSpPr>
          <p:spPr>
            <a:xfrm>
              <a:off x="3591375" y="2442250"/>
              <a:ext cx="1450600" cy="6775"/>
            </a:xfrm>
            <a:custGeom>
              <a:avLst/>
              <a:gdLst/>
              <a:ahLst/>
              <a:cxnLst/>
              <a:rect l="l" t="t" r="r" b="b"/>
              <a:pathLst>
                <a:path w="58024" h="271" extrusionOk="0">
                  <a:moveTo>
                    <a:pt x="29014" y="0"/>
                  </a:moveTo>
                  <a:cubicBezTo>
                    <a:pt x="12987" y="0"/>
                    <a:pt x="1" y="61"/>
                    <a:pt x="1" y="135"/>
                  </a:cubicBezTo>
                  <a:cubicBezTo>
                    <a:pt x="1" y="210"/>
                    <a:pt x="12987" y="271"/>
                    <a:pt x="29014" y="271"/>
                  </a:cubicBezTo>
                  <a:cubicBezTo>
                    <a:pt x="45034" y="271"/>
                    <a:pt x="58024" y="210"/>
                    <a:pt x="58024" y="135"/>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3" name="Google Shape;763;p37"/>
            <p:cNvSpPr/>
            <p:nvPr/>
          </p:nvSpPr>
          <p:spPr>
            <a:xfrm>
              <a:off x="2926775" y="2737900"/>
              <a:ext cx="466575" cy="466550"/>
            </a:xfrm>
            <a:custGeom>
              <a:avLst/>
              <a:gdLst/>
              <a:ahLst/>
              <a:cxnLst/>
              <a:rect l="l" t="t" r="r" b="b"/>
              <a:pathLst>
                <a:path w="18663" h="18662" extrusionOk="0">
                  <a:moveTo>
                    <a:pt x="18142" y="521"/>
                  </a:moveTo>
                  <a:lnTo>
                    <a:pt x="18142" y="18141"/>
                  </a:lnTo>
                  <a:lnTo>
                    <a:pt x="522" y="18141"/>
                  </a:lnTo>
                  <a:lnTo>
                    <a:pt x="522" y="521"/>
                  </a:lnTo>
                  <a:close/>
                  <a:moveTo>
                    <a:pt x="0" y="1"/>
                  </a:moveTo>
                  <a:lnTo>
                    <a:pt x="0" y="18662"/>
                  </a:lnTo>
                  <a:lnTo>
                    <a:pt x="18663" y="18662"/>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4" name="Google Shape;764;p37"/>
            <p:cNvSpPr/>
            <p:nvPr/>
          </p:nvSpPr>
          <p:spPr>
            <a:xfrm>
              <a:off x="3019575" y="2767450"/>
              <a:ext cx="458050" cy="360175"/>
            </a:xfrm>
            <a:custGeom>
              <a:avLst/>
              <a:gdLst/>
              <a:ahLst/>
              <a:cxnLst/>
              <a:rect l="l" t="t" r="r" b="b"/>
              <a:pathLst>
                <a:path w="18322" h="14407" extrusionOk="0">
                  <a:moveTo>
                    <a:pt x="16057" y="0"/>
                  </a:moveTo>
                  <a:lnTo>
                    <a:pt x="6606" y="9176"/>
                  </a:lnTo>
                  <a:lnTo>
                    <a:pt x="2477" y="5873"/>
                  </a:lnTo>
                  <a:lnTo>
                    <a:pt x="0" y="8533"/>
                  </a:lnTo>
                  <a:lnTo>
                    <a:pt x="6423" y="14406"/>
                  </a:lnTo>
                  <a:lnTo>
                    <a:pt x="18321" y="2668"/>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5" name="Google Shape;765;p37"/>
            <p:cNvSpPr/>
            <p:nvPr/>
          </p:nvSpPr>
          <p:spPr>
            <a:xfrm>
              <a:off x="3591375" y="2847175"/>
              <a:ext cx="1450600" cy="6800"/>
            </a:xfrm>
            <a:custGeom>
              <a:avLst/>
              <a:gdLst/>
              <a:ahLst/>
              <a:cxnLst/>
              <a:rect l="l" t="t" r="r" b="b"/>
              <a:pathLst>
                <a:path w="58024" h="272" extrusionOk="0">
                  <a:moveTo>
                    <a:pt x="29014" y="1"/>
                  </a:moveTo>
                  <a:cubicBezTo>
                    <a:pt x="12987" y="1"/>
                    <a:pt x="1" y="61"/>
                    <a:pt x="1" y="135"/>
                  </a:cubicBezTo>
                  <a:cubicBezTo>
                    <a:pt x="1" y="211"/>
                    <a:pt x="12987" y="272"/>
                    <a:pt x="29014" y="272"/>
                  </a:cubicBezTo>
                  <a:cubicBezTo>
                    <a:pt x="45034" y="272"/>
                    <a:pt x="58024" y="211"/>
                    <a:pt x="58024" y="135"/>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6" name="Google Shape;766;p37"/>
            <p:cNvSpPr/>
            <p:nvPr/>
          </p:nvSpPr>
          <p:spPr>
            <a:xfrm>
              <a:off x="3591375" y="294412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7" name="Google Shape;767;p37"/>
            <p:cNvSpPr/>
            <p:nvPr/>
          </p:nvSpPr>
          <p:spPr>
            <a:xfrm>
              <a:off x="3591375" y="3041075"/>
              <a:ext cx="1450600" cy="6800"/>
            </a:xfrm>
            <a:custGeom>
              <a:avLst/>
              <a:gdLst/>
              <a:ahLst/>
              <a:cxnLst/>
              <a:rect l="l" t="t" r="r" b="b"/>
              <a:pathLst>
                <a:path w="58024" h="272" extrusionOk="0">
                  <a:moveTo>
                    <a:pt x="29014" y="1"/>
                  </a:moveTo>
                  <a:cubicBezTo>
                    <a:pt x="12987" y="1"/>
                    <a:pt x="1" y="60"/>
                    <a:pt x="1" y="136"/>
                  </a:cubicBezTo>
                  <a:cubicBezTo>
                    <a:pt x="1" y="211"/>
                    <a:pt x="12987" y="272"/>
                    <a:pt x="29014" y="272"/>
                  </a:cubicBezTo>
                  <a:cubicBezTo>
                    <a:pt x="45034" y="272"/>
                    <a:pt x="58024" y="211"/>
                    <a:pt x="58024" y="136"/>
                  </a:cubicBezTo>
                  <a:cubicBezTo>
                    <a:pt x="58024" y="60"/>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8" name="Google Shape;768;p37"/>
            <p:cNvSpPr/>
            <p:nvPr/>
          </p:nvSpPr>
          <p:spPr>
            <a:xfrm>
              <a:off x="3591375" y="3138025"/>
              <a:ext cx="1450600" cy="6800"/>
            </a:xfrm>
            <a:custGeom>
              <a:avLst/>
              <a:gdLst/>
              <a:ahLst/>
              <a:cxnLst/>
              <a:rect l="l" t="t" r="r" b="b"/>
              <a:pathLst>
                <a:path w="58024" h="272" extrusionOk="0">
                  <a:moveTo>
                    <a:pt x="29014" y="1"/>
                  </a:moveTo>
                  <a:cubicBezTo>
                    <a:pt x="12987" y="1"/>
                    <a:pt x="1" y="61"/>
                    <a:pt x="1" y="136"/>
                  </a:cubicBezTo>
                  <a:cubicBezTo>
                    <a:pt x="1" y="211"/>
                    <a:pt x="12987" y="272"/>
                    <a:pt x="29014" y="272"/>
                  </a:cubicBezTo>
                  <a:cubicBezTo>
                    <a:pt x="45034" y="272"/>
                    <a:pt x="58024" y="211"/>
                    <a:pt x="58024" y="136"/>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9" name="Google Shape;769;p37"/>
            <p:cNvSpPr/>
            <p:nvPr/>
          </p:nvSpPr>
          <p:spPr>
            <a:xfrm>
              <a:off x="2926775" y="3409700"/>
              <a:ext cx="466575" cy="466550"/>
            </a:xfrm>
            <a:custGeom>
              <a:avLst/>
              <a:gdLst/>
              <a:ahLst/>
              <a:cxnLst/>
              <a:rect l="l" t="t" r="r" b="b"/>
              <a:pathLst>
                <a:path w="18663" h="18662" extrusionOk="0">
                  <a:moveTo>
                    <a:pt x="18142" y="521"/>
                  </a:moveTo>
                  <a:lnTo>
                    <a:pt x="18142" y="18141"/>
                  </a:lnTo>
                  <a:lnTo>
                    <a:pt x="522" y="18141"/>
                  </a:lnTo>
                  <a:lnTo>
                    <a:pt x="522" y="521"/>
                  </a:lnTo>
                  <a:close/>
                  <a:moveTo>
                    <a:pt x="0" y="1"/>
                  </a:moveTo>
                  <a:lnTo>
                    <a:pt x="0" y="18662"/>
                  </a:lnTo>
                  <a:lnTo>
                    <a:pt x="18663" y="18662"/>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0" name="Google Shape;770;p37"/>
            <p:cNvSpPr/>
            <p:nvPr/>
          </p:nvSpPr>
          <p:spPr>
            <a:xfrm>
              <a:off x="3019575" y="3439250"/>
              <a:ext cx="458050" cy="360175"/>
            </a:xfrm>
            <a:custGeom>
              <a:avLst/>
              <a:gdLst/>
              <a:ahLst/>
              <a:cxnLst/>
              <a:rect l="l" t="t" r="r" b="b"/>
              <a:pathLst>
                <a:path w="18322" h="14407" extrusionOk="0">
                  <a:moveTo>
                    <a:pt x="16057" y="0"/>
                  </a:moveTo>
                  <a:lnTo>
                    <a:pt x="6606" y="9176"/>
                  </a:lnTo>
                  <a:lnTo>
                    <a:pt x="2477" y="5873"/>
                  </a:lnTo>
                  <a:lnTo>
                    <a:pt x="0" y="8534"/>
                  </a:lnTo>
                  <a:lnTo>
                    <a:pt x="6423" y="14406"/>
                  </a:lnTo>
                  <a:lnTo>
                    <a:pt x="18321" y="2668"/>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1" name="Google Shape;771;p37"/>
            <p:cNvSpPr/>
            <p:nvPr/>
          </p:nvSpPr>
          <p:spPr>
            <a:xfrm>
              <a:off x="3591375" y="351897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2" name="Google Shape;772;p37"/>
            <p:cNvSpPr/>
            <p:nvPr/>
          </p:nvSpPr>
          <p:spPr>
            <a:xfrm>
              <a:off x="3591375" y="361592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3" name="Google Shape;773;p37"/>
            <p:cNvSpPr/>
            <p:nvPr/>
          </p:nvSpPr>
          <p:spPr>
            <a:xfrm>
              <a:off x="3591375" y="3712875"/>
              <a:ext cx="1450600" cy="6800"/>
            </a:xfrm>
            <a:custGeom>
              <a:avLst/>
              <a:gdLst/>
              <a:ahLst/>
              <a:cxnLst/>
              <a:rect l="l" t="t" r="r" b="b"/>
              <a:pathLst>
                <a:path w="58024" h="272" extrusionOk="0">
                  <a:moveTo>
                    <a:pt x="29014" y="1"/>
                  </a:moveTo>
                  <a:cubicBezTo>
                    <a:pt x="12987" y="1"/>
                    <a:pt x="1" y="61"/>
                    <a:pt x="1" y="136"/>
                  </a:cubicBezTo>
                  <a:cubicBezTo>
                    <a:pt x="1" y="211"/>
                    <a:pt x="12987" y="272"/>
                    <a:pt x="29014" y="272"/>
                  </a:cubicBezTo>
                  <a:cubicBezTo>
                    <a:pt x="45034" y="272"/>
                    <a:pt x="58024" y="211"/>
                    <a:pt x="58024" y="136"/>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4" name="Google Shape;774;p37"/>
            <p:cNvSpPr/>
            <p:nvPr/>
          </p:nvSpPr>
          <p:spPr>
            <a:xfrm>
              <a:off x="3591375" y="3809800"/>
              <a:ext cx="1450600" cy="6850"/>
            </a:xfrm>
            <a:custGeom>
              <a:avLst/>
              <a:gdLst/>
              <a:ahLst/>
              <a:cxnLst/>
              <a:rect l="l" t="t" r="r" b="b"/>
              <a:pathLst>
                <a:path w="58024" h="274" extrusionOk="0">
                  <a:moveTo>
                    <a:pt x="29014" y="1"/>
                  </a:moveTo>
                  <a:cubicBezTo>
                    <a:pt x="12987" y="1"/>
                    <a:pt x="1" y="62"/>
                    <a:pt x="1" y="137"/>
                  </a:cubicBezTo>
                  <a:cubicBezTo>
                    <a:pt x="1" y="212"/>
                    <a:pt x="12987" y="273"/>
                    <a:pt x="29014" y="273"/>
                  </a:cubicBezTo>
                  <a:cubicBezTo>
                    <a:pt x="45034" y="273"/>
                    <a:pt x="58024" y="212"/>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5" name="Google Shape;775;p37"/>
            <p:cNvSpPr/>
            <p:nvPr/>
          </p:nvSpPr>
          <p:spPr>
            <a:xfrm>
              <a:off x="4604975" y="3901500"/>
              <a:ext cx="303625" cy="628800"/>
            </a:xfrm>
            <a:custGeom>
              <a:avLst/>
              <a:gdLst/>
              <a:ahLst/>
              <a:cxnLst/>
              <a:rect l="l" t="t" r="r" b="b"/>
              <a:pathLst>
                <a:path w="12145" h="25152" extrusionOk="0">
                  <a:moveTo>
                    <a:pt x="12144" y="1"/>
                  </a:moveTo>
                  <a:lnTo>
                    <a:pt x="0" y="25152"/>
                  </a:lnTo>
                  <a:lnTo>
                    <a:pt x="8671" y="25152"/>
                  </a:lnTo>
                  <a:lnTo>
                    <a:pt x="12144"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6" name="Google Shape;776;p37"/>
            <p:cNvSpPr/>
            <p:nvPr/>
          </p:nvSpPr>
          <p:spPr>
            <a:xfrm>
              <a:off x="4821725" y="3905025"/>
              <a:ext cx="584725" cy="628825"/>
            </a:xfrm>
            <a:custGeom>
              <a:avLst/>
              <a:gdLst/>
              <a:ahLst/>
              <a:cxnLst/>
              <a:rect l="l" t="t" r="r" b="b"/>
              <a:pathLst>
                <a:path w="23389" h="25153" extrusionOk="0">
                  <a:moveTo>
                    <a:pt x="3474" y="1"/>
                  </a:moveTo>
                  <a:lnTo>
                    <a:pt x="1" y="25153"/>
                  </a:lnTo>
                  <a:lnTo>
                    <a:pt x="23389" y="6147"/>
                  </a:lnTo>
                  <a:lnTo>
                    <a:pt x="3474" y="1"/>
                  </a:ln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7" name="Google Shape;777;p37"/>
            <p:cNvSpPr/>
            <p:nvPr/>
          </p:nvSpPr>
          <p:spPr>
            <a:xfrm>
              <a:off x="4821700" y="3900875"/>
              <a:ext cx="591675" cy="633000"/>
            </a:xfrm>
            <a:custGeom>
              <a:avLst/>
              <a:gdLst/>
              <a:ahLst/>
              <a:cxnLst/>
              <a:rect l="l" t="t" r="r" b="b"/>
              <a:pathLst>
                <a:path w="23667" h="25320" extrusionOk="0">
                  <a:moveTo>
                    <a:pt x="3581" y="334"/>
                  </a:moveTo>
                  <a:lnTo>
                    <a:pt x="15662" y="4070"/>
                  </a:lnTo>
                  <a:lnTo>
                    <a:pt x="23115" y="6367"/>
                  </a:lnTo>
                  <a:lnTo>
                    <a:pt x="23115" y="6367"/>
                  </a:lnTo>
                  <a:lnTo>
                    <a:pt x="6698" y="19807"/>
                  </a:lnTo>
                  <a:lnTo>
                    <a:pt x="2" y="25319"/>
                  </a:lnTo>
                  <a:cubicBezTo>
                    <a:pt x="84" y="24754"/>
                    <a:pt x="408" y="22522"/>
                    <a:pt x="1036" y="18198"/>
                  </a:cubicBezTo>
                  <a:cubicBezTo>
                    <a:pt x="1665" y="13779"/>
                    <a:pt x="2549" y="7576"/>
                    <a:pt x="3581" y="334"/>
                  </a:cubicBezTo>
                  <a:close/>
                  <a:moveTo>
                    <a:pt x="3369" y="1"/>
                  </a:moveTo>
                  <a:lnTo>
                    <a:pt x="3349" y="150"/>
                  </a:lnTo>
                  <a:cubicBezTo>
                    <a:pt x="2364" y="7514"/>
                    <a:pt x="1520" y="13821"/>
                    <a:pt x="921" y="18305"/>
                  </a:cubicBezTo>
                  <a:cubicBezTo>
                    <a:pt x="630" y="20511"/>
                    <a:pt x="397" y="22268"/>
                    <a:pt x="236" y="23489"/>
                  </a:cubicBezTo>
                  <a:cubicBezTo>
                    <a:pt x="160" y="24076"/>
                    <a:pt x="100" y="24534"/>
                    <a:pt x="57" y="24859"/>
                  </a:cubicBezTo>
                  <a:cubicBezTo>
                    <a:pt x="39" y="25003"/>
                    <a:pt x="25" y="25117"/>
                    <a:pt x="14" y="25207"/>
                  </a:cubicBezTo>
                  <a:cubicBezTo>
                    <a:pt x="5" y="25282"/>
                    <a:pt x="1" y="25319"/>
                    <a:pt x="2" y="25319"/>
                  </a:cubicBezTo>
                  <a:cubicBezTo>
                    <a:pt x="2" y="25319"/>
                    <a:pt x="2" y="25319"/>
                    <a:pt x="2" y="25319"/>
                  </a:cubicBezTo>
                  <a:lnTo>
                    <a:pt x="2" y="25319"/>
                  </a:lnTo>
                  <a:cubicBezTo>
                    <a:pt x="2" y="25319"/>
                    <a:pt x="2" y="25319"/>
                    <a:pt x="2" y="25319"/>
                  </a:cubicBezTo>
                  <a:cubicBezTo>
                    <a:pt x="4" y="25319"/>
                    <a:pt x="41" y="25291"/>
                    <a:pt x="112" y="25235"/>
                  </a:cubicBezTo>
                  <a:lnTo>
                    <a:pt x="447" y="24968"/>
                  </a:lnTo>
                  <a:lnTo>
                    <a:pt x="1755" y="23919"/>
                  </a:lnTo>
                  <a:lnTo>
                    <a:pt x="6665" y="19975"/>
                  </a:lnTo>
                  <a:lnTo>
                    <a:pt x="23473" y="6417"/>
                  </a:lnTo>
                  <a:lnTo>
                    <a:pt x="23667" y="6260"/>
                  </a:lnTo>
                  <a:lnTo>
                    <a:pt x="23429" y="6186"/>
                  </a:lnTo>
                  <a:lnTo>
                    <a:pt x="15742" y="3811"/>
                  </a:lnTo>
                  <a:lnTo>
                    <a:pt x="3514" y="45"/>
                  </a:lnTo>
                  <a:lnTo>
                    <a:pt x="336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8" name="Google Shape;778;p37"/>
            <p:cNvSpPr/>
            <p:nvPr/>
          </p:nvSpPr>
          <p:spPr>
            <a:xfrm>
              <a:off x="4263750" y="238125"/>
              <a:ext cx="81100" cy="209575"/>
            </a:xfrm>
            <a:custGeom>
              <a:avLst/>
              <a:gdLst/>
              <a:ahLst/>
              <a:cxnLst/>
              <a:rect l="l" t="t" r="r" b="b"/>
              <a:pathLst>
                <a:path w="3244" h="8383" extrusionOk="0">
                  <a:moveTo>
                    <a:pt x="1440" y="0"/>
                  </a:moveTo>
                  <a:lnTo>
                    <a:pt x="0" y="8383"/>
                  </a:lnTo>
                  <a:lnTo>
                    <a:pt x="1793" y="8383"/>
                  </a:lnTo>
                  <a:lnTo>
                    <a:pt x="324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9" name="Google Shape;779;p37"/>
            <p:cNvSpPr/>
            <p:nvPr/>
          </p:nvSpPr>
          <p:spPr>
            <a:xfrm>
              <a:off x="2289550" y="1751575"/>
              <a:ext cx="339875" cy="697450"/>
            </a:xfrm>
            <a:custGeom>
              <a:avLst/>
              <a:gdLst/>
              <a:ahLst/>
              <a:cxnLst/>
              <a:rect l="l" t="t" r="r" b="b"/>
              <a:pathLst>
                <a:path w="13595" h="27898" extrusionOk="0">
                  <a:moveTo>
                    <a:pt x="7472" y="1"/>
                  </a:moveTo>
                  <a:cubicBezTo>
                    <a:pt x="4853" y="1"/>
                    <a:pt x="2245" y="772"/>
                    <a:pt x="1" y="2292"/>
                  </a:cubicBezTo>
                  <a:lnTo>
                    <a:pt x="239" y="15750"/>
                  </a:lnTo>
                  <a:lnTo>
                    <a:pt x="239" y="22990"/>
                  </a:lnTo>
                  <a:cubicBezTo>
                    <a:pt x="264" y="25420"/>
                    <a:pt x="1527" y="27697"/>
                    <a:pt x="3948" y="27884"/>
                  </a:cubicBezTo>
                  <a:cubicBezTo>
                    <a:pt x="4070" y="27893"/>
                    <a:pt x="4191" y="27898"/>
                    <a:pt x="4311" y="27898"/>
                  </a:cubicBezTo>
                  <a:cubicBezTo>
                    <a:pt x="6804" y="27898"/>
                    <a:pt x="8889" y="25926"/>
                    <a:pt x="8987" y="23392"/>
                  </a:cubicBezTo>
                  <a:cubicBezTo>
                    <a:pt x="9085" y="20842"/>
                    <a:pt x="9171" y="18264"/>
                    <a:pt x="9171" y="18264"/>
                  </a:cubicBezTo>
                  <a:cubicBezTo>
                    <a:pt x="9171" y="18264"/>
                    <a:pt x="13035" y="17903"/>
                    <a:pt x="13315" y="14079"/>
                  </a:cubicBezTo>
                  <a:cubicBezTo>
                    <a:pt x="13595" y="10255"/>
                    <a:pt x="13467" y="1427"/>
                    <a:pt x="13467" y="1427"/>
                  </a:cubicBezTo>
                  <a:cubicBezTo>
                    <a:pt x="11574" y="473"/>
                    <a:pt x="9520" y="1"/>
                    <a:pt x="747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0" name="Google Shape;780;p37"/>
            <p:cNvSpPr/>
            <p:nvPr/>
          </p:nvSpPr>
          <p:spPr>
            <a:xfrm>
              <a:off x="2239175" y="1671425"/>
              <a:ext cx="469500" cy="565850"/>
            </a:xfrm>
            <a:custGeom>
              <a:avLst/>
              <a:gdLst/>
              <a:ahLst/>
              <a:cxnLst/>
              <a:rect l="l" t="t" r="r" b="b"/>
              <a:pathLst>
                <a:path w="18780" h="22634" extrusionOk="0">
                  <a:moveTo>
                    <a:pt x="11271" y="1"/>
                  </a:moveTo>
                  <a:cubicBezTo>
                    <a:pt x="10393" y="1"/>
                    <a:pt x="9485" y="302"/>
                    <a:pt x="8690" y="708"/>
                  </a:cubicBezTo>
                  <a:cubicBezTo>
                    <a:pt x="7451" y="1342"/>
                    <a:pt x="6327" y="2221"/>
                    <a:pt x="5002" y="2649"/>
                  </a:cubicBezTo>
                  <a:cubicBezTo>
                    <a:pt x="3943" y="2992"/>
                    <a:pt x="2765" y="3044"/>
                    <a:pt x="1834" y="3655"/>
                  </a:cubicBezTo>
                  <a:cubicBezTo>
                    <a:pt x="985" y="4215"/>
                    <a:pt x="467" y="5176"/>
                    <a:pt x="233" y="6166"/>
                  </a:cubicBezTo>
                  <a:cubicBezTo>
                    <a:pt x="1" y="7155"/>
                    <a:pt x="20" y="8184"/>
                    <a:pt x="41" y="9201"/>
                  </a:cubicBezTo>
                  <a:lnTo>
                    <a:pt x="216" y="17659"/>
                  </a:lnTo>
                  <a:cubicBezTo>
                    <a:pt x="241" y="18851"/>
                    <a:pt x="291" y="20125"/>
                    <a:pt x="979" y="21099"/>
                  </a:cubicBezTo>
                  <a:cubicBezTo>
                    <a:pt x="1767" y="22211"/>
                    <a:pt x="3189" y="22634"/>
                    <a:pt x="4582" y="22634"/>
                  </a:cubicBezTo>
                  <a:cubicBezTo>
                    <a:pt x="4865" y="22634"/>
                    <a:pt x="5147" y="22617"/>
                    <a:pt x="5422" y="22584"/>
                  </a:cubicBezTo>
                  <a:cubicBezTo>
                    <a:pt x="7079" y="22388"/>
                    <a:pt x="8727" y="21723"/>
                    <a:pt x="9848" y="20488"/>
                  </a:cubicBezTo>
                  <a:cubicBezTo>
                    <a:pt x="10569" y="19693"/>
                    <a:pt x="11081" y="18785"/>
                    <a:pt x="11191" y="17825"/>
                  </a:cubicBezTo>
                  <a:cubicBezTo>
                    <a:pt x="11274" y="17092"/>
                    <a:pt x="10764" y="16395"/>
                    <a:pt x="10041" y="16243"/>
                  </a:cubicBezTo>
                  <a:cubicBezTo>
                    <a:pt x="9273" y="16082"/>
                    <a:pt x="8503" y="15484"/>
                    <a:pt x="8165" y="14824"/>
                  </a:cubicBezTo>
                  <a:cubicBezTo>
                    <a:pt x="7686" y="13889"/>
                    <a:pt x="8024" y="12618"/>
                    <a:pt x="8905" y="12045"/>
                  </a:cubicBezTo>
                  <a:cubicBezTo>
                    <a:pt x="9210" y="11848"/>
                    <a:pt x="9537" y="11757"/>
                    <a:pt x="9863" y="11757"/>
                  </a:cubicBezTo>
                  <a:cubicBezTo>
                    <a:pt x="10479" y="11757"/>
                    <a:pt x="11087" y="12081"/>
                    <a:pt x="11519" y="12616"/>
                  </a:cubicBezTo>
                  <a:lnTo>
                    <a:pt x="11518" y="12617"/>
                  </a:lnTo>
                  <a:cubicBezTo>
                    <a:pt x="12179" y="12605"/>
                    <a:pt x="12229" y="11959"/>
                    <a:pt x="12370" y="11537"/>
                  </a:cubicBezTo>
                  <a:cubicBezTo>
                    <a:pt x="12812" y="10213"/>
                    <a:pt x="12399" y="9281"/>
                    <a:pt x="12443" y="8862"/>
                  </a:cubicBezTo>
                  <a:lnTo>
                    <a:pt x="12443" y="8862"/>
                  </a:lnTo>
                  <a:cubicBezTo>
                    <a:pt x="13036" y="9149"/>
                    <a:pt x="13692" y="9287"/>
                    <a:pt x="14349" y="9287"/>
                  </a:cubicBezTo>
                  <a:cubicBezTo>
                    <a:pt x="16136" y="9287"/>
                    <a:pt x="17939" y="8268"/>
                    <a:pt x="18552" y="6459"/>
                  </a:cubicBezTo>
                  <a:cubicBezTo>
                    <a:pt x="18764" y="5832"/>
                    <a:pt x="18780" y="5143"/>
                    <a:pt x="18572" y="4515"/>
                  </a:cubicBezTo>
                  <a:cubicBezTo>
                    <a:pt x="17972" y="2697"/>
                    <a:pt x="16289" y="2857"/>
                    <a:pt x="15052" y="2154"/>
                  </a:cubicBezTo>
                  <a:cubicBezTo>
                    <a:pt x="14185" y="1660"/>
                    <a:pt x="13585" y="768"/>
                    <a:pt x="12693" y="320"/>
                  </a:cubicBezTo>
                  <a:cubicBezTo>
                    <a:pt x="12245" y="96"/>
                    <a:pt x="11763" y="1"/>
                    <a:pt x="1127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1" name="Google Shape;781;p37"/>
            <p:cNvSpPr/>
            <p:nvPr/>
          </p:nvSpPr>
          <p:spPr>
            <a:xfrm>
              <a:off x="2092900" y="1578850"/>
              <a:ext cx="204575" cy="219525"/>
            </a:xfrm>
            <a:custGeom>
              <a:avLst/>
              <a:gdLst/>
              <a:ahLst/>
              <a:cxnLst/>
              <a:rect l="l" t="t" r="r" b="b"/>
              <a:pathLst>
                <a:path w="8183" h="8781" extrusionOk="0">
                  <a:moveTo>
                    <a:pt x="4429" y="0"/>
                  </a:moveTo>
                  <a:cubicBezTo>
                    <a:pt x="4393" y="0"/>
                    <a:pt x="4357" y="1"/>
                    <a:pt x="4320" y="2"/>
                  </a:cubicBezTo>
                  <a:cubicBezTo>
                    <a:pt x="2572" y="53"/>
                    <a:pt x="954" y="1364"/>
                    <a:pt x="477" y="3047"/>
                  </a:cubicBezTo>
                  <a:cubicBezTo>
                    <a:pt x="1" y="4729"/>
                    <a:pt x="658" y="6656"/>
                    <a:pt x="2023" y="7750"/>
                  </a:cubicBezTo>
                  <a:cubicBezTo>
                    <a:pt x="2873" y="8432"/>
                    <a:pt x="3963" y="8780"/>
                    <a:pt x="5054" y="8780"/>
                  </a:cubicBezTo>
                  <a:cubicBezTo>
                    <a:pt x="5712" y="8780"/>
                    <a:pt x="6370" y="8653"/>
                    <a:pt x="6976" y="8397"/>
                  </a:cubicBezTo>
                  <a:lnTo>
                    <a:pt x="6976" y="8397"/>
                  </a:lnTo>
                  <a:lnTo>
                    <a:pt x="6817" y="8447"/>
                  </a:lnTo>
                  <a:cubicBezTo>
                    <a:pt x="7359" y="7210"/>
                    <a:pt x="7910" y="5949"/>
                    <a:pt x="8046" y="4606"/>
                  </a:cubicBezTo>
                  <a:cubicBezTo>
                    <a:pt x="8183" y="3263"/>
                    <a:pt x="7841" y="1800"/>
                    <a:pt x="6841" y="894"/>
                  </a:cubicBezTo>
                  <a:cubicBezTo>
                    <a:pt x="6190" y="304"/>
                    <a:pt x="5307" y="0"/>
                    <a:pt x="44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2" name="Google Shape;782;p37"/>
            <p:cNvSpPr/>
            <p:nvPr/>
          </p:nvSpPr>
          <p:spPr>
            <a:xfrm>
              <a:off x="2236350" y="1755150"/>
              <a:ext cx="47575" cy="44925"/>
            </a:xfrm>
            <a:custGeom>
              <a:avLst/>
              <a:gdLst/>
              <a:ahLst/>
              <a:cxnLst/>
              <a:rect l="l" t="t" r="r" b="b"/>
              <a:pathLst>
                <a:path w="1903" h="1797" extrusionOk="0">
                  <a:moveTo>
                    <a:pt x="1826" y="0"/>
                  </a:moveTo>
                  <a:cubicBezTo>
                    <a:pt x="1748" y="0"/>
                    <a:pt x="1578" y="564"/>
                    <a:pt x="1078" y="1042"/>
                  </a:cubicBezTo>
                  <a:cubicBezTo>
                    <a:pt x="578" y="1539"/>
                    <a:pt x="0" y="1692"/>
                    <a:pt x="18" y="1770"/>
                  </a:cubicBezTo>
                  <a:cubicBezTo>
                    <a:pt x="17" y="1786"/>
                    <a:pt x="51" y="1796"/>
                    <a:pt x="110" y="1796"/>
                  </a:cubicBezTo>
                  <a:cubicBezTo>
                    <a:pt x="315" y="1796"/>
                    <a:pt x="826" y="1671"/>
                    <a:pt x="1267" y="1235"/>
                  </a:cubicBezTo>
                  <a:cubicBezTo>
                    <a:pt x="1840" y="682"/>
                    <a:pt x="1903" y="1"/>
                    <a:pt x="1831" y="1"/>
                  </a:cubicBezTo>
                  <a:cubicBezTo>
                    <a:pt x="1830" y="1"/>
                    <a:pt x="1830" y="1"/>
                    <a:pt x="1830" y="1"/>
                  </a:cubicBezTo>
                  <a:cubicBezTo>
                    <a:pt x="1829" y="0"/>
                    <a:pt x="1827" y="0"/>
                    <a:pt x="1826" y="0"/>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3" name="Google Shape;783;p37"/>
            <p:cNvSpPr/>
            <p:nvPr/>
          </p:nvSpPr>
          <p:spPr>
            <a:xfrm>
              <a:off x="2140475" y="1691575"/>
              <a:ext cx="110600" cy="115650"/>
            </a:xfrm>
            <a:custGeom>
              <a:avLst/>
              <a:gdLst/>
              <a:ahLst/>
              <a:cxnLst/>
              <a:rect l="l" t="t" r="r" b="b"/>
              <a:pathLst>
                <a:path w="4424" h="4626" extrusionOk="0">
                  <a:moveTo>
                    <a:pt x="1667" y="1"/>
                  </a:moveTo>
                  <a:cubicBezTo>
                    <a:pt x="1627" y="1"/>
                    <a:pt x="1254" y="307"/>
                    <a:pt x="764" y="914"/>
                  </a:cubicBezTo>
                  <a:cubicBezTo>
                    <a:pt x="524" y="1231"/>
                    <a:pt x="250" y="1643"/>
                    <a:pt x="122" y="2180"/>
                  </a:cubicBezTo>
                  <a:cubicBezTo>
                    <a:pt x="0" y="2702"/>
                    <a:pt x="15" y="3367"/>
                    <a:pt x="405" y="3909"/>
                  </a:cubicBezTo>
                  <a:cubicBezTo>
                    <a:pt x="789" y="4441"/>
                    <a:pt x="1430" y="4626"/>
                    <a:pt x="1957" y="4626"/>
                  </a:cubicBezTo>
                  <a:cubicBezTo>
                    <a:pt x="1972" y="4626"/>
                    <a:pt x="1987" y="4626"/>
                    <a:pt x="2002" y="4625"/>
                  </a:cubicBezTo>
                  <a:cubicBezTo>
                    <a:pt x="2553" y="4617"/>
                    <a:pt x="3018" y="4425"/>
                    <a:pt x="3370" y="4237"/>
                  </a:cubicBezTo>
                  <a:cubicBezTo>
                    <a:pt x="4070" y="3842"/>
                    <a:pt x="4424" y="3500"/>
                    <a:pt x="4408" y="3478"/>
                  </a:cubicBezTo>
                  <a:cubicBezTo>
                    <a:pt x="4407" y="3476"/>
                    <a:pt x="4404" y="3475"/>
                    <a:pt x="4399" y="3475"/>
                  </a:cubicBezTo>
                  <a:cubicBezTo>
                    <a:pt x="4332" y="3475"/>
                    <a:pt x="3938" y="3750"/>
                    <a:pt x="3283" y="4066"/>
                  </a:cubicBezTo>
                  <a:cubicBezTo>
                    <a:pt x="2941" y="4221"/>
                    <a:pt x="2512" y="4376"/>
                    <a:pt x="2027" y="4376"/>
                  </a:cubicBezTo>
                  <a:cubicBezTo>
                    <a:pt x="2018" y="4376"/>
                    <a:pt x="2009" y="4376"/>
                    <a:pt x="2000" y="4376"/>
                  </a:cubicBezTo>
                  <a:cubicBezTo>
                    <a:pt x="1514" y="4372"/>
                    <a:pt x="947" y="4202"/>
                    <a:pt x="623" y="3749"/>
                  </a:cubicBezTo>
                  <a:cubicBezTo>
                    <a:pt x="296" y="3300"/>
                    <a:pt x="265" y="2712"/>
                    <a:pt x="365" y="2235"/>
                  </a:cubicBezTo>
                  <a:cubicBezTo>
                    <a:pt x="466" y="1749"/>
                    <a:pt x="706" y="1345"/>
                    <a:pt x="919" y="1027"/>
                  </a:cubicBezTo>
                  <a:cubicBezTo>
                    <a:pt x="1368" y="394"/>
                    <a:pt x="1705" y="31"/>
                    <a:pt x="1670" y="1"/>
                  </a:cubicBezTo>
                  <a:cubicBezTo>
                    <a:pt x="1669" y="1"/>
                    <a:pt x="1669" y="1"/>
                    <a:pt x="166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4" name="Google Shape;784;p37"/>
            <p:cNvSpPr/>
            <p:nvPr/>
          </p:nvSpPr>
          <p:spPr>
            <a:xfrm>
              <a:off x="2087750" y="1789725"/>
              <a:ext cx="160300" cy="158525"/>
            </a:xfrm>
            <a:custGeom>
              <a:avLst/>
              <a:gdLst/>
              <a:ahLst/>
              <a:cxnLst/>
              <a:rect l="l" t="t" r="r" b="b"/>
              <a:pathLst>
                <a:path w="6412" h="6341" extrusionOk="0">
                  <a:moveTo>
                    <a:pt x="6123" y="0"/>
                  </a:moveTo>
                  <a:cubicBezTo>
                    <a:pt x="6069" y="0"/>
                    <a:pt x="6008" y="4"/>
                    <a:pt x="5940" y="13"/>
                  </a:cubicBezTo>
                  <a:cubicBezTo>
                    <a:pt x="5636" y="51"/>
                    <a:pt x="5197" y="234"/>
                    <a:pt x="4826" y="648"/>
                  </a:cubicBezTo>
                  <a:cubicBezTo>
                    <a:pt x="4445" y="1061"/>
                    <a:pt x="4211" y="1701"/>
                    <a:pt x="4097" y="2400"/>
                  </a:cubicBezTo>
                  <a:cubicBezTo>
                    <a:pt x="3971" y="3100"/>
                    <a:pt x="3953" y="3878"/>
                    <a:pt x="3705" y="4622"/>
                  </a:cubicBezTo>
                  <a:cubicBezTo>
                    <a:pt x="3473" y="5359"/>
                    <a:pt x="2905" y="5950"/>
                    <a:pt x="2263" y="6073"/>
                  </a:cubicBezTo>
                  <a:cubicBezTo>
                    <a:pt x="2184" y="6089"/>
                    <a:pt x="2106" y="6096"/>
                    <a:pt x="2030" y="6096"/>
                  </a:cubicBezTo>
                  <a:cubicBezTo>
                    <a:pt x="1485" y="6096"/>
                    <a:pt x="1028" y="5729"/>
                    <a:pt x="766" y="5384"/>
                  </a:cubicBezTo>
                  <a:cubicBezTo>
                    <a:pt x="458" y="4976"/>
                    <a:pt x="313" y="4567"/>
                    <a:pt x="203" y="4295"/>
                  </a:cubicBezTo>
                  <a:cubicBezTo>
                    <a:pt x="99" y="4024"/>
                    <a:pt x="37" y="3871"/>
                    <a:pt x="18" y="3871"/>
                  </a:cubicBezTo>
                  <a:cubicBezTo>
                    <a:pt x="17" y="3871"/>
                    <a:pt x="17" y="3871"/>
                    <a:pt x="17" y="3871"/>
                  </a:cubicBezTo>
                  <a:cubicBezTo>
                    <a:pt x="0" y="3877"/>
                    <a:pt x="28" y="4039"/>
                    <a:pt x="103" y="4328"/>
                  </a:cubicBezTo>
                  <a:cubicBezTo>
                    <a:pt x="184" y="4613"/>
                    <a:pt x="301" y="5041"/>
                    <a:pt x="612" y="5499"/>
                  </a:cubicBezTo>
                  <a:cubicBezTo>
                    <a:pt x="771" y="5723"/>
                    <a:pt x="985" y="5949"/>
                    <a:pt x="1271" y="6119"/>
                  </a:cubicBezTo>
                  <a:cubicBezTo>
                    <a:pt x="1493" y="6251"/>
                    <a:pt x="1770" y="6341"/>
                    <a:pt x="2063" y="6341"/>
                  </a:cubicBezTo>
                  <a:cubicBezTo>
                    <a:pt x="2144" y="6341"/>
                    <a:pt x="2226" y="6334"/>
                    <a:pt x="2309" y="6319"/>
                  </a:cubicBezTo>
                  <a:cubicBezTo>
                    <a:pt x="3072" y="6190"/>
                    <a:pt x="3711" y="5509"/>
                    <a:pt x="3962" y="4710"/>
                  </a:cubicBezTo>
                  <a:cubicBezTo>
                    <a:pt x="4227" y="3909"/>
                    <a:pt x="4233" y="3121"/>
                    <a:pt x="4344" y="2441"/>
                  </a:cubicBezTo>
                  <a:cubicBezTo>
                    <a:pt x="4442" y="1761"/>
                    <a:pt x="4644" y="1164"/>
                    <a:pt x="4973" y="773"/>
                  </a:cubicBezTo>
                  <a:cubicBezTo>
                    <a:pt x="5296" y="377"/>
                    <a:pt x="5684" y="183"/>
                    <a:pt x="5960" y="117"/>
                  </a:cubicBezTo>
                  <a:cubicBezTo>
                    <a:pt x="6239" y="47"/>
                    <a:pt x="6405" y="80"/>
                    <a:pt x="6407" y="54"/>
                  </a:cubicBezTo>
                  <a:cubicBezTo>
                    <a:pt x="6411" y="45"/>
                    <a:pt x="6312" y="0"/>
                    <a:pt x="6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5" name="Google Shape;785;p37"/>
            <p:cNvSpPr/>
            <p:nvPr/>
          </p:nvSpPr>
          <p:spPr>
            <a:xfrm>
              <a:off x="1992450" y="2689625"/>
              <a:ext cx="255450" cy="434825"/>
            </a:xfrm>
            <a:custGeom>
              <a:avLst/>
              <a:gdLst/>
              <a:ahLst/>
              <a:cxnLst/>
              <a:rect l="l" t="t" r="r" b="b"/>
              <a:pathLst>
                <a:path w="10218" h="17393" extrusionOk="0">
                  <a:moveTo>
                    <a:pt x="1950" y="0"/>
                  </a:moveTo>
                  <a:cubicBezTo>
                    <a:pt x="1950" y="0"/>
                    <a:pt x="1" y="14278"/>
                    <a:pt x="1950" y="16088"/>
                  </a:cubicBezTo>
                  <a:cubicBezTo>
                    <a:pt x="3122" y="17176"/>
                    <a:pt x="4267" y="17393"/>
                    <a:pt x="4994" y="17393"/>
                  </a:cubicBezTo>
                  <a:cubicBezTo>
                    <a:pt x="5477" y="17393"/>
                    <a:pt x="5776" y="17297"/>
                    <a:pt x="5776" y="17297"/>
                  </a:cubicBezTo>
                  <a:lnTo>
                    <a:pt x="9487" y="14194"/>
                  </a:lnTo>
                  <a:lnTo>
                    <a:pt x="10217"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6" name="Google Shape;786;p37"/>
            <p:cNvSpPr/>
            <p:nvPr/>
          </p:nvSpPr>
          <p:spPr>
            <a:xfrm>
              <a:off x="3049500" y="1474225"/>
              <a:ext cx="458050" cy="360150"/>
            </a:xfrm>
            <a:custGeom>
              <a:avLst/>
              <a:gdLst/>
              <a:ahLst/>
              <a:cxnLst/>
              <a:rect l="l" t="t" r="r" b="b"/>
              <a:pathLst>
                <a:path w="18322" h="14406" extrusionOk="0">
                  <a:moveTo>
                    <a:pt x="16058" y="1"/>
                  </a:moveTo>
                  <a:lnTo>
                    <a:pt x="6607" y="9176"/>
                  </a:lnTo>
                  <a:lnTo>
                    <a:pt x="2477" y="5872"/>
                  </a:lnTo>
                  <a:lnTo>
                    <a:pt x="1" y="8534"/>
                  </a:lnTo>
                  <a:lnTo>
                    <a:pt x="6423" y="14406"/>
                  </a:lnTo>
                  <a:lnTo>
                    <a:pt x="18322" y="2669"/>
                  </a:lnTo>
                  <a:lnTo>
                    <a:pt x="1605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7" name="Google Shape;787;p37"/>
            <p:cNvSpPr/>
            <p:nvPr/>
          </p:nvSpPr>
          <p:spPr>
            <a:xfrm>
              <a:off x="2812550" y="1705675"/>
              <a:ext cx="552725" cy="789275"/>
            </a:xfrm>
            <a:custGeom>
              <a:avLst/>
              <a:gdLst/>
              <a:ahLst/>
              <a:cxnLst/>
              <a:rect l="l" t="t" r="r" b="b"/>
              <a:pathLst>
                <a:path w="22109" h="31571" extrusionOk="0">
                  <a:moveTo>
                    <a:pt x="16409" y="0"/>
                  </a:moveTo>
                  <a:cubicBezTo>
                    <a:pt x="16354" y="0"/>
                    <a:pt x="16326" y="59"/>
                    <a:pt x="16336" y="192"/>
                  </a:cubicBezTo>
                  <a:cubicBezTo>
                    <a:pt x="16392" y="905"/>
                    <a:pt x="16343" y="4607"/>
                    <a:pt x="16343" y="4607"/>
                  </a:cubicBezTo>
                  <a:lnTo>
                    <a:pt x="9935" y="18089"/>
                  </a:lnTo>
                  <a:cubicBezTo>
                    <a:pt x="9064" y="20224"/>
                    <a:pt x="7300" y="21567"/>
                    <a:pt x="5981" y="21885"/>
                  </a:cubicBezTo>
                  <a:lnTo>
                    <a:pt x="0" y="23663"/>
                  </a:lnTo>
                  <a:lnTo>
                    <a:pt x="2338" y="31571"/>
                  </a:lnTo>
                  <a:lnTo>
                    <a:pt x="10651" y="28815"/>
                  </a:lnTo>
                  <a:cubicBezTo>
                    <a:pt x="12808" y="28100"/>
                    <a:pt x="14498" y="26404"/>
                    <a:pt x="15207" y="24246"/>
                  </a:cubicBezTo>
                  <a:lnTo>
                    <a:pt x="20937" y="6789"/>
                  </a:lnTo>
                  <a:cubicBezTo>
                    <a:pt x="20937" y="6789"/>
                    <a:pt x="21618" y="4804"/>
                    <a:pt x="21862" y="3349"/>
                  </a:cubicBezTo>
                  <a:cubicBezTo>
                    <a:pt x="22108" y="1894"/>
                    <a:pt x="21120" y="1"/>
                    <a:pt x="21120" y="1"/>
                  </a:cubicBezTo>
                  <a:lnTo>
                    <a:pt x="17527" y="2307"/>
                  </a:lnTo>
                  <a:cubicBezTo>
                    <a:pt x="17395" y="1149"/>
                    <a:pt x="16650" y="0"/>
                    <a:pt x="16409"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8" name="Google Shape;788;p37"/>
            <p:cNvSpPr/>
            <p:nvPr/>
          </p:nvSpPr>
          <p:spPr>
            <a:xfrm>
              <a:off x="2415100" y="5292100"/>
              <a:ext cx="349175" cy="152575"/>
            </a:xfrm>
            <a:custGeom>
              <a:avLst/>
              <a:gdLst/>
              <a:ahLst/>
              <a:cxnLst/>
              <a:rect l="l" t="t" r="r" b="b"/>
              <a:pathLst>
                <a:path w="13967" h="6103" extrusionOk="0">
                  <a:moveTo>
                    <a:pt x="7490" y="0"/>
                  </a:moveTo>
                  <a:lnTo>
                    <a:pt x="0" y="119"/>
                  </a:lnTo>
                  <a:lnTo>
                    <a:pt x="69" y="5971"/>
                  </a:lnTo>
                  <a:lnTo>
                    <a:pt x="534" y="5992"/>
                  </a:lnTo>
                  <a:cubicBezTo>
                    <a:pt x="1584" y="6034"/>
                    <a:pt x="4283" y="6103"/>
                    <a:pt x="6864" y="6103"/>
                  </a:cubicBezTo>
                  <a:cubicBezTo>
                    <a:pt x="9365" y="6103"/>
                    <a:pt x="11756" y="6038"/>
                    <a:pt x="12433" y="5821"/>
                  </a:cubicBezTo>
                  <a:cubicBezTo>
                    <a:pt x="13967" y="5330"/>
                    <a:pt x="7580" y="3999"/>
                    <a:pt x="7580" y="3999"/>
                  </a:cubicBezTo>
                  <a:lnTo>
                    <a:pt x="749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9" name="Google Shape;789;p37"/>
            <p:cNvSpPr/>
            <p:nvPr/>
          </p:nvSpPr>
          <p:spPr>
            <a:xfrm>
              <a:off x="2416175" y="5386075"/>
              <a:ext cx="68525" cy="52725"/>
            </a:xfrm>
            <a:custGeom>
              <a:avLst/>
              <a:gdLst/>
              <a:ahLst/>
              <a:cxnLst/>
              <a:rect l="l" t="t" r="r" b="b"/>
              <a:pathLst>
                <a:path w="2741" h="2109" extrusionOk="0">
                  <a:moveTo>
                    <a:pt x="229" y="1"/>
                  </a:moveTo>
                  <a:cubicBezTo>
                    <a:pt x="153" y="1"/>
                    <a:pt x="77" y="4"/>
                    <a:pt x="0" y="12"/>
                  </a:cubicBezTo>
                  <a:lnTo>
                    <a:pt x="32" y="2104"/>
                  </a:lnTo>
                  <a:lnTo>
                    <a:pt x="2741" y="2109"/>
                  </a:lnTo>
                  <a:cubicBezTo>
                    <a:pt x="2620" y="1479"/>
                    <a:pt x="2272" y="915"/>
                    <a:pt x="1759" y="527"/>
                  </a:cubicBezTo>
                  <a:cubicBezTo>
                    <a:pt x="1314" y="192"/>
                    <a:pt x="781" y="1"/>
                    <a:pt x="229"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0" name="Google Shape;790;p37"/>
            <p:cNvSpPr/>
            <p:nvPr/>
          </p:nvSpPr>
          <p:spPr>
            <a:xfrm>
              <a:off x="2416825" y="5411100"/>
              <a:ext cx="321850" cy="33900"/>
            </a:xfrm>
            <a:custGeom>
              <a:avLst/>
              <a:gdLst/>
              <a:ahLst/>
              <a:cxnLst/>
              <a:rect l="l" t="t" r="r" b="b"/>
              <a:pathLst>
                <a:path w="12874" h="1356" extrusionOk="0">
                  <a:moveTo>
                    <a:pt x="10633" y="0"/>
                  </a:moveTo>
                  <a:cubicBezTo>
                    <a:pt x="10197" y="25"/>
                    <a:pt x="9986" y="974"/>
                    <a:pt x="9986" y="974"/>
                  </a:cubicBezTo>
                  <a:lnTo>
                    <a:pt x="10" y="1043"/>
                  </a:lnTo>
                  <a:lnTo>
                    <a:pt x="0" y="1211"/>
                  </a:lnTo>
                  <a:cubicBezTo>
                    <a:pt x="1375" y="1310"/>
                    <a:pt x="3382" y="1355"/>
                    <a:pt x="5392" y="1355"/>
                  </a:cubicBezTo>
                  <a:cubicBezTo>
                    <a:pt x="8905" y="1355"/>
                    <a:pt x="12428" y="1216"/>
                    <a:pt x="12601" y="979"/>
                  </a:cubicBezTo>
                  <a:cubicBezTo>
                    <a:pt x="12874" y="608"/>
                    <a:pt x="10633" y="0"/>
                    <a:pt x="10633"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1" name="Google Shape;791;p37"/>
            <p:cNvSpPr/>
            <p:nvPr/>
          </p:nvSpPr>
          <p:spPr>
            <a:xfrm>
              <a:off x="2414100" y="5432350"/>
              <a:ext cx="317775" cy="7025"/>
            </a:xfrm>
            <a:custGeom>
              <a:avLst/>
              <a:gdLst/>
              <a:ahLst/>
              <a:cxnLst/>
              <a:rect l="l" t="t" r="r" b="b"/>
              <a:pathLst>
                <a:path w="12711" h="281" extrusionOk="0">
                  <a:moveTo>
                    <a:pt x="12637" y="1"/>
                  </a:moveTo>
                  <a:cubicBezTo>
                    <a:pt x="12621" y="1"/>
                    <a:pt x="12603" y="1"/>
                    <a:pt x="12582" y="1"/>
                  </a:cubicBezTo>
                  <a:lnTo>
                    <a:pt x="12212" y="12"/>
                  </a:lnTo>
                  <a:lnTo>
                    <a:pt x="10850" y="61"/>
                  </a:lnTo>
                  <a:cubicBezTo>
                    <a:pt x="9701" y="102"/>
                    <a:pt x="8113" y="149"/>
                    <a:pt x="6357" y="176"/>
                  </a:cubicBezTo>
                  <a:cubicBezTo>
                    <a:pt x="5274" y="192"/>
                    <a:pt x="4255" y="197"/>
                    <a:pt x="3363" y="197"/>
                  </a:cubicBezTo>
                  <a:cubicBezTo>
                    <a:pt x="2809" y="197"/>
                    <a:pt x="2304" y="195"/>
                    <a:pt x="1863" y="192"/>
                  </a:cubicBezTo>
                  <a:lnTo>
                    <a:pt x="501" y="184"/>
                  </a:lnTo>
                  <a:lnTo>
                    <a:pt x="131" y="184"/>
                  </a:lnTo>
                  <a:cubicBezTo>
                    <a:pt x="46" y="185"/>
                    <a:pt x="1" y="188"/>
                    <a:pt x="1" y="190"/>
                  </a:cubicBezTo>
                  <a:cubicBezTo>
                    <a:pt x="1" y="193"/>
                    <a:pt x="46" y="197"/>
                    <a:pt x="130" y="202"/>
                  </a:cubicBezTo>
                  <a:lnTo>
                    <a:pt x="501" y="219"/>
                  </a:lnTo>
                  <a:lnTo>
                    <a:pt x="1863" y="257"/>
                  </a:lnTo>
                  <a:cubicBezTo>
                    <a:pt x="2551" y="271"/>
                    <a:pt x="3398" y="281"/>
                    <a:pt x="4344" y="281"/>
                  </a:cubicBezTo>
                  <a:cubicBezTo>
                    <a:pt x="4977" y="281"/>
                    <a:pt x="5654" y="276"/>
                    <a:pt x="6358" y="266"/>
                  </a:cubicBezTo>
                  <a:cubicBezTo>
                    <a:pt x="8114" y="241"/>
                    <a:pt x="9704" y="183"/>
                    <a:pt x="10852" y="125"/>
                  </a:cubicBezTo>
                  <a:lnTo>
                    <a:pt x="12213" y="48"/>
                  </a:lnTo>
                  <a:lnTo>
                    <a:pt x="12583" y="20"/>
                  </a:lnTo>
                  <a:cubicBezTo>
                    <a:pt x="12666" y="13"/>
                    <a:pt x="12710" y="7"/>
                    <a:pt x="12710" y="5"/>
                  </a:cubicBezTo>
                  <a:cubicBezTo>
                    <a:pt x="12710" y="2"/>
                    <a:pt x="12686" y="1"/>
                    <a:pt x="1263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2" name="Google Shape;792;p37"/>
            <p:cNvSpPr/>
            <p:nvPr/>
          </p:nvSpPr>
          <p:spPr>
            <a:xfrm>
              <a:off x="2665325" y="5408775"/>
              <a:ext cx="19075" cy="29625"/>
            </a:xfrm>
            <a:custGeom>
              <a:avLst/>
              <a:gdLst/>
              <a:ahLst/>
              <a:cxnLst/>
              <a:rect l="l" t="t" r="r" b="b"/>
              <a:pathLst>
                <a:path w="763" h="1185" extrusionOk="0">
                  <a:moveTo>
                    <a:pt x="740" y="0"/>
                  </a:moveTo>
                  <a:cubicBezTo>
                    <a:pt x="698" y="0"/>
                    <a:pt x="407" y="149"/>
                    <a:pt x="212" y="484"/>
                  </a:cubicBezTo>
                  <a:cubicBezTo>
                    <a:pt x="0" y="837"/>
                    <a:pt x="23" y="1184"/>
                    <a:pt x="44" y="1184"/>
                  </a:cubicBezTo>
                  <a:cubicBezTo>
                    <a:pt x="45" y="1184"/>
                    <a:pt x="45" y="1184"/>
                    <a:pt x="45" y="1184"/>
                  </a:cubicBezTo>
                  <a:cubicBezTo>
                    <a:pt x="45" y="1184"/>
                    <a:pt x="45" y="1184"/>
                    <a:pt x="45" y="1184"/>
                  </a:cubicBezTo>
                  <a:cubicBezTo>
                    <a:pt x="74" y="1184"/>
                    <a:pt x="90" y="861"/>
                    <a:pt x="290" y="530"/>
                  </a:cubicBezTo>
                  <a:cubicBezTo>
                    <a:pt x="484" y="196"/>
                    <a:pt x="762" y="25"/>
                    <a:pt x="746" y="3"/>
                  </a:cubicBezTo>
                  <a:cubicBezTo>
                    <a:pt x="745" y="1"/>
                    <a:pt x="743" y="0"/>
                    <a:pt x="740"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3" name="Google Shape;793;p37"/>
            <p:cNvSpPr/>
            <p:nvPr/>
          </p:nvSpPr>
          <p:spPr>
            <a:xfrm>
              <a:off x="2610250" y="5395425"/>
              <a:ext cx="10725" cy="15800"/>
            </a:xfrm>
            <a:custGeom>
              <a:avLst/>
              <a:gdLst/>
              <a:ahLst/>
              <a:cxnLst/>
              <a:rect l="l" t="t" r="r" b="b"/>
              <a:pathLst>
                <a:path w="429" h="632" extrusionOk="0">
                  <a:moveTo>
                    <a:pt x="404" y="1"/>
                  </a:moveTo>
                  <a:cubicBezTo>
                    <a:pt x="376" y="1"/>
                    <a:pt x="277" y="127"/>
                    <a:pt x="176" y="292"/>
                  </a:cubicBezTo>
                  <a:cubicBezTo>
                    <a:pt x="68" y="466"/>
                    <a:pt x="0" y="618"/>
                    <a:pt x="21" y="631"/>
                  </a:cubicBezTo>
                  <a:cubicBezTo>
                    <a:pt x="22" y="631"/>
                    <a:pt x="23" y="632"/>
                    <a:pt x="24" y="632"/>
                  </a:cubicBezTo>
                  <a:cubicBezTo>
                    <a:pt x="52" y="632"/>
                    <a:pt x="151" y="506"/>
                    <a:pt x="253" y="340"/>
                  </a:cubicBezTo>
                  <a:cubicBezTo>
                    <a:pt x="360" y="167"/>
                    <a:pt x="429" y="15"/>
                    <a:pt x="407" y="2"/>
                  </a:cubicBezTo>
                  <a:cubicBezTo>
                    <a:pt x="406" y="1"/>
                    <a:pt x="405" y="1"/>
                    <a:pt x="404"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4" name="Google Shape;794;p37"/>
            <p:cNvSpPr/>
            <p:nvPr/>
          </p:nvSpPr>
          <p:spPr>
            <a:xfrm>
              <a:off x="2595050" y="5392650"/>
              <a:ext cx="12425" cy="10850"/>
            </a:xfrm>
            <a:custGeom>
              <a:avLst/>
              <a:gdLst/>
              <a:ahLst/>
              <a:cxnLst/>
              <a:rect l="l" t="t" r="r" b="b"/>
              <a:pathLst>
                <a:path w="497" h="434" extrusionOk="0">
                  <a:moveTo>
                    <a:pt x="471" y="0"/>
                  </a:moveTo>
                  <a:cubicBezTo>
                    <a:pt x="440" y="0"/>
                    <a:pt x="333" y="77"/>
                    <a:pt x="218" y="183"/>
                  </a:cubicBezTo>
                  <a:cubicBezTo>
                    <a:pt x="90" y="301"/>
                    <a:pt x="1" y="412"/>
                    <a:pt x="18" y="430"/>
                  </a:cubicBezTo>
                  <a:cubicBezTo>
                    <a:pt x="19" y="432"/>
                    <a:pt x="22" y="433"/>
                    <a:pt x="26" y="433"/>
                  </a:cubicBezTo>
                  <a:cubicBezTo>
                    <a:pt x="59" y="433"/>
                    <a:pt x="165" y="357"/>
                    <a:pt x="279" y="250"/>
                  </a:cubicBezTo>
                  <a:cubicBezTo>
                    <a:pt x="407" y="132"/>
                    <a:pt x="496" y="22"/>
                    <a:pt x="478" y="3"/>
                  </a:cubicBezTo>
                  <a:cubicBezTo>
                    <a:pt x="477" y="1"/>
                    <a:pt x="474" y="0"/>
                    <a:pt x="471"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5" name="Google Shape;795;p37"/>
            <p:cNvSpPr/>
            <p:nvPr/>
          </p:nvSpPr>
          <p:spPr>
            <a:xfrm>
              <a:off x="2585625" y="5384675"/>
              <a:ext cx="19600" cy="2325"/>
            </a:xfrm>
            <a:custGeom>
              <a:avLst/>
              <a:gdLst/>
              <a:ahLst/>
              <a:cxnLst/>
              <a:rect l="l" t="t" r="r" b="b"/>
              <a:pathLst>
                <a:path w="784" h="93" extrusionOk="0">
                  <a:moveTo>
                    <a:pt x="392" y="1"/>
                  </a:moveTo>
                  <a:cubicBezTo>
                    <a:pt x="175" y="2"/>
                    <a:pt x="1" y="24"/>
                    <a:pt x="1" y="49"/>
                  </a:cubicBezTo>
                  <a:cubicBezTo>
                    <a:pt x="1" y="74"/>
                    <a:pt x="176" y="93"/>
                    <a:pt x="392" y="93"/>
                  </a:cubicBezTo>
                  <a:cubicBezTo>
                    <a:pt x="608" y="92"/>
                    <a:pt x="784" y="70"/>
                    <a:pt x="784" y="45"/>
                  </a:cubicBezTo>
                  <a:cubicBezTo>
                    <a:pt x="784" y="20"/>
                    <a:pt x="608" y="1"/>
                    <a:pt x="39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6" name="Google Shape;796;p37"/>
            <p:cNvSpPr/>
            <p:nvPr/>
          </p:nvSpPr>
          <p:spPr>
            <a:xfrm>
              <a:off x="2581950" y="5373250"/>
              <a:ext cx="22525" cy="3300"/>
            </a:xfrm>
            <a:custGeom>
              <a:avLst/>
              <a:gdLst/>
              <a:ahLst/>
              <a:cxnLst/>
              <a:rect l="l" t="t" r="r" b="b"/>
              <a:pathLst>
                <a:path w="901" h="132" extrusionOk="0">
                  <a:moveTo>
                    <a:pt x="42" y="1"/>
                  </a:moveTo>
                  <a:cubicBezTo>
                    <a:pt x="22" y="1"/>
                    <a:pt x="10" y="3"/>
                    <a:pt x="8" y="9"/>
                  </a:cubicBezTo>
                  <a:cubicBezTo>
                    <a:pt x="1" y="32"/>
                    <a:pt x="192" y="114"/>
                    <a:pt x="446" y="130"/>
                  </a:cubicBezTo>
                  <a:cubicBezTo>
                    <a:pt x="473" y="131"/>
                    <a:pt x="500" y="132"/>
                    <a:pt x="525" y="132"/>
                  </a:cubicBezTo>
                  <a:cubicBezTo>
                    <a:pt x="741" y="132"/>
                    <a:pt x="900" y="83"/>
                    <a:pt x="896" y="62"/>
                  </a:cubicBezTo>
                  <a:cubicBezTo>
                    <a:pt x="891" y="37"/>
                    <a:pt x="693" y="54"/>
                    <a:pt x="452" y="39"/>
                  </a:cubicBezTo>
                  <a:cubicBezTo>
                    <a:pt x="267" y="27"/>
                    <a:pt x="109" y="1"/>
                    <a:pt x="4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7" name="Google Shape;797;p37"/>
            <p:cNvSpPr/>
            <p:nvPr/>
          </p:nvSpPr>
          <p:spPr>
            <a:xfrm>
              <a:off x="2616875" y="5377550"/>
              <a:ext cx="35475" cy="20475"/>
            </a:xfrm>
            <a:custGeom>
              <a:avLst/>
              <a:gdLst/>
              <a:ahLst/>
              <a:cxnLst/>
              <a:rect l="l" t="t" r="r" b="b"/>
              <a:pathLst>
                <a:path w="1419" h="819" extrusionOk="0">
                  <a:moveTo>
                    <a:pt x="972" y="88"/>
                  </a:moveTo>
                  <a:cubicBezTo>
                    <a:pt x="1078" y="88"/>
                    <a:pt x="1184" y="108"/>
                    <a:pt x="1268" y="161"/>
                  </a:cubicBezTo>
                  <a:cubicBezTo>
                    <a:pt x="1346" y="215"/>
                    <a:pt x="1317" y="306"/>
                    <a:pt x="1233" y="358"/>
                  </a:cubicBezTo>
                  <a:cubicBezTo>
                    <a:pt x="1155" y="410"/>
                    <a:pt x="1053" y="443"/>
                    <a:pt x="965" y="477"/>
                  </a:cubicBezTo>
                  <a:cubicBezTo>
                    <a:pt x="804" y="535"/>
                    <a:pt x="639" y="581"/>
                    <a:pt x="471" y="614"/>
                  </a:cubicBezTo>
                  <a:cubicBezTo>
                    <a:pt x="329" y="642"/>
                    <a:pt x="212" y="657"/>
                    <a:pt x="131" y="666"/>
                  </a:cubicBezTo>
                  <a:lnTo>
                    <a:pt x="131" y="666"/>
                  </a:lnTo>
                  <a:cubicBezTo>
                    <a:pt x="160" y="594"/>
                    <a:pt x="208" y="502"/>
                    <a:pt x="288" y="404"/>
                  </a:cubicBezTo>
                  <a:cubicBezTo>
                    <a:pt x="394" y="275"/>
                    <a:pt x="535" y="181"/>
                    <a:pt x="695" y="131"/>
                  </a:cubicBezTo>
                  <a:cubicBezTo>
                    <a:pt x="776" y="105"/>
                    <a:pt x="874" y="88"/>
                    <a:pt x="972" y="88"/>
                  </a:cubicBezTo>
                  <a:close/>
                  <a:moveTo>
                    <a:pt x="955" y="0"/>
                  </a:moveTo>
                  <a:cubicBezTo>
                    <a:pt x="635" y="0"/>
                    <a:pt x="359" y="189"/>
                    <a:pt x="237" y="365"/>
                  </a:cubicBezTo>
                  <a:cubicBezTo>
                    <a:pt x="167" y="456"/>
                    <a:pt x="118" y="560"/>
                    <a:pt x="89" y="671"/>
                  </a:cubicBezTo>
                  <a:lnTo>
                    <a:pt x="89" y="671"/>
                  </a:lnTo>
                  <a:cubicBezTo>
                    <a:pt x="32" y="678"/>
                    <a:pt x="0" y="682"/>
                    <a:pt x="0" y="688"/>
                  </a:cubicBezTo>
                  <a:cubicBezTo>
                    <a:pt x="0" y="692"/>
                    <a:pt x="29" y="698"/>
                    <a:pt x="83" y="701"/>
                  </a:cubicBezTo>
                  <a:lnTo>
                    <a:pt x="83" y="701"/>
                  </a:lnTo>
                  <a:cubicBezTo>
                    <a:pt x="67" y="775"/>
                    <a:pt x="70" y="817"/>
                    <a:pt x="74" y="818"/>
                  </a:cubicBezTo>
                  <a:cubicBezTo>
                    <a:pt x="75" y="818"/>
                    <a:pt x="75" y="818"/>
                    <a:pt x="75" y="818"/>
                  </a:cubicBezTo>
                  <a:cubicBezTo>
                    <a:pt x="83" y="818"/>
                    <a:pt x="91" y="773"/>
                    <a:pt x="117" y="702"/>
                  </a:cubicBezTo>
                  <a:lnTo>
                    <a:pt x="117" y="702"/>
                  </a:lnTo>
                  <a:cubicBezTo>
                    <a:pt x="128" y="702"/>
                    <a:pt x="140" y="702"/>
                    <a:pt x="153" y="702"/>
                  </a:cubicBezTo>
                  <a:cubicBezTo>
                    <a:pt x="235" y="702"/>
                    <a:pt x="347" y="697"/>
                    <a:pt x="481" y="679"/>
                  </a:cubicBezTo>
                  <a:cubicBezTo>
                    <a:pt x="656" y="654"/>
                    <a:pt x="826" y="613"/>
                    <a:pt x="992" y="557"/>
                  </a:cubicBezTo>
                  <a:cubicBezTo>
                    <a:pt x="1085" y="522"/>
                    <a:pt x="1183" y="496"/>
                    <a:pt x="1284" y="432"/>
                  </a:cubicBezTo>
                  <a:cubicBezTo>
                    <a:pt x="1331" y="399"/>
                    <a:pt x="1383" y="354"/>
                    <a:pt x="1401" y="281"/>
                  </a:cubicBezTo>
                  <a:cubicBezTo>
                    <a:pt x="1418" y="207"/>
                    <a:pt x="1379" y="127"/>
                    <a:pt x="1324" y="89"/>
                  </a:cubicBezTo>
                  <a:cubicBezTo>
                    <a:pt x="1199" y="27"/>
                    <a:pt x="1074" y="0"/>
                    <a:pt x="955"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8" name="Google Shape;798;p37"/>
            <p:cNvSpPr/>
            <p:nvPr/>
          </p:nvSpPr>
          <p:spPr>
            <a:xfrm>
              <a:off x="2603625" y="5372200"/>
              <a:ext cx="18275" cy="23125"/>
            </a:xfrm>
            <a:custGeom>
              <a:avLst/>
              <a:gdLst/>
              <a:ahLst/>
              <a:cxnLst/>
              <a:rect l="l" t="t" r="r" b="b"/>
              <a:pathLst>
                <a:path w="731" h="925" extrusionOk="0">
                  <a:moveTo>
                    <a:pt x="188" y="0"/>
                  </a:moveTo>
                  <a:cubicBezTo>
                    <a:pt x="180" y="0"/>
                    <a:pt x="172" y="0"/>
                    <a:pt x="164" y="1"/>
                  </a:cubicBezTo>
                  <a:cubicBezTo>
                    <a:pt x="53" y="18"/>
                    <a:pt x="0" y="145"/>
                    <a:pt x="20" y="225"/>
                  </a:cubicBezTo>
                  <a:cubicBezTo>
                    <a:pt x="29" y="310"/>
                    <a:pt x="68" y="382"/>
                    <a:pt x="104" y="439"/>
                  </a:cubicBezTo>
                  <a:cubicBezTo>
                    <a:pt x="170" y="545"/>
                    <a:pt x="248" y="642"/>
                    <a:pt x="337" y="727"/>
                  </a:cubicBezTo>
                  <a:cubicBezTo>
                    <a:pt x="479" y="862"/>
                    <a:pt x="592" y="919"/>
                    <a:pt x="612" y="919"/>
                  </a:cubicBezTo>
                  <a:cubicBezTo>
                    <a:pt x="614" y="919"/>
                    <a:pt x="615" y="918"/>
                    <a:pt x="615" y="918"/>
                  </a:cubicBezTo>
                  <a:cubicBezTo>
                    <a:pt x="624" y="906"/>
                    <a:pt x="517" y="833"/>
                    <a:pt x="382" y="683"/>
                  </a:cubicBezTo>
                  <a:cubicBezTo>
                    <a:pt x="304" y="594"/>
                    <a:pt x="236" y="499"/>
                    <a:pt x="177" y="397"/>
                  </a:cubicBezTo>
                  <a:cubicBezTo>
                    <a:pt x="109" y="296"/>
                    <a:pt x="61" y="114"/>
                    <a:pt x="182" y="90"/>
                  </a:cubicBezTo>
                  <a:cubicBezTo>
                    <a:pt x="188" y="90"/>
                    <a:pt x="194" y="89"/>
                    <a:pt x="201" y="89"/>
                  </a:cubicBezTo>
                  <a:cubicBezTo>
                    <a:pt x="314" y="89"/>
                    <a:pt x="430" y="199"/>
                    <a:pt x="502" y="290"/>
                  </a:cubicBezTo>
                  <a:cubicBezTo>
                    <a:pt x="571" y="382"/>
                    <a:pt x="619" y="488"/>
                    <a:pt x="643" y="600"/>
                  </a:cubicBezTo>
                  <a:cubicBezTo>
                    <a:pt x="682" y="796"/>
                    <a:pt x="639" y="921"/>
                    <a:pt x="656" y="925"/>
                  </a:cubicBezTo>
                  <a:cubicBezTo>
                    <a:pt x="656" y="925"/>
                    <a:pt x="656" y="925"/>
                    <a:pt x="656" y="925"/>
                  </a:cubicBezTo>
                  <a:cubicBezTo>
                    <a:pt x="665" y="925"/>
                    <a:pt x="730" y="801"/>
                    <a:pt x="706" y="589"/>
                  </a:cubicBezTo>
                  <a:cubicBezTo>
                    <a:pt x="689" y="463"/>
                    <a:pt x="641" y="344"/>
                    <a:pt x="569" y="240"/>
                  </a:cubicBezTo>
                  <a:cubicBezTo>
                    <a:pt x="486" y="139"/>
                    <a:pt x="379" y="0"/>
                    <a:pt x="18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9" name="Google Shape;799;p37"/>
            <p:cNvSpPr/>
            <p:nvPr/>
          </p:nvSpPr>
          <p:spPr>
            <a:xfrm>
              <a:off x="2417125" y="5384375"/>
              <a:ext cx="67500" cy="53350"/>
            </a:xfrm>
            <a:custGeom>
              <a:avLst/>
              <a:gdLst/>
              <a:ahLst/>
              <a:cxnLst/>
              <a:rect l="l" t="t" r="r" b="b"/>
              <a:pathLst>
                <a:path w="2700" h="2134" extrusionOk="0">
                  <a:moveTo>
                    <a:pt x="432" y="0"/>
                  </a:moveTo>
                  <a:cubicBezTo>
                    <a:pt x="337" y="0"/>
                    <a:pt x="242" y="7"/>
                    <a:pt x="148" y="21"/>
                  </a:cubicBezTo>
                  <a:cubicBezTo>
                    <a:pt x="53" y="37"/>
                    <a:pt x="0" y="52"/>
                    <a:pt x="1" y="57"/>
                  </a:cubicBezTo>
                  <a:cubicBezTo>
                    <a:pt x="2" y="61"/>
                    <a:pt x="10" y="62"/>
                    <a:pt x="26" y="62"/>
                  </a:cubicBezTo>
                  <a:cubicBezTo>
                    <a:pt x="65" y="62"/>
                    <a:pt x="149" y="54"/>
                    <a:pt x="269" y="54"/>
                  </a:cubicBezTo>
                  <a:cubicBezTo>
                    <a:pt x="349" y="54"/>
                    <a:pt x="446" y="57"/>
                    <a:pt x="555" y="69"/>
                  </a:cubicBezTo>
                  <a:cubicBezTo>
                    <a:pt x="891" y="101"/>
                    <a:pt x="1360" y="231"/>
                    <a:pt x="1769" y="548"/>
                  </a:cubicBezTo>
                  <a:cubicBezTo>
                    <a:pt x="2180" y="864"/>
                    <a:pt x="2425" y="1285"/>
                    <a:pt x="2540" y="1602"/>
                  </a:cubicBezTo>
                  <a:cubicBezTo>
                    <a:pt x="2659" y="1920"/>
                    <a:pt x="2674" y="2134"/>
                    <a:pt x="2690" y="2134"/>
                  </a:cubicBezTo>
                  <a:cubicBezTo>
                    <a:pt x="2691" y="2134"/>
                    <a:pt x="2691" y="2134"/>
                    <a:pt x="2691" y="2134"/>
                  </a:cubicBezTo>
                  <a:cubicBezTo>
                    <a:pt x="2697" y="2134"/>
                    <a:pt x="2699" y="2080"/>
                    <a:pt x="2690" y="1984"/>
                  </a:cubicBezTo>
                  <a:cubicBezTo>
                    <a:pt x="2674" y="1846"/>
                    <a:pt x="2644" y="1711"/>
                    <a:pt x="2601" y="1580"/>
                  </a:cubicBezTo>
                  <a:cubicBezTo>
                    <a:pt x="2497" y="1249"/>
                    <a:pt x="2253" y="807"/>
                    <a:pt x="1825" y="476"/>
                  </a:cubicBezTo>
                  <a:cubicBezTo>
                    <a:pt x="1398" y="144"/>
                    <a:pt x="906" y="21"/>
                    <a:pt x="560" y="5"/>
                  </a:cubicBezTo>
                  <a:cubicBezTo>
                    <a:pt x="517" y="2"/>
                    <a:pt x="474" y="0"/>
                    <a:pt x="432"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0" name="Google Shape;800;p37"/>
            <p:cNvSpPr/>
            <p:nvPr/>
          </p:nvSpPr>
          <p:spPr>
            <a:xfrm>
              <a:off x="2434275" y="5307575"/>
              <a:ext cx="2425" cy="76975"/>
            </a:xfrm>
            <a:custGeom>
              <a:avLst/>
              <a:gdLst/>
              <a:ahLst/>
              <a:cxnLst/>
              <a:rect l="l" t="t" r="r" b="b"/>
              <a:pathLst>
                <a:path w="97" h="3079" extrusionOk="0">
                  <a:moveTo>
                    <a:pt x="44" y="1"/>
                  </a:moveTo>
                  <a:cubicBezTo>
                    <a:pt x="19" y="1"/>
                    <a:pt x="1" y="690"/>
                    <a:pt x="3" y="1540"/>
                  </a:cubicBezTo>
                  <a:cubicBezTo>
                    <a:pt x="5" y="2390"/>
                    <a:pt x="27" y="3079"/>
                    <a:pt x="52" y="3079"/>
                  </a:cubicBezTo>
                  <a:cubicBezTo>
                    <a:pt x="77" y="3079"/>
                    <a:pt x="96" y="2390"/>
                    <a:pt x="94" y="1540"/>
                  </a:cubicBezTo>
                  <a:cubicBezTo>
                    <a:pt x="91" y="689"/>
                    <a:pt x="69" y="1"/>
                    <a:pt x="44"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1" name="Google Shape;801;p37"/>
            <p:cNvSpPr/>
            <p:nvPr/>
          </p:nvSpPr>
          <p:spPr>
            <a:xfrm>
              <a:off x="2507900" y="5419625"/>
              <a:ext cx="54900" cy="2875"/>
            </a:xfrm>
            <a:custGeom>
              <a:avLst/>
              <a:gdLst/>
              <a:ahLst/>
              <a:cxnLst/>
              <a:rect l="l" t="t" r="r" b="b"/>
              <a:pathLst>
                <a:path w="2196" h="115" extrusionOk="0">
                  <a:moveTo>
                    <a:pt x="2099" y="1"/>
                  </a:moveTo>
                  <a:cubicBezTo>
                    <a:pt x="1928" y="1"/>
                    <a:pt x="1545" y="22"/>
                    <a:pt x="1098" y="23"/>
                  </a:cubicBezTo>
                  <a:cubicBezTo>
                    <a:pt x="1065" y="24"/>
                    <a:pt x="1031" y="24"/>
                    <a:pt x="998" y="24"/>
                  </a:cubicBezTo>
                  <a:cubicBezTo>
                    <a:pt x="620" y="24"/>
                    <a:pt x="298" y="11"/>
                    <a:pt x="129" y="11"/>
                  </a:cubicBezTo>
                  <a:cubicBezTo>
                    <a:pt x="50" y="11"/>
                    <a:pt x="5" y="14"/>
                    <a:pt x="4" y="22"/>
                  </a:cubicBezTo>
                  <a:cubicBezTo>
                    <a:pt x="0" y="45"/>
                    <a:pt x="459" y="114"/>
                    <a:pt x="1041" y="114"/>
                  </a:cubicBezTo>
                  <a:cubicBezTo>
                    <a:pt x="1060" y="114"/>
                    <a:pt x="1079" y="114"/>
                    <a:pt x="1098" y="114"/>
                  </a:cubicBezTo>
                  <a:cubicBezTo>
                    <a:pt x="1707" y="109"/>
                    <a:pt x="2195" y="33"/>
                    <a:pt x="2193" y="10"/>
                  </a:cubicBezTo>
                  <a:cubicBezTo>
                    <a:pt x="2192" y="3"/>
                    <a:pt x="2158" y="1"/>
                    <a:pt x="2099"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2" name="Google Shape;802;p37"/>
            <p:cNvSpPr/>
            <p:nvPr/>
          </p:nvSpPr>
          <p:spPr>
            <a:xfrm>
              <a:off x="2470825" y="5420625"/>
              <a:ext cx="6400" cy="10700"/>
            </a:xfrm>
            <a:custGeom>
              <a:avLst/>
              <a:gdLst/>
              <a:ahLst/>
              <a:cxnLst/>
              <a:rect l="l" t="t" r="r" b="b"/>
              <a:pathLst>
                <a:path w="256" h="428" extrusionOk="0">
                  <a:moveTo>
                    <a:pt x="27" y="0"/>
                  </a:moveTo>
                  <a:cubicBezTo>
                    <a:pt x="23" y="0"/>
                    <a:pt x="20" y="1"/>
                    <a:pt x="19" y="4"/>
                  </a:cubicBezTo>
                  <a:cubicBezTo>
                    <a:pt x="1" y="23"/>
                    <a:pt x="60" y="106"/>
                    <a:pt x="112" y="218"/>
                  </a:cubicBezTo>
                  <a:cubicBezTo>
                    <a:pt x="163" y="329"/>
                    <a:pt x="191" y="427"/>
                    <a:pt x="218" y="427"/>
                  </a:cubicBezTo>
                  <a:cubicBezTo>
                    <a:pt x="218" y="427"/>
                    <a:pt x="218" y="427"/>
                    <a:pt x="218" y="427"/>
                  </a:cubicBezTo>
                  <a:cubicBezTo>
                    <a:pt x="244" y="425"/>
                    <a:pt x="255" y="308"/>
                    <a:pt x="194" y="180"/>
                  </a:cubicBezTo>
                  <a:cubicBezTo>
                    <a:pt x="140" y="67"/>
                    <a:pt x="56" y="0"/>
                    <a:pt x="27"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3" name="Google Shape;803;p37"/>
            <p:cNvSpPr/>
            <p:nvPr/>
          </p:nvSpPr>
          <p:spPr>
            <a:xfrm>
              <a:off x="2456750" y="5403600"/>
              <a:ext cx="8025" cy="7200"/>
            </a:xfrm>
            <a:custGeom>
              <a:avLst/>
              <a:gdLst/>
              <a:ahLst/>
              <a:cxnLst/>
              <a:rect l="l" t="t" r="r" b="b"/>
              <a:pathLst>
                <a:path w="321" h="288" extrusionOk="0">
                  <a:moveTo>
                    <a:pt x="28" y="0"/>
                  </a:moveTo>
                  <a:cubicBezTo>
                    <a:pt x="23" y="0"/>
                    <a:pt x="20" y="2"/>
                    <a:pt x="17" y="4"/>
                  </a:cubicBezTo>
                  <a:cubicBezTo>
                    <a:pt x="0" y="22"/>
                    <a:pt x="49" y="99"/>
                    <a:pt x="128" y="176"/>
                  </a:cubicBezTo>
                  <a:cubicBezTo>
                    <a:pt x="196" y="243"/>
                    <a:pt x="262" y="287"/>
                    <a:pt x="291" y="287"/>
                  </a:cubicBezTo>
                  <a:cubicBezTo>
                    <a:pt x="296" y="287"/>
                    <a:pt x="300" y="286"/>
                    <a:pt x="302" y="284"/>
                  </a:cubicBezTo>
                  <a:cubicBezTo>
                    <a:pt x="320" y="266"/>
                    <a:pt x="270" y="189"/>
                    <a:pt x="191" y="112"/>
                  </a:cubicBezTo>
                  <a:cubicBezTo>
                    <a:pt x="124" y="45"/>
                    <a:pt x="57" y="0"/>
                    <a:pt x="2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4" name="Google Shape;804;p37"/>
            <p:cNvSpPr/>
            <p:nvPr/>
          </p:nvSpPr>
          <p:spPr>
            <a:xfrm>
              <a:off x="2437125" y="5395000"/>
              <a:ext cx="11325" cy="4650"/>
            </a:xfrm>
            <a:custGeom>
              <a:avLst/>
              <a:gdLst/>
              <a:ahLst/>
              <a:cxnLst/>
              <a:rect l="l" t="t" r="r" b="b"/>
              <a:pathLst>
                <a:path w="453" h="186" extrusionOk="0">
                  <a:moveTo>
                    <a:pt x="136" y="0"/>
                  </a:moveTo>
                  <a:cubicBezTo>
                    <a:pt x="56" y="0"/>
                    <a:pt x="1" y="29"/>
                    <a:pt x="6" y="45"/>
                  </a:cubicBezTo>
                  <a:cubicBezTo>
                    <a:pt x="12" y="71"/>
                    <a:pt x="111" y="69"/>
                    <a:pt x="222" y="105"/>
                  </a:cubicBezTo>
                  <a:cubicBezTo>
                    <a:pt x="319" y="135"/>
                    <a:pt x="393" y="186"/>
                    <a:pt x="422" y="186"/>
                  </a:cubicBezTo>
                  <a:cubicBezTo>
                    <a:pt x="426" y="186"/>
                    <a:pt x="430" y="185"/>
                    <a:pt x="432" y="182"/>
                  </a:cubicBezTo>
                  <a:cubicBezTo>
                    <a:pt x="452" y="168"/>
                    <a:pt x="388" y="63"/>
                    <a:pt x="249" y="19"/>
                  </a:cubicBezTo>
                  <a:cubicBezTo>
                    <a:pt x="209" y="5"/>
                    <a:pt x="170" y="0"/>
                    <a:pt x="136"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5" name="Google Shape;805;p37"/>
            <p:cNvSpPr/>
            <p:nvPr/>
          </p:nvSpPr>
          <p:spPr>
            <a:xfrm>
              <a:off x="2422900" y="5392200"/>
              <a:ext cx="6125" cy="3000"/>
            </a:xfrm>
            <a:custGeom>
              <a:avLst/>
              <a:gdLst/>
              <a:ahLst/>
              <a:cxnLst/>
              <a:rect l="l" t="t" r="r" b="b"/>
              <a:pathLst>
                <a:path w="245" h="120" extrusionOk="0">
                  <a:moveTo>
                    <a:pt x="54" y="0"/>
                  </a:moveTo>
                  <a:cubicBezTo>
                    <a:pt x="31" y="0"/>
                    <a:pt x="14" y="6"/>
                    <a:pt x="9" y="17"/>
                  </a:cubicBezTo>
                  <a:cubicBezTo>
                    <a:pt x="1" y="41"/>
                    <a:pt x="44" y="79"/>
                    <a:pt x="107" y="102"/>
                  </a:cubicBezTo>
                  <a:cubicBezTo>
                    <a:pt x="138" y="114"/>
                    <a:pt x="167" y="120"/>
                    <a:pt x="191" y="120"/>
                  </a:cubicBezTo>
                  <a:cubicBezTo>
                    <a:pt x="215" y="120"/>
                    <a:pt x="232" y="114"/>
                    <a:pt x="236" y="102"/>
                  </a:cubicBezTo>
                  <a:cubicBezTo>
                    <a:pt x="244" y="79"/>
                    <a:pt x="201" y="41"/>
                    <a:pt x="138" y="17"/>
                  </a:cubicBezTo>
                  <a:cubicBezTo>
                    <a:pt x="107" y="6"/>
                    <a:pt x="77" y="0"/>
                    <a:pt x="54"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6" name="Google Shape;806;p37"/>
            <p:cNvSpPr/>
            <p:nvPr/>
          </p:nvSpPr>
          <p:spPr>
            <a:xfrm>
              <a:off x="1769350" y="5163025"/>
              <a:ext cx="262800" cy="312075"/>
            </a:xfrm>
            <a:custGeom>
              <a:avLst/>
              <a:gdLst/>
              <a:ahLst/>
              <a:cxnLst/>
              <a:rect l="l" t="t" r="r" b="b"/>
              <a:pathLst>
                <a:path w="10512" h="12483" extrusionOk="0">
                  <a:moveTo>
                    <a:pt x="3764" y="1"/>
                  </a:moveTo>
                  <a:lnTo>
                    <a:pt x="0" y="4480"/>
                  </a:lnTo>
                  <a:lnTo>
                    <a:pt x="338" y="4800"/>
                  </a:lnTo>
                  <a:cubicBezTo>
                    <a:pt x="1853" y="6211"/>
                    <a:pt x="8139" y="11868"/>
                    <a:pt x="9469" y="12430"/>
                  </a:cubicBezTo>
                  <a:cubicBezTo>
                    <a:pt x="9554" y="12466"/>
                    <a:pt x="9621" y="12483"/>
                    <a:pt x="9672" y="12483"/>
                  </a:cubicBezTo>
                  <a:cubicBezTo>
                    <a:pt x="10512" y="12483"/>
                    <a:pt x="6979" y="7882"/>
                    <a:pt x="6979" y="7882"/>
                  </a:cubicBezTo>
                  <a:lnTo>
                    <a:pt x="9519" y="4794"/>
                  </a:lnTo>
                  <a:lnTo>
                    <a:pt x="376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7" name="Google Shape;807;p37"/>
            <p:cNvSpPr/>
            <p:nvPr/>
          </p:nvSpPr>
          <p:spPr>
            <a:xfrm>
              <a:off x="1771200" y="5232875"/>
              <a:ext cx="61850" cy="84475"/>
            </a:xfrm>
            <a:custGeom>
              <a:avLst/>
              <a:gdLst/>
              <a:ahLst/>
              <a:cxnLst/>
              <a:rect l="l" t="t" r="r" b="b"/>
              <a:pathLst>
                <a:path w="2474" h="3379" extrusionOk="0">
                  <a:moveTo>
                    <a:pt x="1342" y="1"/>
                  </a:moveTo>
                  <a:lnTo>
                    <a:pt x="0" y="1609"/>
                  </a:lnTo>
                  <a:lnTo>
                    <a:pt x="2051" y="3379"/>
                  </a:lnTo>
                  <a:cubicBezTo>
                    <a:pt x="2371" y="2821"/>
                    <a:pt x="2473" y="2167"/>
                    <a:pt x="2338" y="1539"/>
                  </a:cubicBezTo>
                  <a:cubicBezTo>
                    <a:pt x="2202" y="919"/>
                    <a:pt x="1860" y="366"/>
                    <a:pt x="134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8" name="Google Shape;808;p37"/>
            <p:cNvSpPr/>
            <p:nvPr/>
          </p:nvSpPr>
          <p:spPr>
            <a:xfrm>
              <a:off x="1769350" y="5271975"/>
              <a:ext cx="253800" cy="204150"/>
            </a:xfrm>
            <a:custGeom>
              <a:avLst/>
              <a:gdLst/>
              <a:ahLst/>
              <a:cxnLst/>
              <a:rect l="l" t="t" r="r" b="b"/>
              <a:pathLst>
                <a:path w="10152" h="8166" extrusionOk="0">
                  <a:moveTo>
                    <a:pt x="116" y="1"/>
                  </a:moveTo>
                  <a:lnTo>
                    <a:pt x="0" y="121"/>
                  </a:lnTo>
                  <a:cubicBezTo>
                    <a:pt x="2660" y="2766"/>
                    <a:pt x="9130" y="8165"/>
                    <a:pt x="9689" y="8165"/>
                  </a:cubicBezTo>
                  <a:cubicBezTo>
                    <a:pt x="9694" y="8165"/>
                    <a:pt x="9699" y="8165"/>
                    <a:pt x="9703" y="8164"/>
                  </a:cubicBezTo>
                  <a:cubicBezTo>
                    <a:pt x="10152" y="8060"/>
                    <a:pt x="8850" y="6138"/>
                    <a:pt x="8850" y="6138"/>
                  </a:cubicBezTo>
                  <a:cubicBezTo>
                    <a:pt x="8785" y="6089"/>
                    <a:pt x="8706" y="6069"/>
                    <a:pt x="8620" y="6069"/>
                  </a:cubicBezTo>
                  <a:cubicBezTo>
                    <a:pt x="8241" y="6069"/>
                    <a:pt x="7724" y="6455"/>
                    <a:pt x="7724" y="6455"/>
                  </a:cubicBezTo>
                  <a:lnTo>
                    <a:pt x="11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9" name="Google Shape;809;p37"/>
            <p:cNvSpPr/>
            <p:nvPr/>
          </p:nvSpPr>
          <p:spPr>
            <a:xfrm>
              <a:off x="1770025" y="5270000"/>
              <a:ext cx="244000" cy="203725"/>
            </a:xfrm>
            <a:custGeom>
              <a:avLst/>
              <a:gdLst/>
              <a:ahLst/>
              <a:cxnLst/>
              <a:rect l="l" t="t" r="r" b="b"/>
              <a:pathLst>
                <a:path w="9760" h="8149" extrusionOk="0">
                  <a:moveTo>
                    <a:pt x="2" y="1"/>
                  </a:moveTo>
                  <a:cubicBezTo>
                    <a:pt x="2" y="1"/>
                    <a:pt x="2" y="1"/>
                    <a:pt x="2" y="1"/>
                  </a:cubicBezTo>
                  <a:cubicBezTo>
                    <a:pt x="1" y="3"/>
                    <a:pt x="32" y="35"/>
                    <a:pt x="91" y="94"/>
                  </a:cubicBezTo>
                  <a:lnTo>
                    <a:pt x="361" y="348"/>
                  </a:lnTo>
                  <a:lnTo>
                    <a:pt x="1370" y="1265"/>
                  </a:lnTo>
                  <a:cubicBezTo>
                    <a:pt x="2225" y="2032"/>
                    <a:pt x="3424" y="3078"/>
                    <a:pt x="4771" y="4204"/>
                  </a:cubicBezTo>
                  <a:cubicBezTo>
                    <a:pt x="6119" y="5329"/>
                    <a:pt x="7362" y="6322"/>
                    <a:pt x="8270" y="7028"/>
                  </a:cubicBezTo>
                  <a:lnTo>
                    <a:pt x="9351" y="7856"/>
                  </a:lnTo>
                  <a:lnTo>
                    <a:pt x="9650" y="8077"/>
                  </a:lnTo>
                  <a:cubicBezTo>
                    <a:pt x="9716" y="8124"/>
                    <a:pt x="9753" y="8149"/>
                    <a:pt x="9758" y="8149"/>
                  </a:cubicBezTo>
                  <a:cubicBezTo>
                    <a:pt x="9758" y="8149"/>
                    <a:pt x="9758" y="8149"/>
                    <a:pt x="9758" y="8148"/>
                  </a:cubicBezTo>
                  <a:cubicBezTo>
                    <a:pt x="9760" y="8146"/>
                    <a:pt x="9726" y="8116"/>
                    <a:pt x="9662" y="8063"/>
                  </a:cubicBezTo>
                  <a:cubicBezTo>
                    <a:pt x="9576" y="7992"/>
                    <a:pt x="9480" y="7915"/>
                    <a:pt x="9374" y="7829"/>
                  </a:cubicBezTo>
                  <a:lnTo>
                    <a:pt x="8311" y="6979"/>
                  </a:lnTo>
                  <a:cubicBezTo>
                    <a:pt x="7412" y="6260"/>
                    <a:pt x="6176" y="5260"/>
                    <a:pt x="4830" y="4136"/>
                  </a:cubicBezTo>
                  <a:cubicBezTo>
                    <a:pt x="3482" y="3010"/>
                    <a:pt x="2279" y="1973"/>
                    <a:pt x="1413" y="1217"/>
                  </a:cubicBezTo>
                  <a:lnTo>
                    <a:pt x="386" y="322"/>
                  </a:lnTo>
                  <a:lnTo>
                    <a:pt x="104" y="81"/>
                  </a:lnTo>
                  <a:cubicBezTo>
                    <a:pt x="41" y="28"/>
                    <a:pt x="7" y="1"/>
                    <a:pt x="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0" name="Google Shape;810;p37"/>
            <p:cNvSpPr/>
            <p:nvPr/>
          </p:nvSpPr>
          <p:spPr>
            <a:xfrm>
              <a:off x="1960000" y="5423225"/>
              <a:ext cx="33250" cy="12375"/>
            </a:xfrm>
            <a:custGeom>
              <a:avLst/>
              <a:gdLst/>
              <a:ahLst/>
              <a:cxnLst/>
              <a:rect l="l" t="t" r="r" b="b"/>
              <a:pathLst>
                <a:path w="1330" h="495" extrusionOk="0">
                  <a:moveTo>
                    <a:pt x="1023" y="0"/>
                  </a:moveTo>
                  <a:cubicBezTo>
                    <a:pt x="904" y="0"/>
                    <a:pt x="758" y="17"/>
                    <a:pt x="604" y="70"/>
                  </a:cubicBezTo>
                  <a:cubicBezTo>
                    <a:pt x="210" y="202"/>
                    <a:pt x="0" y="483"/>
                    <a:pt x="22" y="493"/>
                  </a:cubicBezTo>
                  <a:cubicBezTo>
                    <a:pt x="22" y="494"/>
                    <a:pt x="24" y="494"/>
                    <a:pt x="25" y="494"/>
                  </a:cubicBezTo>
                  <a:cubicBezTo>
                    <a:pt x="59" y="494"/>
                    <a:pt x="280" y="272"/>
                    <a:pt x="633" y="156"/>
                  </a:cubicBezTo>
                  <a:cubicBezTo>
                    <a:pt x="999" y="30"/>
                    <a:pt x="1320" y="82"/>
                    <a:pt x="1324" y="54"/>
                  </a:cubicBezTo>
                  <a:cubicBezTo>
                    <a:pt x="1330" y="41"/>
                    <a:pt x="1208" y="0"/>
                    <a:pt x="1023"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1" name="Google Shape;811;p37"/>
            <p:cNvSpPr/>
            <p:nvPr/>
          </p:nvSpPr>
          <p:spPr>
            <a:xfrm>
              <a:off x="1935850" y="5372775"/>
              <a:ext cx="18000" cy="6075"/>
            </a:xfrm>
            <a:custGeom>
              <a:avLst/>
              <a:gdLst/>
              <a:ahLst/>
              <a:cxnLst/>
              <a:rect l="l" t="t" r="r" b="b"/>
              <a:pathLst>
                <a:path w="720" h="243" extrusionOk="0">
                  <a:moveTo>
                    <a:pt x="683" y="1"/>
                  </a:moveTo>
                  <a:cubicBezTo>
                    <a:pt x="627" y="1"/>
                    <a:pt x="496" y="30"/>
                    <a:pt x="345" y="78"/>
                  </a:cubicBezTo>
                  <a:cubicBezTo>
                    <a:pt x="152" y="140"/>
                    <a:pt x="0" y="211"/>
                    <a:pt x="8" y="235"/>
                  </a:cubicBezTo>
                  <a:cubicBezTo>
                    <a:pt x="10" y="240"/>
                    <a:pt x="20" y="243"/>
                    <a:pt x="36" y="243"/>
                  </a:cubicBezTo>
                  <a:cubicBezTo>
                    <a:pt x="92" y="243"/>
                    <a:pt x="224" y="213"/>
                    <a:pt x="374" y="165"/>
                  </a:cubicBezTo>
                  <a:cubicBezTo>
                    <a:pt x="567" y="102"/>
                    <a:pt x="719" y="33"/>
                    <a:pt x="711" y="9"/>
                  </a:cubicBezTo>
                  <a:cubicBezTo>
                    <a:pt x="709" y="4"/>
                    <a:pt x="699" y="1"/>
                    <a:pt x="683"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2" name="Google Shape;812;p37"/>
            <p:cNvSpPr/>
            <p:nvPr/>
          </p:nvSpPr>
          <p:spPr>
            <a:xfrm>
              <a:off x="1929525" y="5361275"/>
              <a:ext cx="15750" cy="2375"/>
            </a:xfrm>
            <a:custGeom>
              <a:avLst/>
              <a:gdLst/>
              <a:ahLst/>
              <a:cxnLst/>
              <a:rect l="l" t="t" r="r" b="b"/>
              <a:pathLst>
                <a:path w="630" h="95" extrusionOk="0">
                  <a:moveTo>
                    <a:pt x="386" y="1"/>
                  </a:moveTo>
                  <a:cubicBezTo>
                    <a:pt x="363" y="1"/>
                    <a:pt x="338" y="1"/>
                    <a:pt x="313" y="2"/>
                  </a:cubicBezTo>
                  <a:cubicBezTo>
                    <a:pt x="140" y="8"/>
                    <a:pt x="0" y="36"/>
                    <a:pt x="0" y="60"/>
                  </a:cubicBezTo>
                  <a:cubicBezTo>
                    <a:pt x="1" y="80"/>
                    <a:pt x="100" y="95"/>
                    <a:pt x="233" y="95"/>
                  </a:cubicBezTo>
                  <a:cubicBezTo>
                    <a:pt x="260" y="95"/>
                    <a:pt x="288" y="94"/>
                    <a:pt x="317" y="93"/>
                  </a:cubicBezTo>
                  <a:cubicBezTo>
                    <a:pt x="490" y="87"/>
                    <a:pt x="629" y="62"/>
                    <a:pt x="628" y="37"/>
                  </a:cubicBezTo>
                  <a:cubicBezTo>
                    <a:pt x="627" y="15"/>
                    <a:pt x="524" y="1"/>
                    <a:pt x="386"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3" name="Google Shape;813;p37"/>
            <p:cNvSpPr/>
            <p:nvPr/>
          </p:nvSpPr>
          <p:spPr>
            <a:xfrm>
              <a:off x="1933075" y="5342975"/>
              <a:ext cx="15725" cy="12850"/>
            </a:xfrm>
            <a:custGeom>
              <a:avLst/>
              <a:gdLst/>
              <a:ahLst/>
              <a:cxnLst/>
              <a:rect l="l" t="t" r="r" b="b"/>
              <a:pathLst>
                <a:path w="629" h="514" extrusionOk="0">
                  <a:moveTo>
                    <a:pt x="24" y="0"/>
                  </a:moveTo>
                  <a:cubicBezTo>
                    <a:pt x="21" y="0"/>
                    <a:pt x="18" y="1"/>
                    <a:pt x="17" y="3"/>
                  </a:cubicBezTo>
                  <a:cubicBezTo>
                    <a:pt x="0" y="22"/>
                    <a:pt x="121" y="152"/>
                    <a:pt x="286" y="291"/>
                  </a:cubicBezTo>
                  <a:cubicBezTo>
                    <a:pt x="436" y="420"/>
                    <a:pt x="571" y="513"/>
                    <a:pt x="606" y="513"/>
                  </a:cubicBezTo>
                  <a:cubicBezTo>
                    <a:pt x="609" y="513"/>
                    <a:pt x="611" y="513"/>
                    <a:pt x="613" y="511"/>
                  </a:cubicBezTo>
                  <a:cubicBezTo>
                    <a:pt x="628" y="492"/>
                    <a:pt x="508" y="363"/>
                    <a:pt x="344" y="222"/>
                  </a:cubicBezTo>
                  <a:cubicBezTo>
                    <a:pt x="193" y="94"/>
                    <a:pt x="57" y="0"/>
                    <a:pt x="24"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4" name="Google Shape;814;p37"/>
            <p:cNvSpPr/>
            <p:nvPr/>
          </p:nvSpPr>
          <p:spPr>
            <a:xfrm>
              <a:off x="1938425" y="5331325"/>
              <a:ext cx="16775" cy="15625"/>
            </a:xfrm>
            <a:custGeom>
              <a:avLst/>
              <a:gdLst/>
              <a:ahLst/>
              <a:cxnLst/>
              <a:rect l="l" t="t" r="r" b="b"/>
              <a:pathLst>
                <a:path w="671" h="625" extrusionOk="0">
                  <a:moveTo>
                    <a:pt x="25" y="1"/>
                  </a:moveTo>
                  <a:cubicBezTo>
                    <a:pt x="24" y="1"/>
                    <a:pt x="23" y="1"/>
                    <a:pt x="22" y="2"/>
                  </a:cubicBezTo>
                  <a:cubicBezTo>
                    <a:pt x="0" y="14"/>
                    <a:pt x="92" y="201"/>
                    <a:pt x="275" y="379"/>
                  </a:cubicBezTo>
                  <a:cubicBezTo>
                    <a:pt x="440" y="539"/>
                    <a:pt x="612" y="624"/>
                    <a:pt x="651" y="624"/>
                  </a:cubicBezTo>
                  <a:cubicBezTo>
                    <a:pt x="655" y="624"/>
                    <a:pt x="658" y="623"/>
                    <a:pt x="659" y="621"/>
                  </a:cubicBezTo>
                  <a:cubicBezTo>
                    <a:pt x="671" y="600"/>
                    <a:pt x="511" y="483"/>
                    <a:pt x="338" y="313"/>
                  </a:cubicBezTo>
                  <a:cubicBezTo>
                    <a:pt x="172" y="151"/>
                    <a:pt x="54" y="1"/>
                    <a:pt x="25"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5" name="Google Shape;815;p37"/>
            <p:cNvSpPr/>
            <p:nvPr/>
          </p:nvSpPr>
          <p:spPr>
            <a:xfrm>
              <a:off x="1950600" y="5367300"/>
              <a:ext cx="36100" cy="19000"/>
            </a:xfrm>
            <a:custGeom>
              <a:avLst/>
              <a:gdLst/>
              <a:ahLst/>
              <a:cxnLst/>
              <a:rect l="l" t="t" r="r" b="b"/>
              <a:pathLst>
                <a:path w="1444" h="760" extrusionOk="0">
                  <a:moveTo>
                    <a:pt x="578" y="74"/>
                  </a:moveTo>
                  <a:cubicBezTo>
                    <a:pt x="696" y="74"/>
                    <a:pt x="813" y="98"/>
                    <a:pt x="922" y="144"/>
                  </a:cubicBezTo>
                  <a:cubicBezTo>
                    <a:pt x="1084" y="215"/>
                    <a:pt x="1279" y="359"/>
                    <a:pt x="1337" y="542"/>
                  </a:cubicBezTo>
                  <a:cubicBezTo>
                    <a:pt x="1357" y="623"/>
                    <a:pt x="1298" y="671"/>
                    <a:pt x="1216" y="671"/>
                  </a:cubicBezTo>
                  <a:cubicBezTo>
                    <a:pt x="1205" y="671"/>
                    <a:pt x="1194" y="670"/>
                    <a:pt x="1182" y="668"/>
                  </a:cubicBezTo>
                  <a:cubicBezTo>
                    <a:pt x="1088" y="658"/>
                    <a:pt x="990" y="616"/>
                    <a:pt x="900" y="584"/>
                  </a:cubicBezTo>
                  <a:cubicBezTo>
                    <a:pt x="740" y="523"/>
                    <a:pt x="585" y="450"/>
                    <a:pt x="436" y="365"/>
                  </a:cubicBezTo>
                  <a:cubicBezTo>
                    <a:pt x="311" y="293"/>
                    <a:pt x="213" y="228"/>
                    <a:pt x="144" y="182"/>
                  </a:cubicBezTo>
                  <a:lnTo>
                    <a:pt x="144" y="182"/>
                  </a:lnTo>
                  <a:cubicBezTo>
                    <a:pt x="214" y="147"/>
                    <a:pt x="310" y="108"/>
                    <a:pt x="435" y="86"/>
                  </a:cubicBezTo>
                  <a:cubicBezTo>
                    <a:pt x="482" y="78"/>
                    <a:pt x="530" y="74"/>
                    <a:pt x="578" y="74"/>
                  </a:cubicBezTo>
                  <a:close/>
                  <a:moveTo>
                    <a:pt x="608" y="1"/>
                  </a:moveTo>
                  <a:cubicBezTo>
                    <a:pt x="540" y="1"/>
                    <a:pt x="477" y="9"/>
                    <a:pt x="423" y="23"/>
                  </a:cubicBezTo>
                  <a:cubicBezTo>
                    <a:pt x="310" y="48"/>
                    <a:pt x="204" y="93"/>
                    <a:pt x="111" y="160"/>
                  </a:cubicBezTo>
                  <a:lnTo>
                    <a:pt x="111" y="160"/>
                  </a:lnTo>
                  <a:cubicBezTo>
                    <a:pt x="68" y="131"/>
                    <a:pt x="42" y="114"/>
                    <a:pt x="33" y="114"/>
                  </a:cubicBezTo>
                  <a:cubicBezTo>
                    <a:pt x="32" y="114"/>
                    <a:pt x="32" y="114"/>
                    <a:pt x="31" y="115"/>
                  </a:cubicBezTo>
                  <a:cubicBezTo>
                    <a:pt x="29" y="117"/>
                    <a:pt x="47" y="141"/>
                    <a:pt x="86" y="178"/>
                  </a:cubicBezTo>
                  <a:lnTo>
                    <a:pt x="86" y="178"/>
                  </a:lnTo>
                  <a:cubicBezTo>
                    <a:pt x="26" y="224"/>
                    <a:pt x="0" y="257"/>
                    <a:pt x="4" y="261"/>
                  </a:cubicBezTo>
                  <a:cubicBezTo>
                    <a:pt x="4" y="262"/>
                    <a:pt x="5" y="262"/>
                    <a:pt x="6" y="262"/>
                  </a:cubicBezTo>
                  <a:cubicBezTo>
                    <a:pt x="15" y="262"/>
                    <a:pt x="49" y="235"/>
                    <a:pt x="111" y="200"/>
                  </a:cubicBezTo>
                  <a:lnTo>
                    <a:pt x="111" y="200"/>
                  </a:lnTo>
                  <a:cubicBezTo>
                    <a:pt x="173" y="256"/>
                    <a:pt x="271" y="335"/>
                    <a:pt x="404" y="420"/>
                  </a:cubicBezTo>
                  <a:cubicBezTo>
                    <a:pt x="550" y="514"/>
                    <a:pt x="707" y="596"/>
                    <a:pt x="869" y="661"/>
                  </a:cubicBezTo>
                  <a:cubicBezTo>
                    <a:pt x="962" y="696"/>
                    <a:pt x="1054" y="740"/>
                    <a:pt x="1172" y="757"/>
                  </a:cubicBezTo>
                  <a:cubicBezTo>
                    <a:pt x="1187" y="758"/>
                    <a:pt x="1203" y="760"/>
                    <a:pt x="1220" y="760"/>
                  </a:cubicBezTo>
                  <a:cubicBezTo>
                    <a:pt x="1265" y="760"/>
                    <a:pt x="1314" y="751"/>
                    <a:pt x="1360" y="719"/>
                  </a:cubicBezTo>
                  <a:cubicBezTo>
                    <a:pt x="1421" y="674"/>
                    <a:pt x="1443" y="588"/>
                    <a:pt x="1427" y="524"/>
                  </a:cubicBezTo>
                  <a:cubicBezTo>
                    <a:pt x="1264" y="138"/>
                    <a:pt x="893" y="1"/>
                    <a:pt x="608"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6" name="Google Shape;816;p37"/>
            <p:cNvSpPr/>
            <p:nvPr/>
          </p:nvSpPr>
          <p:spPr>
            <a:xfrm>
              <a:off x="1950275" y="5346475"/>
              <a:ext cx="13000" cy="26175"/>
            </a:xfrm>
            <a:custGeom>
              <a:avLst/>
              <a:gdLst/>
              <a:ahLst/>
              <a:cxnLst/>
              <a:rect l="l" t="t" r="r" b="b"/>
              <a:pathLst>
                <a:path w="520" h="1047" extrusionOk="0">
                  <a:moveTo>
                    <a:pt x="270" y="1"/>
                  </a:moveTo>
                  <a:cubicBezTo>
                    <a:pt x="197" y="1"/>
                    <a:pt x="126" y="47"/>
                    <a:pt x="99" y="100"/>
                  </a:cubicBezTo>
                  <a:cubicBezTo>
                    <a:pt x="51" y="171"/>
                    <a:pt x="35" y="251"/>
                    <a:pt x="24" y="317"/>
                  </a:cubicBezTo>
                  <a:cubicBezTo>
                    <a:pt x="5" y="440"/>
                    <a:pt x="0" y="563"/>
                    <a:pt x="12" y="687"/>
                  </a:cubicBezTo>
                  <a:cubicBezTo>
                    <a:pt x="33" y="894"/>
                    <a:pt x="88" y="1013"/>
                    <a:pt x="99" y="1013"/>
                  </a:cubicBezTo>
                  <a:cubicBezTo>
                    <a:pt x="99" y="1013"/>
                    <a:pt x="99" y="1013"/>
                    <a:pt x="99" y="1013"/>
                  </a:cubicBezTo>
                  <a:cubicBezTo>
                    <a:pt x="113" y="1010"/>
                    <a:pt x="80" y="886"/>
                    <a:pt x="76" y="684"/>
                  </a:cubicBezTo>
                  <a:cubicBezTo>
                    <a:pt x="74" y="566"/>
                    <a:pt x="84" y="447"/>
                    <a:pt x="106" y="333"/>
                  </a:cubicBezTo>
                  <a:cubicBezTo>
                    <a:pt x="119" y="229"/>
                    <a:pt x="181" y="90"/>
                    <a:pt x="265" y="90"/>
                  </a:cubicBezTo>
                  <a:cubicBezTo>
                    <a:pt x="279" y="90"/>
                    <a:pt x="294" y="94"/>
                    <a:pt x="309" y="102"/>
                  </a:cubicBezTo>
                  <a:cubicBezTo>
                    <a:pt x="409" y="172"/>
                    <a:pt x="427" y="341"/>
                    <a:pt x="423" y="463"/>
                  </a:cubicBezTo>
                  <a:cubicBezTo>
                    <a:pt x="414" y="578"/>
                    <a:pt x="382" y="690"/>
                    <a:pt x="326" y="790"/>
                  </a:cubicBezTo>
                  <a:cubicBezTo>
                    <a:pt x="229" y="965"/>
                    <a:pt x="115" y="1032"/>
                    <a:pt x="125" y="1045"/>
                  </a:cubicBezTo>
                  <a:cubicBezTo>
                    <a:pt x="125" y="1046"/>
                    <a:pt x="126" y="1046"/>
                    <a:pt x="127" y="1046"/>
                  </a:cubicBezTo>
                  <a:cubicBezTo>
                    <a:pt x="145" y="1046"/>
                    <a:pt x="268" y="992"/>
                    <a:pt x="381" y="823"/>
                  </a:cubicBezTo>
                  <a:cubicBezTo>
                    <a:pt x="451" y="717"/>
                    <a:pt x="493" y="595"/>
                    <a:pt x="506" y="470"/>
                  </a:cubicBezTo>
                  <a:cubicBezTo>
                    <a:pt x="509" y="333"/>
                    <a:pt x="519" y="150"/>
                    <a:pt x="355" y="25"/>
                  </a:cubicBezTo>
                  <a:cubicBezTo>
                    <a:pt x="328" y="8"/>
                    <a:pt x="299" y="1"/>
                    <a:pt x="270"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7" name="Google Shape;817;p37"/>
            <p:cNvSpPr/>
            <p:nvPr/>
          </p:nvSpPr>
          <p:spPr>
            <a:xfrm>
              <a:off x="1805575" y="5233075"/>
              <a:ext cx="30725" cy="83275"/>
            </a:xfrm>
            <a:custGeom>
              <a:avLst/>
              <a:gdLst/>
              <a:ahLst/>
              <a:cxnLst/>
              <a:rect l="l" t="t" r="r" b="b"/>
              <a:pathLst>
                <a:path w="1229" h="3331" extrusionOk="0">
                  <a:moveTo>
                    <a:pt x="12" y="1"/>
                  </a:moveTo>
                  <a:cubicBezTo>
                    <a:pt x="11" y="1"/>
                    <a:pt x="10" y="1"/>
                    <a:pt x="10" y="1"/>
                  </a:cubicBezTo>
                  <a:cubicBezTo>
                    <a:pt x="0" y="16"/>
                    <a:pt x="188" y="123"/>
                    <a:pt x="423" y="371"/>
                  </a:cubicBezTo>
                  <a:cubicBezTo>
                    <a:pt x="655" y="615"/>
                    <a:pt x="926" y="1018"/>
                    <a:pt x="1031" y="1527"/>
                  </a:cubicBezTo>
                  <a:cubicBezTo>
                    <a:pt x="1135" y="2034"/>
                    <a:pt x="1046" y="2513"/>
                    <a:pt x="928" y="2829"/>
                  </a:cubicBezTo>
                  <a:cubicBezTo>
                    <a:pt x="809" y="3148"/>
                    <a:pt x="680" y="3321"/>
                    <a:pt x="695" y="3330"/>
                  </a:cubicBezTo>
                  <a:cubicBezTo>
                    <a:pt x="695" y="3330"/>
                    <a:pt x="695" y="3330"/>
                    <a:pt x="695" y="3330"/>
                  </a:cubicBezTo>
                  <a:cubicBezTo>
                    <a:pt x="701" y="3330"/>
                    <a:pt x="738" y="3290"/>
                    <a:pt x="792" y="3214"/>
                  </a:cubicBezTo>
                  <a:cubicBezTo>
                    <a:pt x="869" y="3101"/>
                    <a:pt x="935" y="2979"/>
                    <a:pt x="987" y="2852"/>
                  </a:cubicBezTo>
                  <a:cubicBezTo>
                    <a:pt x="1125" y="2534"/>
                    <a:pt x="1228" y="2038"/>
                    <a:pt x="1120" y="1508"/>
                  </a:cubicBezTo>
                  <a:cubicBezTo>
                    <a:pt x="1011" y="978"/>
                    <a:pt x="720" y="563"/>
                    <a:pt x="468" y="326"/>
                  </a:cubicBezTo>
                  <a:cubicBezTo>
                    <a:pt x="370" y="229"/>
                    <a:pt x="262" y="143"/>
                    <a:pt x="145" y="70"/>
                  </a:cubicBezTo>
                  <a:cubicBezTo>
                    <a:pt x="69" y="24"/>
                    <a:pt x="22" y="1"/>
                    <a:pt x="1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8" name="Google Shape;818;p37"/>
            <p:cNvSpPr/>
            <p:nvPr/>
          </p:nvSpPr>
          <p:spPr>
            <a:xfrm>
              <a:off x="1820125" y="5185675"/>
              <a:ext cx="51000" cy="58525"/>
            </a:xfrm>
            <a:custGeom>
              <a:avLst/>
              <a:gdLst/>
              <a:ahLst/>
              <a:cxnLst/>
              <a:rect l="l" t="t" r="r" b="b"/>
              <a:pathLst>
                <a:path w="2040" h="2341" extrusionOk="0">
                  <a:moveTo>
                    <a:pt x="2019" y="0"/>
                  </a:moveTo>
                  <a:cubicBezTo>
                    <a:pt x="1987" y="0"/>
                    <a:pt x="1530" y="504"/>
                    <a:pt x="985" y="1140"/>
                  </a:cubicBezTo>
                  <a:cubicBezTo>
                    <a:pt x="433" y="1786"/>
                    <a:pt x="1" y="2323"/>
                    <a:pt x="20" y="2340"/>
                  </a:cubicBezTo>
                  <a:cubicBezTo>
                    <a:pt x="20" y="2340"/>
                    <a:pt x="20" y="2340"/>
                    <a:pt x="21" y="2340"/>
                  </a:cubicBezTo>
                  <a:cubicBezTo>
                    <a:pt x="52" y="2340"/>
                    <a:pt x="511" y="1836"/>
                    <a:pt x="1055" y="1200"/>
                  </a:cubicBezTo>
                  <a:cubicBezTo>
                    <a:pt x="1607" y="554"/>
                    <a:pt x="2039" y="17"/>
                    <a:pt x="2020" y="1"/>
                  </a:cubicBezTo>
                  <a:cubicBezTo>
                    <a:pt x="2020" y="0"/>
                    <a:pt x="2020" y="0"/>
                    <a:pt x="2019"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9" name="Google Shape;819;p37"/>
            <p:cNvSpPr/>
            <p:nvPr/>
          </p:nvSpPr>
          <p:spPr>
            <a:xfrm>
              <a:off x="1851825" y="5318400"/>
              <a:ext cx="42450" cy="35475"/>
            </a:xfrm>
            <a:custGeom>
              <a:avLst/>
              <a:gdLst/>
              <a:ahLst/>
              <a:cxnLst/>
              <a:rect l="l" t="t" r="r" b="b"/>
              <a:pathLst>
                <a:path w="1698" h="1419" extrusionOk="0">
                  <a:moveTo>
                    <a:pt x="19" y="0"/>
                  </a:moveTo>
                  <a:cubicBezTo>
                    <a:pt x="18" y="0"/>
                    <a:pt x="17" y="0"/>
                    <a:pt x="17" y="1"/>
                  </a:cubicBezTo>
                  <a:cubicBezTo>
                    <a:pt x="0" y="16"/>
                    <a:pt x="324" y="390"/>
                    <a:pt x="788" y="784"/>
                  </a:cubicBezTo>
                  <a:cubicBezTo>
                    <a:pt x="1234" y="1163"/>
                    <a:pt x="1642" y="1419"/>
                    <a:pt x="1683" y="1419"/>
                  </a:cubicBezTo>
                  <a:cubicBezTo>
                    <a:pt x="1684" y="1419"/>
                    <a:pt x="1685" y="1418"/>
                    <a:pt x="1686" y="1418"/>
                  </a:cubicBezTo>
                  <a:cubicBezTo>
                    <a:pt x="1698" y="1399"/>
                    <a:pt x="1305" y="1106"/>
                    <a:pt x="847" y="715"/>
                  </a:cubicBezTo>
                  <a:cubicBezTo>
                    <a:pt x="399" y="334"/>
                    <a:pt x="55" y="0"/>
                    <a:pt x="19"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0" name="Google Shape;820;p37"/>
            <p:cNvSpPr/>
            <p:nvPr/>
          </p:nvSpPr>
          <p:spPr>
            <a:xfrm>
              <a:off x="1820450" y="5294825"/>
              <a:ext cx="5050" cy="11350"/>
            </a:xfrm>
            <a:custGeom>
              <a:avLst/>
              <a:gdLst/>
              <a:ahLst/>
              <a:cxnLst/>
              <a:rect l="l" t="t" r="r" b="b"/>
              <a:pathLst>
                <a:path w="202" h="454" extrusionOk="0">
                  <a:moveTo>
                    <a:pt x="147" y="1"/>
                  </a:moveTo>
                  <a:cubicBezTo>
                    <a:pt x="147" y="1"/>
                    <a:pt x="147" y="1"/>
                    <a:pt x="146" y="1"/>
                  </a:cubicBezTo>
                  <a:cubicBezTo>
                    <a:pt x="120" y="3"/>
                    <a:pt x="111" y="106"/>
                    <a:pt x="77" y="225"/>
                  </a:cubicBezTo>
                  <a:cubicBezTo>
                    <a:pt x="44" y="345"/>
                    <a:pt x="1" y="438"/>
                    <a:pt x="22" y="452"/>
                  </a:cubicBezTo>
                  <a:cubicBezTo>
                    <a:pt x="24" y="453"/>
                    <a:pt x="26" y="454"/>
                    <a:pt x="28" y="454"/>
                  </a:cubicBezTo>
                  <a:cubicBezTo>
                    <a:pt x="54" y="454"/>
                    <a:pt x="130" y="375"/>
                    <a:pt x="164" y="249"/>
                  </a:cubicBezTo>
                  <a:cubicBezTo>
                    <a:pt x="202" y="114"/>
                    <a:pt x="171" y="1"/>
                    <a:pt x="14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1" name="Google Shape;821;p37"/>
            <p:cNvSpPr/>
            <p:nvPr/>
          </p:nvSpPr>
          <p:spPr>
            <a:xfrm>
              <a:off x="1823550" y="5272775"/>
              <a:ext cx="2750" cy="9975"/>
            </a:xfrm>
            <a:custGeom>
              <a:avLst/>
              <a:gdLst/>
              <a:ahLst/>
              <a:cxnLst/>
              <a:rect l="l" t="t" r="r" b="b"/>
              <a:pathLst>
                <a:path w="110" h="399" extrusionOk="0">
                  <a:moveTo>
                    <a:pt x="39" y="1"/>
                  </a:moveTo>
                  <a:cubicBezTo>
                    <a:pt x="39" y="1"/>
                    <a:pt x="38" y="1"/>
                    <a:pt x="38" y="1"/>
                  </a:cubicBezTo>
                  <a:cubicBezTo>
                    <a:pt x="13" y="2"/>
                    <a:pt x="1" y="93"/>
                    <a:pt x="9" y="204"/>
                  </a:cubicBezTo>
                  <a:cubicBezTo>
                    <a:pt x="19" y="312"/>
                    <a:pt x="46" y="398"/>
                    <a:pt x="70" y="398"/>
                  </a:cubicBezTo>
                  <a:cubicBezTo>
                    <a:pt x="71" y="398"/>
                    <a:pt x="71" y="398"/>
                    <a:pt x="71" y="398"/>
                  </a:cubicBezTo>
                  <a:cubicBezTo>
                    <a:pt x="96" y="396"/>
                    <a:pt x="110" y="305"/>
                    <a:pt x="100" y="195"/>
                  </a:cubicBezTo>
                  <a:cubicBezTo>
                    <a:pt x="92" y="87"/>
                    <a:pt x="64" y="1"/>
                    <a:pt x="39"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2" name="Google Shape;822;p37"/>
            <p:cNvSpPr/>
            <p:nvPr/>
          </p:nvSpPr>
          <p:spPr>
            <a:xfrm>
              <a:off x="1814000" y="5253875"/>
              <a:ext cx="7300" cy="9750"/>
            </a:xfrm>
            <a:custGeom>
              <a:avLst/>
              <a:gdLst/>
              <a:ahLst/>
              <a:cxnLst/>
              <a:rect l="l" t="t" r="r" b="b"/>
              <a:pathLst>
                <a:path w="292" h="390" extrusionOk="0">
                  <a:moveTo>
                    <a:pt x="28" y="1"/>
                  </a:moveTo>
                  <a:cubicBezTo>
                    <a:pt x="21" y="1"/>
                    <a:pt x="16" y="3"/>
                    <a:pt x="14" y="7"/>
                  </a:cubicBezTo>
                  <a:cubicBezTo>
                    <a:pt x="1" y="31"/>
                    <a:pt x="79" y="93"/>
                    <a:pt x="138" y="193"/>
                  </a:cubicBezTo>
                  <a:cubicBezTo>
                    <a:pt x="200" y="292"/>
                    <a:pt x="222" y="389"/>
                    <a:pt x="247" y="389"/>
                  </a:cubicBezTo>
                  <a:cubicBezTo>
                    <a:pt x="247" y="389"/>
                    <a:pt x="247" y="389"/>
                    <a:pt x="248" y="389"/>
                  </a:cubicBezTo>
                  <a:cubicBezTo>
                    <a:pt x="272" y="389"/>
                    <a:pt x="291" y="269"/>
                    <a:pt x="216" y="146"/>
                  </a:cubicBezTo>
                  <a:cubicBezTo>
                    <a:pt x="153" y="45"/>
                    <a:pt x="63" y="1"/>
                    <a:pt x="28"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3" name="Google Shape;823;p37"/>
            <p:cNvSpPr/>
            <p:nvPr/>
          </p:nvSpPr>
          <p:spPr>
            <a:xfrm>
              <a:off x="1805325" y="5242100"/>
              <a:ext cx="4050" cy="5425"/>
            </a:xfrm>
            <a:custGeom>
              <a:avLst/>
              <a:gdLst/>
              <a:ahLst/>
              <a:cxnLst/>
              <a:rect l="l" t="t" r="r" b="b"/>
              <a:pathLst>
                <a:path w="162" h="217" extrusionOk="0">
                  <a:moveTo>
                    <a:pt x="32" y="1"/>
                  </a:moveTo>
                  <a:cubicBezTo>
                    <a:pt x="29" y="1"/>
                    <a:pt x="26" y="2"/>
                    <a:pt x="23" y="3"/>
                  </a:cubicBezTo>
                  <a:cubicBezTo>
                    <a:pt x="1" y="16"/>
                    <a:pt x="9" y="72"/>
                    <a:pt x="41" y="131"/>
                  </a:cubicBezTo>
                  <a:cubicBezTo>
                    <a:pt x="69" y="182"/>
                    <a:pt x="107" y="217"/>
                    <a:pt x="131" y="217"/>
                  </a:cubicBezTo>
                  <a:cubicBezTo>
                    <a:pt x="134" y="217"/>
                    <a:pt x="137" y="216"/>
                    <a:pt x="140" y="214"/>
                  </a:cubicBezTo>
                  <a:cubicBezTo>
                    <a:pt x="162" y="202"/>
                    <a:pt x="153" y="145"/>
                    <a:pt x="121" y="87"/>
                  </a:cubicBezTo>
                  <a:cubicBezTo>
                    <a:pt x="93" y="36"/>
                    <a:pt x="56" y="1"/>
                    <a:pt x="3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4" name="Google Shape;824;p37"/>
            <p:cNvSpPr/>
            <p:nvPr/>
          </p:nvSpPr>
          <p:spPr>
            <a:xfrm>
              <a:off x="1785100" y="3256650"/>
              <a:ext cx="1037700" cy="2104025"/>
            </a:xfrm>
            <a:custGeom>
              <a:avLst/>
              <a:gdLst/>
              <a:ahLst/>
              <a:cxnLst/>
              <a:rect l="l" t="t" r="r" b="b"/>
              <a:pathLst>
                <a:path w="41508" h="84161" extrusionOk="0">
                  <a:moveTo>
                    <a:pt x="37559" y="1"/>
                  </a:moveTo>
                  <a:lnTo>
                    <a:pt x="21937" y="467"/>
                  </a:lnTo>
                  <a:cubicBezTo>
                    <a:pt x="21937" y="467"/>
                    <a:pt x="19443" y="11018"/>
                    <a:pt x="20147" y="13105"/>
                  </a:cubicBezTo>
                  <a:cubicBezTo>
                    <a:pt x="20853" y="15193"/>
                    <a:pt x="25422" y="16400"/>
                    <a:pt x="25422" y="16400"/>
                  </a:cubicBezTo>
                  <a:lnTo>
                    <a:pt x="25268" y="45293"/>
                  </a:lnTo>
                  <a:lnTo>
                    <a:pt x="0" y="76525"/>
                  </a:lnTo>
                  <a:lnTo>
                    <a:pt x="9331" y="84161"/>
                  </a:lnTo>
                  <a:cubicBezTo>
                    <a:pt x="9331" y="84161"/>
                    <a:pt x="36685" y="52869"/>
                    <a:pt x="39096" y="47203"/>
                  </a:cubicBezTo>
                  <a:cubicBezTo>
                    <a:pt x="41507" y="41537"/>
                    <a:pt x="37559" y="1"/>
                    <a:pt x="3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5" name="Google Shape;825;p37"/>
            <p:cNvSpPr/>
            <p:nvPr/>
          </p:nvSpPr>
          <p:spPr>
            <a:xfrm>
              <a:off x="2122375" y="3160775"/>
              <a:ext cx="564675" cy="2195525"/>
            </a:xfrm>
            <a:custGeom>
              <a:avLst/>
              <a:gdLst/>
              <a:ahLst/>
              <a:cxnLst/>
              <a:rect l="l" t="t" r="r" b="b"/>
              <a:pathLst>
                <a:path w="22587" h="87821" extrusionOk="0">
                  <a:moveTo>
                    <a:pt x="21351" y="0"/>
                  </a:moveTo>
                  <a:lnTo>
                    <a:pt x="579" y="2071"/>
                  </a:lnTo>
                  <a:lnTo>
                    <a:pt x="265" y="7846"/>
                  </a:lnTo>
                  <a:cubicBezTo>
                    <a:pt x="1" y="12818"/>
                    <a:pt x="1919" y="15047"/>
                    <a:pt x="3282" y="16348"/>
                  </a:cubicBezTo>
                  <a:lnTo>
                    <a:pt x="9732" y="87821"/>
                  </a:lnTo>
                  <a:lnTo>
                    <a:pt x="22587" y="87755"/>
                  </a:lnTo>
                  <a:lnTo>
                    <a:pt x="21351"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6" name="Google Shape;826;p37"/>
            <p:cNvSpPr/>
            <p:nvPr/>
          </p:nvSpPr>
          <p:spPr>
            <a:xfrm>
              <a:off x="2317175" y="3604775"/>
              <a:ext cx="124300" cy="906350"/>
            </a:xfrm>
            <a:custGeom>
              <a:avLst/>
              <a:gdLst/>
              <a:ahLst/>
              <a:cxnLst/>
              <a:rect l="l" t="t" r="r" b="b"/>
              <a:pathLst>
                <a:path w="4972" h="36254" extrusionOk="0">
                  <a:moveTo>
                    <a:pt x="2431" y="0"/>
                  </a:moveTo>
                  <a:cubicBezTo>
                    <a:pt x="2422" y="2"/>
                    <a:pt x="2420" y="134"/>
                    <a:pt x="2426" y="387"/>
                  </a:cubicBezTo>
                  <a:cubicBezTo>
                    <a:pt x="2436" y="667"/>
                    <a:pt x="2449" y="1033"/>
                    <a:pt x="2463" y="1493"/>
                  </a:cubicBezTo>
                  <a:cubicBezTo>
                    <a:pt x="2505" y="2451"/>
                    <a:pt x="2579" y="3839"/>
                    <a:pt x="2692" y="5552"/>
                  </a:cubicBezTo>
                  <a:cubicBezTo>
                    <a:pt x="2916" y="8979"/>
                    <a:pt x="3293" y="13708"/>
                    <a:pt x="3760" y="18928"/>
                  </a:cubicBezTo>
                  <a:cubicBezTo>
                    <a:pt x="4123" y="22895"/>
                    <a:pt x="4463" y="26577"/>
                    <a:pt x="4741" y="29617"/>
                  </a:cubicBezTo>
                  <a:lnTo>
                    <a:pt x="4741" y="29617"/>
                  </a:lnTo>
                  <a:lnTo>
                    <a:pt x="1279" y="34412"/>
                  </a:lnTo>
                  <a:cubicBezTo>
                    <a:pt x="879" y="34977"/>
                    <a:pt x="561" y="35429"/>
                    <a:pt x="324" y="35763"/>
                  </a:cubicBezTo>
                  <a:cubicBezTo>
                    <a:pt x="226" y="35907"/>
                    <a:pt x="146" y="36025"/>
                    <a:pt x="80" y="36123"/>
                  </a:cubicBezTo>
                  <a:cubicBezTo>
                    <a:pt x="26" y="36206"/>
                    <a:pt x="1" y="36250"/>
                    <a:pt x="6" y="36253"/>
                  </a:cubicBezTo>
                  <a:cubicBezTo>
                    <a:pt x="6" y="36254"/>
                    <a:pt x="6" y="36254"/>
                    <a:pt x="6" y="36254"/>
                  </a:cubicBezTo>
                  <a:cubicBezTo>
                    <a:pt x="13" y="36254"/>
                    <a:pt x="48" y="36216"/>
                    <a:pt x="107" y="36144"/>
                  </a:cubicBezTo>
                  <a:lnTo>
                    <a:pt x="378" y="35803"/>
                  </a:lnTo>
                  <a:cubicBezTo>
                    <a:pt x="626" y="35478"/>
                    <a:pt x="962" y="35037"/>
                    <a:pt x="1382" y="34487"/>
                  </a:cubicBezTo>
                  <a:lnTo>
                    <a:pt x="4946" y="29716"/>
                  </a:lnTo>
                  <a:lnTo>
                    <a:pt x="4971" y="29684"/>
                  </a:lnTo>
                  <a:lnTo>
                    <a:pt x="4968" y="29649"/>
                  </a:lnTo>
                  <a:cubicBezTo>
                    <a:pt x="4737" y="26587"/>
                    <a:pt x="4380" y="22900"/>
                    <a:pt x="4031" y="18904"/>
                  </a:cubicBezTo>
                  <a:cubicBezTo>
                    <a:pt x="3564" y="13685"/>
                    <a:pt x="3156" y="8960"/>
                    <a:pt x="2885" y="5539"/>
                  </a:cubicBezTo>
                  <a:cubicBezTo>
                    <a:pt x="2753" y="3850"/>
                    <a:pt x="2646" y="2472"/>
                    <a:pt x="2570" y="1485"/>
                  </a:cubicBezTo>
                  <a:cubicBezTo>
                    <a:pt x="2533" y="1028"/>
                    <a:pt x="2503" y="662"/>
                    <a:pt x="2480" y="384"/>
                  </a:cubicBezTo>
                  <a:cubicBezTo>
                    <a:pt x="2457" y="132"/>
                    <a:pt x="2441" y="0"/>
                    <a:pt x="243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7" name="Google Shape;827;p37"/>
            <p:cNvSpPr/>
            <p:nvPr/>
          </p:nvSpPr>
          <p:spPr>
            <a:xfrm>
              <a:off x="2247375" y="3569200"/>
              <a:ext cx="168900" cy="35975"/>
            </a:xfrm>
            <a:custGeom>
              <a:avLst/>
              <a:gdLst/>
              <a:ahLst/>
              <a:cxnLst/>
              <a:rect l="l" t="t" r="r" b="b"/>
              <a:pathLst>
                <a:path w="6756" h="1439" extrusionOk="0">
                  <a:moveTo>
                    <a:pt x="66" y="1"/>
                  </a:moveTo>
                  <a:cubicBezTo>
                    <a:pt x="38" y="1"/>
                    <a:pt x="22" y="4"/>
                    <a:pt x="20" y="11"/>
                  </a:cubicBezTo>
                  <a:cubicBezTo>
                    <a:pt x="1" y="82"/>
                    <a:pt x="1480" y="526"/>
                    <a:pt x="3340" y="917"/>
                  </a:cubicBezTo>
                  <a:cubicBezTo>
                    <a:pt x="4936" y="1253"/>
                    <a:pt x="6290" y="1439"/>
                    <a:pt x="6650" y="1439"/>
                  </a:cubicBezTo>
                  <a:cubicBezTo>
                    <a:pt x="6710" y="1439"/>
                    <a:pt x="6742" y="1434"/>
                    <a:pt x="6744" y="1423"/>
                  </a:cubicBezTo>
                  <a:cubicBezTo>
                    <a:pt x="6756" y="1348"/>
                    <a:pt x="5249" y="1040"/>
                    <a:pt x="3396" y="651"/>
                  </a:cubicBezTo>
                  <a:cubicBezTo>
                    <a:pt x="1721" y="301"/>
                    <a:pt x="332" y="1"/>
                    <a:pt x="6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8" name="Google Shape;828;p37"/>
            <p:cNvSpPr/>
            <p:nvPr/>
          </p:nvSpPr>
          <p:spPr>
            <a:xfrm>
              <a:off x="2459700" y="4323825"/>
              <a:ext cx="176775" cy="30150"/>
            </a:xfrm>
            <a:custGeom>
              <a:avLst/>
              <a:gdLst/>
              <a:ahLst/>
              <a:cxnLst/>
              <a:rect l="l" t="t" r="r" b="b"/>
              <a:pathLst>
                <a:path w="7071" h="1206" extrusionOk="0">
                  <a:moveTo>
                    <a:pt x="2980" y="1"/>
                  </a:moveTo>
                  <a:cubicBezTo>
                    <a:pt x="2210" y="1"/>
                    <a:pt x="1522" y="111"/>
                    <a:pt x="1014" y="250"/>
                  </a:cubicBezTo>
                  <a:cubicBezTo>
                    <a:pt x="369" y="423"/>
                    <a:pt x="1" y="612"/>
                    <a:pt x="13" y="641"/>
                  </a:cubicBezTo>
                  <a:cubicBezTo>
                    <a:pt x="14" y="647"/>
                    <a:pt x="23" y="650"/>
                    <a:pt x="38" y="650"/>
                  </a:cubicBezTo>
                  <a:cubicBezTo>
                    <a:pt x="220" y="650"/>
                    <a:pt x="1351" y="264"/>
                    <a:pt x="2856" y="264"/>
                  </a:cubicBezTo>
                  <a:cubicBezTo>
                    <a:pt x="3090" y="264"/>
                    <a:pt x="3333" y="273"/>
                    <a:pt x="3583" y="295"/>
                  </a:cubicBezTo>
                  <a:cubicBezTo>
                    <a:pt x="5485" y="433"/>
                    <a:pt x="6884" y="1206"/>
                    <a:pt x="7041" y="1206"/>
                  </a:cubicBezTo>
                  <a:cubicBezTo>
                    <a:pt x="7049" y="1206"/>
                    <a:pt x="7053" y="1204"/>
                    <a:pt x="7055" y="1200"/>
                  </a:cubicBezTo>
                  <a:cubicBezTo>
                    <a:pt x="7070" y="1174"/>
                    <a:pt x="6736" y="928"/>
                    <a:pt x="6127" y="655"/>
                  </a:cubicBezTo>
                  <a:cubicBezTo>
                    <a:pt x="5520" y="381"/>
                    <a:pt x="4625" y="108"/>
                    <a:pt x="3604" y="25"/>
                  </a:cubicBezTo>
                  <a:cubicBezTo>
                    <a:pt x="3392" y="9"/>
                    <a:pt x="3183" y="1"/>
                    <a:pt x="298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9" name="Google Shape;829;p37"/>
            <p:cNvSpPr/>
            <p:nvPr/>
          </p:nvSpPr>
          <p:spPr>
            <a:xfrm>
              <a:off x="2338725" y="4455475"/>
              <a:ext cx="412175" cy="537875"/>
            </a:xfrm>
            <a:custGeom>
              <a:avLst/>
              <a:gdLst/>
              <a:ahLst/>
              <a:cxnLst/>
              <a:rect l="l" t="t" r="r" b="b"/>
              <a:pathLst>
                <a:path w="16487" h="21515" extrusionOk="0">
                  <a:moveTo>
                    <a:pt x="16426" y="0"/>
                  </a:moveTo>
                  <a:cubicBezTo>
                    <a:pt x="16333" y="0"/>
                    <a:pt x="12635" y="4761"/>
                    <a:pt x="8136" y="10675"/>
                  </a:cubicBezTo>
                  <a:cubicBezTo>
                    <a:pt x="3615" y="16617"/>
                    <a:pt x="1" y="21469"/>
                    <a:pt x="60" y="21514"/>
                  </a:cubicBezTo>
                  <a:cubicBezTo>
                    <a:pt x="61" y="21515"/>
                    <a:pt x="61" y="21515"/>
                    <a:pt x="61" y="21515"/>
                  </a:cubicBezTo>
                  <a:cubicBezTo>
                    <a:pt x="155" y="21515"/>
                    <a:pt x="3855" y="16751"/>
                    <a:pt x="8351" y="10839"/>
                  </a:cubicBezTo>
                  <a:cubicBezTo>
                    <a:pt x="12870" y="4899"/>
                    <a:pt x="16487" y="46"/>
                    <a:pt x="16427" y="0"/>
                  </a:cubicBezTo>
                  <a:cubicBezTo>
                    <a:pt x="16427" y="0"/>
                    <a:pt x="16427" y="0"/>
                    <a:pt x="1642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0" name="Google Shape;830;p37"/>
            <p:cNvSpPr/>
            <p:nvPr/>
          </p:nvSpPr>
          <p:spPr>
            <a:xfrm>
              <a:off x="2543475" y="3306650"/>
              <a:ext cx="163000" cy="63225"/>
            </a:xfrm>
            <a:custGeom>
              <a:avLst/>
              <a:gdLst/>
              <a:ahLst/>
              <a:cxnLst/>
              <a:rect l="l" t="t" r="r" b="b"/>
              <a:pathLst>
                <a:path w="6520" h="2529" extrusionOk="0">
                  <a:moveTo>
                    <a:pt x="28" y="1"/>
                  </a:moveTo>
                  <a:cubicBezTo>
                    <a:pt x="27" y="1"/>
                    <a:pt x="26" y="1"/>
                    <a:pt x="25" y="1"/>
                  </a:cubicBezTo>
                  <a:cubicBezTo>
                    <a:pt x="0" y="5"/>
                    <a:pt x="79" y="480"/>
                    <a:pt x="534" y="1086"/>
                  </a:cubicBezTo>
                  <a:cubicBezTo>
                    <a:pt x="971" y="1683"/>
                    <a:pt x="1860" y="2382"/>
                    <a:pt x="3032" y="2511"/>
                  </a:cubicBezTo>
                  <a:cubicBezTo>
                    <a:pt x="3150" y="2523"/>
                    <a:pt x="3267" y="2529"/>
                    <a:pt x="3383" y="2529"/>
                  </a:cubicBezTo>
                  <a:cubicBezTo>
                    <a:pt x="4406" y="2529"/>
                    <a:pt x="5277" y="2082"/>
                    <a:pt x="5772" y="1639"/>
                  </a:cubicBezTo>
                  <a:cubicBezTo>
                    <a:pt x="6343" y="1141"/>
                    <a:pt x="6520" y="692"/>
                    <a:pt x="6496" y="684"/>
                  </a:cubicBezTo>
                  <a:cubicBezTo>
                    <a:pt x="6494" y="683"/>
                    <a:pt x="6493" y="682"/>
                    <a:pt x="6491" y="682"/>
                  </a:cubicBezTo>
                  <a:cubicBezTo>
                    <a:pt x="6439" y="682"/>
                    <a:pt x="6203" y="1071"/>
                    <a:pt x="5652" y="1490"/>
                  </a:cubicBezTo>
                  <a:cubicBezTo>
                    <a:pt x="5156" y="1874"/>
                    <a:pt x="4340" y="2259"/>
                    <a:pt x="3403" y="2259"/>
                  </a:cubicBezTo>
                  <a:cubicBezTo>
                    <a:pt x="3291" y="2259"/>
                    <a:pt x="3176" y="2253"/>
                    <a:pt x="3061" y="2242"/>
                  </a:cubicBezTo>
                  <a:cubicBezTo>
                    <a:pt x="1983" y="2123"/>
                    <a:pt x="1135" y="1503"/>
                    <a:pt x="683" y="966"/>
                  </a:cubicBezTo>
                  <a:cubicBezTo>
                    <a:pt x="224" y="434"/>
                    <a:pt x="77" y="1"/>
                    <a:pt x="2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1" name="Google Shape;831;p37"/>
            <p:cNvSpPr/>
            <p:nvPr/>
          </p:nvSpPr>
          <p:spPr>
            <a:xfrm>
              <a:off x="2176900" y="1804100"/>
              <a:ext cx="89900" cy="390875"/>
            </a:xfrm>
            <a:custGeom>
              <a:avLst/>
              <a:gdLst/>
              <a:ahLst/>
              <a:cxnLst/>
              <a:rect l="l" t="t" r="r" b="b"/>
              <a:pathLst>
                <a:path w="3596" h="15635" extrusionOk="0">
                  <a:moveTo>
                    <a:pt x="2987" y="0"/>
                  </a:moveTo>
                  <a:cubicBezTo>
                    <a:pt x="1056" y="2144"/>
                    <a:pt x="1" y="5057"/>
                    <a:pt x="113" y="7940"/>
                  </a:cubicBezTo>
                  <a:cubicBezTo>
                    <a:pt x="225" y="10824"/>
                    <a:pt x="1503" y="13647"/>
                    <a:pt x="3596" y="15634"/>
                  </a:cubicBezTo>
                  <a:lnTo>
                    <a:pt x="298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2" name="Google Shape;832;p37"/>
            <p:cNvSpPr/>
            <p:nvPr/>
          </p:nvSpPr>
          <p:spPr>
            <a:xfrm>
              <a:off x="2002025" y="2399600"/>
              <a:ext cx="206125" cy="409350"/>
            </a:xfrm>
            <a:custGeom>
              <a:avLst/>
              <a:gdLst/>
              <a:ahLst/>
              <a:cxnLst/>
              <a:rect l="l" t="t" r="r" b="b"/>
              <a:pathLst>
                <a:path w="8245" h="16374" extrusionOk="0">
                  <a:moveTo>
                    <a:pt x="3372" y="0"/>
                  </a:moveTo>
                  <a:cubicBezTo>
                    <a:pt x="3372" y="0"/>
                    <a:pt x="579" y="3154"/>
                    <a:pt x="1" y="15220"/>
                  </a:cubicBezTo>
                  <a:cubicBezTo>
                    <a:pt x="1" y="15220"/>
                    <a:pt x="6077" y="16373"/>
                    <a:pt x="7704" y="16373"/>
                  </a:cubicBezTo>
                  <a:cubicBezTo>
                    <a:pt x="7938" y="16373"/>
                    <a:pt x="8080" y="16349"/>
                    <a:pt x="8099" y="16295"/>
                  </a:cubicBezTo>
                  <a:cubicBezTo>
                    <a:pt x="8244" y="15860"/>
                    <a:pt x="3372" y="0"/>
                    <a:pt x="3372"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3" name="Google Shape;833;p37"/>
            <p:cNvSpPr/>
            <p:nvPr/>
          </p:nvSpPr>
          <p:spPr>
            <a:xfrm>
              <a:off x="2052550" y="2251325"/>
              <a:ext cx="909800" cy="1026800"/>
            </a:xfrm>
            <a:custGeom>
              <a:avLst/>
              <a:gdLst/>
              <a:ahLst/>
              <a:cxnLst/>
              <a:rect l="l" t="t" r="r" b="b"/>
              <a:pathLst>
                <a:path w="36392" h="41072" extrusionOk="0">
                  <a:moveTo>
                    <a:pt x="33465" y="0"/>
                  </a:moveTo>
                  <a:cubicBezTo>
                    <a:pt x="28040" y="917"/>
                    <a:pt x="19840" y="1937"/>
                    <a:pt x="19840" y="1937"/>
                  </a:cubicBezTo>
                  <a:lnTo>
                    <a:pt x="18619" y="2040"/>
                  </a:lnTo>
                  <a:cubicBezTo>
                    <a:pt x="18619" y="2040"/>
                    <a:pt x="10154" y="2482"/>
                    <a:pt x="9974" y="2503"/>
                  </a:cubicBezTo>
                  <a:cubicBezTo>
                    <a:pt x="6432" y="2932"/>
                    <a:pt x="2313" y="3203"/>
                    <a:pt x="806" y="6992"/>
                  </a:cubicBezTo>
                  <a:cubicBezTo>
                    <a:pt x="1" y="9019"/>
                    <a:pt x="766" y="12062"/>
                    <a:pt x="2080" y="15198"/>
                  </a:cubicBezTo>
                  <a:lnTo>
                    <a:pt x="5211" y="24829"/>
                  </a:lnTo>
                  <a:cubicBezTo>
                    <a:pt x="6461" y="30124"/>
                    <a:pt x="4466" y="29872"/>
                    <a:pt x="3372" y="35200"/>
                  </a:cubicBezTo>
                  <a:cubicBezTo>
                    <a:pt x="3206" y="36007"/>
                    <a:pt x="2622" y="40332"/>
                    <a:pt x="2639" y="41072"/>
                  </a:cubicBezTo>
                  <a:lnTo>
                    <a:pt x="27054" y="41072"/>
                  </a:lnTo>
                  <a:lnTo>
                    <a:pt x="26660" y="37257"/>
                  </a:lnTo>
                  <a:cubicBezTo>
                    <a:pt x="26660" y="37257"/>
                    <a:pt x="23870" y="22747"/>
                    <a:pt x="23890" y="22556"/>
                  </a:cubicBezTo>
                  <a:lnTo>
                    <a:pt x="24330" y="21631"/>
                  </a:lnTo>
                  <a:cubicBezTo>
                    <a:pt x="25482" y="19210"/>
                    <a:pt x="25522" y="16407"/>
                    <a:pt x="24437" y="13954"/>
                  </a:cubicBezTo>
                  <a:lnTo>
                    <a:pt x="36392" y="9866"/>
                  </a:lnTo>
                  <a:lnTo>
                    <a:pt x="33465"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4" name="Google Shape;834;p37"/>
            <p:cNvSpPr/>
            <p:nvPr/>
          </p:nvSpPr>
          <p:spPr>
            <a:xfrm>
              <a:off x="2616175" y="2501850"/>
              <a:ext cx="343525" cy="122050"/>
            </a:xfrm>
            <a:custGeom>
              <a:avLst/>
              <a:gdLst/>
              <a:ahLst/>
              <a:cxnLst/>
              <a:rect l="l" t="t" r="r" b="b"/>
              <a:pathLst>
                <a:path w="13741" h="4882" extrusionOk="0">
                  <a:moveTo>
                    <a:pt x="13720" y="1"/>
                  </a:moveTo>
                  <a:cubicBezTo>
                    <a:pt x="13668" y="1"/>
                    <a:pt x="13477" y="45"/>
                    <a:pt x="13173" y="126"/>
                  </a:cubicBezTo>
                  <a:cubicBezTo>
                    <a:pt x="12816" y="222"/>
                    <a:pt x="12302" y="370"/>
                    <a:pt x="11670" y="556"/>
                  </a:cubicBezTo>
                  <a:cubicBezTo>
                    <a:pt x="10405" y="932"/>
                    <a:pt x="8662" y="1461"/>
                    <a:pt x="6743" y="2075"/>
                  </a:cubicBezTo>
                  <a:cubicBezTo>
                    <a:pt x="4822" y="2690"/>
                    <a:pt x="3108" y="3331"/>
                    <a:pt x="1904" y="3883"/>
                  </a:cubicBezTo>
                  <a:cubicBezTo>
                    <a:pt x="1300" y="4152"/>
                    <a:pt x="823" y="4399"/>
                    <a:pt x="497" y="4575"/>
                  </a:cubicBezTo>
                  <a:cubicBezTo>
                    <a:pt x="175" y="4755"/>
                    <a:pt x="1" y="4863"/>
                    <a:pt x="9" y="4879"/>
                  </a:cubicBezTo>
                  <a:cubicBezTo>
                    <a:pt x="10" y="4881"/>
                    <a:pt x="13" y="4882"/>
                    <a:pt x="16" y="4882"/>
                  </a:cubicBezTo>
                  <a:cubicBezTo>
                    <a:pt x="54" y="4882"/>
                    <a:pt x="239" y="4806"/>
                    <a:pt x="544" y="4669"/>
                  </a:cubicBezTo>
                  <a:cubicBezTo>
                    <a:pt x="883" y="4525"/>
                    <a:pt x="1369" y="4305"/>
                    <a:pt x="1979" y="4058"/>
                  </a:cubicBezTo>
                  <a:cubicBezTo>
                    <a:pt x="3196" y="3556"/>
                    <a:pt x="4909" y="2947"/>
                    <a:pt x="6826" y="2333"/>
                  </a:cubicBezTo>
                  <a:cubicBezTo>
                    <a:pt x="8742" y="1721"/>
                    <a:pt x="10477" y="1161"/>
                    <a:pt x="11727" y="740"/>
                  </a:cubicBezTo>
                  <a:cubicBezTo>
                    <a:pt x="12354" y="529"/>
                    <a:pt x="12857" y="354"/>
                    <a:pt x="13205" y="228"/>
                  </a:cubicBezTo>
                  <a:cubicBezTo>
                    <a:pt x="13552" y="100"/>
                    <a:pt x="13741" y="22"/>
                    <a:pt x="13735" y="5"/>
                  </a:cubicBezTo>
                  <a:cubicBezTo>
                    <a:pt x="13734" y="2"/>
                    <a:pt x="13729" y="1"/>
                    <a:pt x="137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5" name="Google Shape;835;p37"/>
            <p:cNvSpPr/>
            <p:nvPr/>
          </p:nvSpPr>
          <p:spPr>
            <a:xfrm>
              <a:off x="2117975" y="2367250"/>
              <a:ext cx="806125" cy="6800"/>
            </a:xfrm>
            <a:custGeom>
              <a:avLst/>
              <a:gdLst/>
              <a:ahLst/>
              <a:cxnLst/>
              <a:rect l="l" t="t" r="r" b="b"/>
              <a:pathLst>
                <a:path w="32245" h="272" extrusionOk="0">
                  <a:moveTo>
                    <a:pt x="16122" y="0"/>
                  </a:moveTo>
                  <a:cubicBezTo>
                    <a:pt x="7217" y="0"/>
                    <a:pt x="0" y="61"/>
                    <a:pt x="0" y="137"/>
                  </a:cubicBezTo>
                  <a:cubicBezTo>
                    <a:pt x="0" y="211"/>
                    <a:pt x="7217" y="271"/>
                    <a:pt x="16122" y="271"/>
                  </a:cubicBezTo>
                  <a:cubicBezTo>
                    <a:pt x="25026" y="271"/>
                    <a:pt x="32245" y="211"/>
                    <a:pt x="32245" y="137"/>
                  </a:cubicBezTo>
                  <a:cubicBezTo>
                    <a:pt x="32245" y="61"/>
                    <a:pt x="25026" y="0"/>
                    <a:pt x="1612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6" name="Google Shape;836;p37"/>
            <p:cNvSpPr/>
            <p:nvPr/>
          </p:nvSpPr>
          <p:spPr>
            <a:xfrm>
              <a:off x="2045625" y="2487125"/>
              <a:ext cx="897075" cy="6825"/>
            </a:xfrm>
            <a:custGeom>
              <a:avLst/>
              <a:gdLst/>
              <a:ahLst/>
              <a:cxnLst/>
              <a:rect l="l" t="t" r="r" b="b"/>
              <a:pathLst>
                <a:path w="35883" h="273" extrusionOk="0">
                  <a:moveTo>
                    <a:pt x="17942" y="0"/>
                  </a:moveTo>
                  <a:cubicBezTo>
                    <a:pt x="8032" y="0"/>
                    <a:pt x="1" y="61"/>
                    <a:pt x="1" y="136"/>
                  </a:cubicBezTo>
                  <a:cubicBezTo>
                    <a:pt x="1" y="212"/>
                    <a:pt x="8032" y="272"/>
                    <a:pt x="17942" y="272"/>
                  </a:cubicBezTo>
                  <a:cubicBezTo>
                    <a:pt x="27849" y="272"/>
                    <a:pt x="35882" y="210"/>
                    <a:pt x="35882" y="136"/>
                  </a:cubicBezTo>
                  <a:cubicBezTo>
                    <a:pt x="35882" y="61"/>
                    <a:pt x="27849" y="0"/>
                    <a:pt x="1794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7" name="Google Shape;837;p37"/>
            <p:cNvSpPr/>
            <p:nvPr/>
          </p:nvSpPr>
          <p:spPr>
            <a:xfrm>
              <a:off x="2020800" y="2623550"/>
              <a:ext cx="74800" cy="6800"/>
            </a:xfrm>
            <a:custGeom>
              <a:avLst/>
              <a:gdLst/>
              <a:ahLst/>
              <a:cxnLst/>
              <a:rect l="l" t="t" r="r" b="b"/>
              <a:pathLst>
                <a:path w="2992" h="272" extrusionOk="0">
                  <a:moveTo>
                    <a:pt x="1496" y="1"/>
                  </a:moveTo>
                  <a:cubicBezTo>
                    <a:pt x="670" y="1"/>
                    <a:pt x="1" y="61"/>
                    <a:pt x="1" y="137"/>
                  </a:cubicBezTo>
                  <a:cubicBezTo>
                    <a:pt x="1" y="211"/>
                    <a:pt x="670" y="271"/>
                    <a:pt x="1496" y="271"/>
                  </a:cubicBezTo>
                  <a:cubicBezTo>
                    <a:pt x="2322" y="271"/>
                    <a:pt x="2992" y="211"/>
                    <a:pt x="2992" y="137"/>
                  </a:cubicBezTo>
                  <a:cubicBezTo>
                    <a:pt x="2992" y="61"/>
                    <a:pt x="2322" y="1"/>
                    <a:pt x="1496"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8" name="Google Shape;838;p37"/>
            <p:cNvSpPr/>
            <p:nvPr/>
          </p:nvSpPr>
          <p:spPr>
            <a:xfrm>
              <a:off x="2095575" y="2627675"/>
              <a:ext cx="586700" cy="6825"/>
            </a:xfrm>
            <a:custGeom>
              <a:avLst/>
              <a:gdLst/>
              <a:ahLst/>
              <a:cxnLst/>
              <a:rect l="l" t="t" r="r" b="b"/>
              <a:pathLst>
                <a:path w="23468" h="273" extrusionOk="0">
                  <a:moveTo>
                    <a:pt x="11734" y="0"/>
                  </a:moveTo>
                  <a:cubicBezTo>
                    <a:pt x="5253" y="0"/>
                    <a:pt x="1" y="61"/>
                    <a:pt x="1" y="136"/>
                  </a:cubicBezTo>
                  <a:cubicBezTo>
                    <a:pt x="1" y="212"/>
                    <a:pt x="5253" y="272"/>
                    <a:pt x="11734" y="272"/>
                  </a:cubicBezTo>
                  <a:cubicBezTo>
                    <a:pt x="18213" y="272"/>
                    <a:pt x="23468" y="212"/>
                    <a:pt x="23468" y="136"/>
                  </a:cubicBezTo>
                  <a:cubicBezTo>
                    <a:pt x="23468" y="61"/>
                    <a:pt x="18213" y="0"/>
                    <a:pt x="11734"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9" name="Google Shape;839;p37"/>
            <p:cNvSpPr/>
            <p:nvPr/>
          </p:nvSpPr>
          <p:spPr>
            <a:xfrm>
              <a:off x="2142775" y="2768250"/>
              <a:ext cx="526550" cy="6800"/>
            </a:xfrm>
            <a:custGeom>
              <a:avLst/>
              <a:gdLst/>
              <a:ahLst/>
              <a:cxnLst/>
              <a:rect l="l" t="t" r="r" b="b"/>
              <a:pathLst>
                <a:path w="21062" h="272" extrusionOk="0">
                  <a:moveTo>
                    <a:pt x="10531" y="0"/>
                  </a:moveTo>
                  <a:cubicBezTo>
                    <a:pt x="4715" y="0"/>
                    <a:pt x="0" y="60"/>
                    <a:pt x="0" y="135"/>
                  </a:cubicBezTo>
                  <a:cubicBezTo>
                    <a:pt x="0" y="211"/>
                    <a:pt x="4716" y="271"/>
                    <a:pt x="10531" y="271"/>
                  </a:cubicBezTo>
                  <a:cubicBezTo>
                    <a:pt x="16347" y="271"/>
                    <a:pt x="21062" y="211"/>
                    <a:pt x="21062" y="135"/>
                  </a:cubicBezTo>
                  <a:cubicBezTo>
                    <a:pt x="21062" y="60"/>
                    <a:pt x="16348" y="0"/>
                    <a:pt x="10531"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40" name="Google Shape;840;p37"/>
            <p:cNvSpPr/>
            <p:nvPr/>
          </p:nvSpPr>
          <p:spPr>
            <a:xfrm>
              <a:off x="2188250" y="2898450"/>
              <a:ext cx="477250" cy="6825"/>
            </a:xfrm>
            <a:custGeom>
              <a:avLst/>
              <a:gdLst/>
              <a:ahLst/>
              <a:cxnLst/>
              <a:rect l="l" t="t" r="r" b="b"/>
              <a:pathLst>
                <a:path w="19090" h="273" extrusionOk="0">
                  <a:moveTo>
                    <a:pt x="9546" y="0"/>
                  </a:moveTo>
                  <a:cubicBezTo>
                    <a:pt x="4273" y="0"/>
                    <a:pt x="0" y="61"/>
                    <a:pt x="0" y="136"/>
                  </a:cubicBezTo>
                  <a:cubicBezTo>
                    <a:pt x="0" y="212"/>
                    <a:pt x="4275" y="272"/>
                    <a:pt x="9546" y="272"/>
                  </a:cubicBezTo>
                  <a:cubicBezTo>
                    <a:pt x="14817" y="272"/>
                    <a:pt x="19090" y="210"/>
                    <a:pt x="19090" y="136"/>
                  </a:cubicBezTo>
                  <a:cubicBezTo>
                    <a:pt x="19090" y="61"/>
                    <a:pt x="14818" y="0"/>
                    <a:pt x="9546"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41" name="Google Shape;841;p37"/>
            <p:cNvSpPr/>
            <p:nvPr/>
          </p:nvSpPr>
          <p:spPr>
            <a:xfrm>
              <a:off x="2175825" y="3003875"/>
              <a:ext cx="510575" cy="6800"/>
            </a:xfrm>
            <a:custGeom>
              <a:avLst/>
              <a:gdLst/>
              <a:ahLst/>
              <a:cxnLst/>
              <a:rect l="l" t="t" r="r" b="b"/>
              <a:pathLst>
                <a:path w="20423" h="272" extrusionOk="0">
                  <a:moveTo>
                    <a:pt x="10212" y="0"/>
                  </a:moveTo>
                  <a:cubicBezTo>
                    <a:pt x="4572" y="0"/>
                    <a:pt x="1" y="61"/>
                    <a:pt x="1" y="135"/>
                  </a:cubicBezTo>
                  <a:cubicBezTo>
                    <a:pt x="1" y="210"/>
                    <a:pt x="4573" y="271"/>
                    <a:pt x="10212" y="271"/>
                  </a:cubicBezTo>
                  <a:cubicBezTo>
                    <a:pt x="15851" y="271"/>
                    <a:pt x="20422" y="210"/>
                    <a:pt x="20422" y="135"/>
                  </a:cubicBezTo>
                  <a:cubicBezTo>
                    <a:pt x="20422" y="61"/>
                    <a:pt x="15852" y="0"/>
                    <a:pt x="1021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42" name="Google Shape;842;p37"/>
            <p:cNvSpPr/>
            <p:nvPr/>
          </p:nvSpPr>
          <p:spPr>
            <a:xfrm>
              <a:off x="2138650" y="3138250"/>
              <a:ext cx="580800" cy="6800"/>
            </a:xfrm>
            <a:custGeom>
              <a:avLst/>
              <a:gdLst/>
              <a:ahLst/>
              <a:cxnLst/>
              <a:rect l="l" t="t" r="r" b="b"/>
              <a:pathLst>
                <a:path w="23232" h="272" extrusionOk="0">
                  <a:moveTo>
                    <a:pt x="11617" y="0"/>
                  </a:moveTo>
                  <a:cubicBezTo>
                    <a:pt x="5200" y="0"/>
                    <a:pt x="0" y="60"/>
                    <a:pt x="0" y="135"/>
                  </a:cubicBezTo>
                  <a:cubicBezTo>
                    <a:pt x="0" y="210"/>
                    <a:pt x="5202" y="271"/>
                    <a:pt x="11617" y="271"/>
                  </a:cubicBezTo>
                  <a:cubicBezTo>
                    <a:pt x="18031" y="271"/>
                    <a:pt x="23232" y="210"/>
                    <a:pt x="23232" y="135"/>
                  </a:cubicBezTo>
                  <a:cubicBezTo>
                    <a:pt x="23232" y="61"/>
                    <a:pt x="18034" y="0"/>
                    <a:pt x="11617"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43" name="Google Shape;843;p37"/>
            <p:cNvSpPr/>
            <p:nvPr/>
          </p:nvSpPr>
          <p:spPr>
            <a:xfrm>
              <a:off x="2070875" y="2545575"/>
              <a:ext cx="108750" cy="315250"/>
            </a:xfrm>
            <a:custGeom>
              <a:avLst/>
              <a:gdLst/>
              <a:ahLst/>
              <a:cxnLst/>
              <a:rect l="l" t="t" r="r" b="b"/>
              <a:pathLst>
                <a:path w="4350" h="12610" extrusionOk="0">
                  <a:moveTo>
                    <a:pt x="19" y="0"/>
                  </a:moveTo>
                  <a:cubicBezTo>
                    <a:pt x="19" y="0"/>
                    <a:pt x="19" y="1"/>
                    <a:pt x="19" y="1"/>
                  </a:cubicBezTo>
                  <a:cubicBezTo>
                    <a:pt x="1" y="4"/>
                    <a:pt x="34" y="189"/>
                    <a:pt x="103" y="520"/>
                  </a:cubicBezTo>
                  <a:cubicBezTo>
                    <a:pt x="174" y="850"/>
                    <a:pt x="297" y="1324"/>
                    <a:pt x="460" y="1906"/>
                  </a:cubicBezTo>
                  <a:cubicBezTo>
                    <a:pt x="787" y="3069"/>
                    <a:pt x="1306" y="4657"/>
                    <a:pt x="1939" y="6388"/>
                  </a:cubicBezTo>
                  <a:cubicBezTo>
                    <a:pt x="2568" y="8118"/>
                    <a:pt x="3172" y="9671"/>
                    <a:pt x="3602" y="10797"/>
                  </a:cubicBezTo>
                  <a:lnTo>
                    <a:pt x="4115" y="12129"/>
                  </a:lnTo>
                  <a:cubicBezTo>
                    <a:pt x="4236" y="12439"/>
                    <a:pt x="4311" y="12609"/>
                    <a:pt x="4330" y="12609"/>
                  </a:cubicBezTo>
                  <a:cubicBezTo>
                    <a:pt x="4330" y="12609"/>
                    <a:pt x="4331" y="12609"/>
                    <a:pt x="4331" y="12609"/>
                  </a:cubicBezTo>
                  <a:cubicBezTo>
                    <a:pt x="4349" y="12604"/>
                    <a:pt x="4308" y="12420"/>
                    <a:pt x="4215" y="12096"/>
                  </a:cubicBezTo>
                  <a:cubicBezTo>
                    <a:pt x="4122" y="11771"/>
                    <a:pt x="3977" y="11304"/>
                    <a:pt x="3782" y="10733"/>
                  </a:cubicBezTo>
                  <a:cubicBezTo>
                    <a:pt x="3399" y="9587"/>
                    <a:pt x="2821" y="8023"/>
                    <a:pt x="2193" y="6295"/>
                  </a:cubicBezTo>
                  <a:cubicBezTo>
                    <a:pt x="1562" y="4567"/>
                    <a:pt x="1018" y="2995"/>
                    <a:pt x="643" y="1851"/>
                  </a:cubicBezTo>
                  <a:cubicBezTo>
                    <a:pt x="272" y="714"/>
                    <a:pt x="62" y="0"/>
                    <a:pt x="1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115" name="Rectangle 7"/>
          <p:cNvSpPr>
            <a:spLocks noChangeArrowheads="1"/>
          </p:cNvSpPr>
          <p:nvPr/>
        </p:nvSpPr>
        <p:spPr bwMode="auto">
          <a:xfrm>
            <a:off x="4110766" y="1893709"/>
            <a:ext cx="780059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90000"/>
              </a:lnSpc>
              <a:spcBef>
                <a:spcPct val="0"/>
              </a:spcBef>
              <a:buFontTx/>
              <a:buNone/>
            </a:pPr>
            <a:r>
              <a:rPr lang="en-US" altLang="en-US" sz="2000" dirty="0">
                <a:solidFill>
                  <a:srgbClr val="000066"/>
                </a:solidFill>
                <a:sym typeface="Wingdings" panose="05000000000000000000" pitchFamily="2" charset="2"/>
              </a:rPr>
              <a:t> </a:t>
            </a:r>
            <a:r>
              <a:rPr lang="en-US" altLang="en-US" sz="2400" dirty="0" err="1">
                <a:solidFill>
                  <a:srgbClr val="000066"/>
                </a:solidFill>
              </a:rPr>
              <a:t>Dự</a:t>
            </a:r>
            <a:r>
              <a:rPr lang="en-US" altLang="en-US" sz="2400" dirty="0">
                <a:solidFill>
                  <a:srgbClr val="000066"/>
                </a:solidFill>
              </a:rPr>
              <a:t> </a:t>
            </a:r>
            <a:r>
              <a:rPr lang="en-US" altLang="en-US" sz="2400" dirty="0" err="1">
                <a:solidFill>
                  <a:srgbClr val="000066"/>
                </a:solidFill>
              </a:rPr>
              <a:t>lớp</a:t>
            </a:r>
            <a:r>
              <a:rPr lang="en-US" altLang="en-US" sz="2400" dirty="0">
                <a:solidFill>
                  <a:srgbClr val="000066"/>
                </a:solidFill>
              </a:rPr>
              <a:t> </a:t>
            </a:r>
            <a:r>
              <a:rPr lang="en-US" altLang="en-US" sz="2400" b="1" dirty="0" err="1">
                <a:solidFill>
                  <a:srgbClr val="FF0000"/>
                </a:solidFill>
              </a:rPr>
              <a:t>đủ</a:t>
            </a:r>
            <a:r>
              <a:rPr lang="en-US" altLang="en-US" sz="2400" b="1" dirty="0">
                <a:solidFill>
                  <a:srgbClr val="FF0000"/>
                </a:solidFill>
              </a:rPr>
              <a:t> 80% </a:t>
            </a:r>
            <a:r>
              <a:rPr lang="en-US" altLang="en-US" sz="2400" dirty="0" err="1">
                <a:solidFill>
                  <a:srgbClr val="000066"/>
                </a:solidFill>
              </a:rPr>
              <a:t>số</a:t>
            </a:r>
            <a:r>
              <a:rPr lang="en-US" altLang="en-US" sz="2400" dirty="0">
                <a:solidFill>
                  <a:srgbClr val="000066"/>
                </a:solidFill>
              </a:rPr>
              <a:t> </a:t>
            </a:r>
            <a:r>
              <a:rPr lang="en-US" altLang="en-US" sz="2400" dirty="0" err="1">
                <a:solidFill>
                  <a:srgbClr val="000066"/>
                </a:solidFill>
              </a:rPr>
              <a:t>tiết</a:t>
            </a:r>
            <a:r>
              <a:rPr lang="en-US" altLang="en-US" sz="2400" dirty="0">
                <a:solidFill>
                  <a:srgbClr val="000066"/>
                </a:solidFill>
              </a:rPr>
              <a:t>. </a:t>
            </a:r>
            <a:r>
              <a:rPr lang="en-US" altLang="en-US" sz="2400" dirty="0" err="1">
                <a:solidFill>
                  <a:srgbClr val="000066"/>
                </a:solidFill>
              </a:rPr>
              <a:t>Nếu</a:t>
            </a:r>
            <a:r>
              <a:rPr lang="en-US" altLang="en-US" sz="2400" dirty="0">
                <a:solidFill>
                  <a:srgbClr val="000066"/>
                </a:solidFill>
              </a:rPr>
              <a:t> </a:t>
            </a:r>
            <a:r>
              <a:rPr lang="en-US" altLang="en-US" sz="2400" b="1" dirty="0" err="1">
                <a:solidFill>
                  <a:srgbClr val="FF0000"/>
                </a:solidFill>
              </a:rPr>
              <a:t>nghỉ</a:t>
            </a:r>
            <a:r>
              <a:rPr lang="en-US" altLang="en-US" sz="2400" b="1" dirty="0">
                <a:solidFill>
                  <a:srgbClr val="FF0000"/>
                </a:solidFill>
              </a:rPr>
              <a:t> </a:t>
            </a:r>
            <a:r>
              <a:rPr lang="en-US" altLang="en-US" sz="2400" b="1" dirty="0" err="1">
                <a:solidFill>
                  <a:srgbClr val="FF0000"/>
                </a:solidFill>
              </a:rPr>
              <a:t>quá</a:t>
            </a:r>
            <a:r>
              <a:rPr lang="en-US" altLang="en-US" sz="2400" b="1" dirty="0">
                <a:solidFill>
                  <a:srgbClr val="FF0000"/>
                </a:solidFill>
              </a:rPr>
              <a:t> 20% </a:t>
            </a:r>
            <a:r>
              <a:rPr lang="en-US" altLang="en-US" sz="2400" dirty="0" err="1">
                <a:solidFill>
                  <a:srgbClr val="000066"/>
                </a:solidFill>
              </a:rPr>
              <a:t>sẽ</a:t>
            </a:r>
            <a:r>
              <a:rPr lang="en-US" altLang="en-US" sz="2400" dirty="0">
                <a:solidFill>
                  <a:srgbClr val="000066"/>
                </a:solidFill>
              </a:rPr>
              <a:t> </a:t>
            </a:r>
            <a:r>
              <a:rPr lang="en-US" altLang="en-US" sz="2400" b="1" dirty="0" err="1">
                <a:solidFill>
                  <a:srgbClr val="FF0000"/>
                </a:solidFill>
              </a:rPr>
              <a:t>không</a:t>
            </a:r>
            <a:r>
              <a:rPr lang="en-US" altLang="en-US" sz="2400" b="1" dirty="0">
                <a:solidFill>
                  <a:srgbClr val="FF0000"/>
                </a:solidFill>
              </a:rPr>
              <a:t> </a:t>
            </a:r>
            <a:r>
              <a:rPr lang="en-US" altLang="en-US" sz="2400" b="1" dirty="0" err="1">
                <a:solidFill>
                  <a:srgbClr val="FF0000"/>
                </a:solidFill>
              </a:rPr>
              <a:t>được</a:t>
            </a:r>
            <a:r>
              <a:rPr lang="en-US" altLang="en-US" sz="2400" b="1" dirty="0">
                <a:solidFill>
                  <a:srgbClr val="FF0000"/>
                </a:solidFill>
              </a:rPr>
              <a:t> </a:t>
            </a:r>
            <a:r>
              <a:rPr lang="en-US" altLang="en-US" sz="2400" b="1" dirty="0" err="1">
                <a:solidFill>
                  <a:srgbClr val="FF0000"/>
                </a:solidFill>
              </a:rPr>
              <a:t>dự</a:t>
            </a:r>
            <a:r>
              <a:rPr lang="en-US" altLang="en-US" sz="2400" b="1" dirty="0">
                <a:solidFill>
                  <a:srgbClr val="FF0000"/>
                </a:solidFill>
              </a:rPr>
              <a:t> </a:t>
            </a:r>
            <a:r>
              <a:rPr lang="en-US" altLang="en-US" sz="2400" b="1" dirty="0" err="1">
                <a:solidFill>
                  <a:srgbClr val="FF0000"/>
                </a:solidFill>
              </a:rPr>
              <a:t>thi</a:t>
            </a:r>
            <a:r>
              <a:rPr lang="en-US" altLang="en-US" sz="2400" b="1" dirty="0">
                <a:solidFill>
                  <a:srgbClr val="FF0000"/>
                </a:solidFill>
              </a:rPr>
              <a:t> </a:t>
            </a:r>
            <a:r>
              <a:rPr lang="en-US" altLang="en-US" sz="2400" b="1" dirty="0" err="1">
                <a:solidFill>
                  <a:srgbClr val="FF0000"/>
                </a:solidFill>
              </a:rPr>
              <a:t>cuối</a:t>
            </a:r>
            <a:r>
              <a:rPr lang="en-US" altLang="en-US" sz="2400" b="1" dirty="0">
                <a:solidFill>
                  <a:srgbClr val="FF0000"/>
                </a:solidFill>
              </a:rPr>
              <a:t> </a:t>
            </a:r>
            <a:r>
              <a:rPr lang="en-US" altLang="en-US" sz="2400" b="1" dirty="0" err="1">
                <a:solidFill>
                  <a:srgbClr val="FF0000"/>
                </a:solidFill>
              </a:rPr>
              <a:t>kỳ</a:t>
            </a:r>
            <a:r>
              <a:rPr lang="en-US" altLang="en-US" sz="2400" b="1" dirty="0">
                <a:solidFill>
                  <a:srgbClr val="FF0000"/>
                </a:solidFill>
              </a:rPr>
              <a:t> </a:t>
            </a:r>
            <a:r>
              <a:rPr lang="en-US" altLang="en-US" sz="2400" dirty="0">
                <a:solidFill>
                  <a:srgbClr val="000066"/>
                </a:solidFill>
              </a:rPr>
              <a:t> </a:t>
            </a:r>
          </a:p>
        </p:txBody>
      </p:sp>
      <p:sp>
        <p:nvSpPr>
          <p:cNvPr id="116" name="Rectangle 8"/>
          <p:cNvSpPr>
            <a:spLocks noChangeArrowheads="1"/>
          </p:cNvSpPr>
          <p:nvPr/>
        </p:nvSpPr>
        <p:spPr bwMode="auto">
          <a:xfrm>
            <a:off x="4210753" y="2889245"/>
            <a:ext cx="7600621"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lnSpc>
                <a:spcPct val="90000"/>
              </a:lnSpc>
              <a:spcBef>
                <a:spcPct val="0"/>
              </a:spcBef>
              <a:buFontTx/>
              <a:buNone/>
            </a:pPr>
            <a:r>
              <a:rPr lang="en-US" altLang="en-US" sz="2000" dirty="0">
                <a:solidFill>
                  <a:srgbClr val="000066"/>
                </a:solidFill>
                <a:sym typeface="Wingdings" panose="05000000000000000000" pitchFamily="2" charset="2"/>
              </a:rPr>
              <a:t> </a:t>
            </a:r>
            <a:r>
              <a:rPr lang="en-US" altLang="en-US" sz="2400" dirty="0">
                <a:solidFill>
                  <a:srgbClr val="000066"/>
                </a:solidFill>
              </a:rPr>
              <a:t>100% </a:t>
            </a:r>
            <a:r>
              <a:rPr lang="en-US" altLang="en-US" sz="2400" dirty="0" err="1">
                <a:solidFill>
                  <a:srgbClr val="000066"/>
                </a:solidFill>
              </a:rPr>
              <a:t>sinh</a:t>
            </a:r>
            <a:r>
              <a:rPr lang="en-US" altLang="en-US" sz="2400" dirty="0">
                <a:solidFill>
                  <a:srgbClr val="000066"/>
                </a:solidFill>
              </a:rPr>
              <a:t> </a:t>
            </a:r>
            <a:r>
              <a:rPr lang="en-US" altLang="en-US" sz="2400" dirty="0" err="1">
                <a:solidFill>
                  <a:srgbClr val="000066"/>
                </a:solidFill>
              </a:rPr>
              <a:t>viên</a:t>
            </a:r>
            <a:r>
              <a:rPr lang="en-US" altLang="en-US" sz="2400" dirty="0">
                <a:solidFill>
                  <a:srgbClr val="000066"/>
                </a:solidFill>
              </a:rPr>
              <a:t> </a:t>
            </a:r>
            <a:r>
              <a:rPr lang="vi-VN" altLang="en-US" sz="2400" dirty="0">
                <a:solidFill>
                  <a:srgbClr val="000066"/>
                </a:solidFill>
              </a:rPr>
              <a:t>Tài liệu học tập môn </a:t>
            </a:r>
            <a:r>
              <a:rPr lang="en-US" altLang="en-US" sz="2400" b="1" dirty="0" err="1">
                <a:solidFill>
                  <a:srgbClr val="FF0000"/>
                </a:solidFill>
              </a:rPr>
              <a:t>Kinh</a:t>
            </a:r>
            <a:r>
              <a:rPr lang="en-US" altLang="en-US" sz="2400" b="1" dirty="0">
                <a:solidFill>
                  <a:srgbClr val="FF0000"/>
                </a:solidFill>
              </a:rPr>
              <a:t> </a:t>
            </a:r>
            <a:r>
              <a:rPr lang="en-US" altLang="en-US" sz="2400" b="1" dirty="0" err="1">
                <a:solidFill>
                  <a:srgbClr val="FF0000"/>
                </a:solidFill>
              </a:rPr>
              <a:t>tế</a:t>
            </a:r>
            <a:r>
              <a:rPr lang="vi-VN" altLang="en-US" sz="2400" b="1" dirty="0">
                <a:solidFill>
                  <a:srgbClr val="FF0000"/>
                </a:solidFill>
              </a:rPr>
              <a:t> </a:t>
            </a:r>
            <a:r>
              <a:rPr lang="en-US" altLang="en-US" sz="2400" b="1" dirty="0">
                <a:solidFill>
                  <a:srgbClr val="FF0000"/>
                </a:solidFill>
              </a:rPr>
              <a:t>c</a:t>
            </a:r>
            <a:r>
              <a:rPr lang="vi-VN" altLang="en-US" sz="2400" b="1" dirty="0">
                <a:solidFill>
                  <a:srgbClr val="FF0000"/>
                </a:solidFill>
              </a:rPr>
              <a:t>hính trị</a:t>
            </a:r>
            <a:r>
              <a:rPr lang="en-US" altLang="en-US" sz="2400" b="1" dirty="0">
                <a:solidFill>
                  <a:srgbClr val="FF0000"/>
                </a:solidFill>
              </a:rPr>
              <a:t> </a:t>
            </a:r>
            <a:r>
              <a:rPr lang="en-US" altLang="en-US" sz="2400" b="1" dirty="0" err="1">
                <a:solidFill>
                  <a:srgbClr val="FF0000"/>
                </a:solidFill>
              </a:rPr>
              <a:t>Mác</a:t>
            </a:r>
            <a:r>
              <a:rPr lang="en-US" altLang="en-US" sz="2400" b="1" dirty="0">
                <a:solidFill>
                  <a:srgbClr val="FF0000"/>
                </a:solidFill>
              </a:rPr>
              <a:t> - </a:t>
            </a:r>
            <a:r>
              <a:rPr lang="en-US" altLang="en-US" sz="2400" b="1" dirty="0" err="1">
                <a:solidFill>
                  <a:srgbClr val="FF0000"/>
                </a:solidFill>
              </a:rPr>
              <a:t>Lênin</a:t>
            </a:r>
            <a:endParaRPr lang="en-US" altLang="en-US" sz="2400" b="1" dirty="0">
              <a:solidFill>
                <a:srgbClr val="000066"/>
              </a:solidFill>
            </a:endParaRPr>
          </a:p>
        </p:txBody>
      </p:sp>
      <p:sp>
        <p:nvSpPr>
          <p:cNvPr id="127" name="Google Shape;921;p39"/>
          <p:cNvSpPr/>
          <p:nvPr/>
        </p:nvSpPr>
        <p:spPr>
          <a:xfrm>
            <a:off x="3171825" y="1002652"/>
            <a:ext cx="6015038" cy="659583"/>
          </a:xfrm>
          <a:prstGeom prst="rect">
            <a:avLst/>
          </a:prstGeom>
          <a:solidFill>
            <a:srgbClr val="008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Rectangle 5"/>
          <p:cNvSpPr>
            <a:spLocks noChangeArrowheads="1"/>
          </p:cNvSpPr>
          <p:nvPr/>
        </p:nvSpPr>
        <p:spPr bwMode="auto">
          <a:xfrm>
            <a:off x="4466980" y="1097189"/>
            <a:ext cx="36750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b="1" dirty="0">
                <a:solidFill>
                  <a:schemeClr val="bg1"/>
                </a:solidFill>
                <a:latin typeface="Times New Roman" panose="02020603050405020304" pitchFamily="18" charset="0"/>
              </a:rPr>
              <a:t>YÊU CẦU CHUNG</a:t>
            </a:r>
          </a:p>
        </p:txBody>
      </p:sp>
      <p:sp>
        <p:nvSpPr>
          <p:cNvPr id="109" name="Rectangle 108">
            <a:extLst>
              <a:ext uri="{FF2B5EF4-FFF2-40B4-BE49-F238E27FC236}">
                <a16:creationId xmlns:a16="http://schemas.microsoft.com/office/drawing/2014/main" xmlns="" id="{7927B721-F214-4B14-A8C7-2D127D4F0E24}"/>
              </a:ext>
            </a:extLst>
          </p:cNvPr>
          <p:cNvSpPr>
            <a:spLocks noChangeArrowheads="1"/>
          </p:cNvSpPr>
          <p:nvPr/>
        </p:nvSpPr>
        <p:spPr bwMode="auto">
          <a:xfrm>
            <a:off x="4301584" y="3897956"/>
            <a:ext cx="7680916" cy="757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lnSpc>
                <a:spcPct val="90000"/>
              </a:lnSpc>
              <a:spcBef>
                <a:spcPct val="0"/>
              </a:spcBef>
              <a:buFontTx/>
              <a:buNone/>
            </a:pPr>
            <a:r>
              <a:rPr lang="en-US" altLang="en-US" sz="20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Chấp</a:t>
            </a:r>
            <a:r>
              <a:rPr lang="en-US" altLang="en-US" sz="24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hành</a:t>
            </a:r>
            <a:r>
              <a:rPr lang="en-US" altLang="en-US" sz="2400" dirty="0">
                <a:solidFill>
                  <a:srgbClr val="000066"/>
                </a:solidFill>
                <a:sym typeface="Wingdings" panose="05000000000000000000" pitchFamily="2" charset="2"/>
              </a:rPr>
              <a:t> </a:t>
            </a:r>
            <a:r>
              <a:rPr lang="vi-VN" altLang="en-US" sz="2400" dirty="0">
                <a:solidFill>
                  <a:srgbClr val="000066"/>
                </a:solidFill>
                <a:sym typeface="Wingdings" panose="05000000000000000000" pitchFamily="2" charset="2"/>
              </a:rPr>
              <a:t>các nội quy, </a:t>
            </a:r>
            <a:r>
              <a:rPr lang="en-US" altLang="en-US" sz="2400" dirty="0" err="1">
                <a:solidFill>
                  <a:srgbClr val="000066"/>
                </a:solidFill>
                <a:sym typeface="Wingdings" panose="05000000000000000000" pitchFamily="2" charset="2"/>
              </a:rPr>
              <a:t>quy</a:t>
            </a:r>
            <a:r>
              <a:rPr lang="en-US" altLang="en-US" sz="24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định</a:t>
            </a:r>
            <a:r>
              <a:rPr lang="en-US" altLang="en-US" sz="24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của</a:t>
            </a:r>
            <a:r>
              <a:rPr lang="en-US" altLang="en-US" sz="24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trường</a:t>
            </a:r>
            <a:r>
              <a:rPr lang="en-US" altLang="en-US" sz="2400" dirty="0">
                <a:solidFill>
                  <a:srgbClr val="000066"/>
                </a:solidFill>
                <a:sym typeface="Wingdings" panose="05000000000000000000" pitchFamily="2" charset="2"/>
              </a:rPr>
              <a:t> </a:t>
            </a:r>
            <a:r>
              <a:rPr lang="en-US" altLang="en-US" sz="2400" dirty="0" err="1">
                <a:solidFill>
                  <a:srgbClr val="000066"/>
                </a:solidFill>
                <a:sym typeface="Wingdings" panose="05000000000000000000" pitchFamily="2" charset="2"/>
              </a:rPr>
              <a:t>về</a:t>
            </a:r>
            <a:r>
              <a:rPr lang="en-US" altLang="en-US" sz="2400" dirty="0">
                <a:solidFill>
                  <a:srgbClr val="000066"/>
                </a:solidFill>
                <a:sym typeface="Wingdings" panose="05000000000000000000" pitchFamily="2" charset="2"/>
              </a:rPr>
              <a:t> </a:t>
            </a:r>
            <a:r>
              <a:rPr lang="vi-VN" altLang="en-US" sz="2400" dirty="0">
                <a:solidFill>
                  <a:srgbClr val="000066"/>
                </a:solidFill>
                <a:sym typeface="Wingdings" panose="05000000000000000000" pitchFamily="2" charset="2"/>
              </a:rPr>
              <a:t>học trực tuyến</a:t>
            </a:r>
            <a:r>
              <a:rPr lang="vi-VN" altLang="en-US" sz="2000" dirty="0">
                <a:solidFill>
                  <a:srgbClr val="000066"/>
                </a:solidFill>
                <a:sym typeface="Wingdings" panose="05000000000000000000" pitchFamily="2" charset="2"/>
              </a:rPr>
              <a:t>.</a:t>
            </a:r>
            <a:endParaRPr lang="en-US" altLang="en-US" sz="2000" dirty="0">
              <a:solidFill>
                <a:srgbClr val="000066"/>
              </a:solidFill>
            </a:endParaRPr>
          </a:p>
        </p:txBody>
      </p:sp>
      <p:sp>
        <p:nvSpPr>
          <p:cNvPr id="110" name="Rectangle 9">
            <a:extLst>
              <a:ext uri="{FF2B5EF4-FFF2-40B4-BE49-F238E27FC236}">
                <a16:creationId xmlns:a16="http://schemas.microsoft.com/office/drawing/2014/main" xmlns="" id="{2248297C-E6C2-47E5-B783-6521ADA44F21}"/>
              </a:ext>
            </a:extLst>
          </p:cNvPr>
          <p:cNvSpPr>
            <a:spLocks noChangeArrowheads="1"/>
          </p:cNvSpPr>
          <p:nvPr/>
        </p:nvSpPr>
        <p:spPr bwMode="auto">
          <a:xfrm>
            <a:off x="4274210" y="4915495"/>
            <a:ext cx="7680917"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lnSpc>
                <a:spcPct val="90000"/>
              </a:lnSpc>
              <a:spcBef>
                <a:spcPct val="0"/>
              </a:spcBef>
              <a:buFontTx/>
              <a:buNone/>
            </a:pPr>
            <a:r>
              <a:rPr lang="en-US" altLang="en-US" sz="2000" dirty="0">
                <a:solidFill>
                  <a:srgbClr val="000066"/>
                </a:solidFill>
                <a:sym typeface="Wingdings" panose="05000000000000000000" pitchFamily="2" charset="2"/>
              </a:rPr>
              <a:t> </a:t>
            </a:r>
            <a:r>
              <a:rPr lang="en-US" altLang="en-US" sz="2400" dirty="0" err="1">
                <a:solidFill>
                  <a:srgbClr val="000066"/>
                </a:solidFill>
              </a:rPr>
              <a:t>Trong</a:t>
            </a:r>
            <a:r>
              <a:rPr lang="en-US" altLang="en-US" sz="2400" dirty="0">
                <a:solidFill>
                  <a:srgbClr val="000066"/>
                </a:solidFill>
              </a:rPr>
              <a:t> </a:t>
            </a:r>
            <a:r>
              <a:rPr lang="en-US" altLang="en-US" sz="2400" dirty="0" err="1">
                <a:solidFill>
                  <a:srgbClr val="000066"/>
                </a:solidFill>
              </a:rPr>
              <a:t>giờ</a:t>
            </a:r>
            <a:r>
              <a:rPr lang="en-US" altLang="en-US" sz="2400" dirty="0">
                <a:solidFill>
                  <a:srgbClr val="000066"/>
                </a:solidFill>
              </a:rPr>
              <a:t> </a:t>
            </a:r>
            <a:r>
              <a:rPr lang="vi-VN" altLang="en-US" sz="2400" dirty="0">
                <a:solidFill>
                  <a:srgbClr val="000066"/>
                </a:solidFill>
              </a:rPr>
              <a:t>học, tắt hết mic, </a:t>
            </a:r>
            <a:r>
              <a:rPr lang="en-US" altLang="en-US" sz="2400" dirty="0" err="1">
                <a:solidFill>
                  <a:srgbClr val="000066"/>
                </a:solidFill>
              </a:rPr>
              <a:t>không</a:t>
            </a:r>
            <a:r>
              <a:rPr lang="en-US" altLang="en-US" sz="2400" dirty="0">
                <a:solidFill>
                  <a:srgbClr val="000066"/>
                </a:solidFill>
              </a:rPr>
              <a:t> </a:t>
            </a:r>
            <a:r>
              <a:rPr lang="en-US" altLang="en-US" sz="2400" dirty="0" err="1">
                <a:solidFill>
                  <a:srgbClr val="000066"/>
                </a:solidFill>
              </a:rPr>
              <a:t>được</a:t>
            </a:r>
            <a:r>
              <a:rPr lang="vi-VN" altLang="en-US" sz="2400" dirty="0">
                <a:solidFill>
                  <a:srgbClr val="000066"/>
                </a:solidFill>
              </a:rPr>
              <a:t> vẽ lên màn hình hay</a:t>
            </a:r>
            <a:r>
              <a:rPr lang="en-US" altLang="en-US" sz="2400" dirty="0">
                <a:solidFill>
                  <a:srgbClr val="000066"/>
                </a:solidFill>
              </a:rPr>
              <a:t> </a:t>
            </a:r>
            <a:r>
              <a:rPr lang="vi-VN" altLang="en-US" sz="2400" dirty="0">
                <a:solidFill>
                  <a:srgbClr val="000066"/>
                </a:solidFill>
              </a:rPr>
              <a:t>bấm vào các chức năng khác khi GV không yêu cầu  </a:t>
            </a:r>
            <a:r>
              <a:rPr lang="en-US" altLang="en-US" sz="2400" dirty="0">
                <a:solidFill>
                  <a:srgbClr val="000066"/>
                </a:solidFill>
              </a:rPr>
              <a:t>..</a:t>
            </a:r>
            <a:r>
              <a:rPr lang="en-US" altLang="en-US" sz="2400" dirty="0" err="1">
                <a:solidFill>
                  <a:srgbClr val="000066"/>
                </a:solidFill>
              </a:rPr>
              <a:t>Nếu</a:t>
            </a:r>
            <a:r>
              <a:rPr lang="en-US" altLang="en-US" sz="2400" dirty="0">
                <a:solidFill>
                  <a:srgbClr val="000066"/>
                </a:solidFill>
              </a:rPr>
              <a:t> </a:t>
            </a:r>
            <a:r>
              <a:rPr lang="en-US" altLang="en-US" sz="2400" b="1" dirty="0">
                <a:solidFill>
                  <a:srgbClr val="FF0000"/>
                </a:solidFill>
              </a:rPr>
              <a:t>vi </a:t>
            </a:r>
            <a:r>
              <a:rPr lang="en-US" altLang="en-US" sz="2400" b="1" dirty="0" err="1">
                <a:solidFill>
                  <a:srgbClr val="FF0000"/>
                </a:solidFill>
              </a:rPr>
              <a:t>phạm</a:t>
            </a:r>
            <a:r>
              <a:rPr lang="en-US" altLang="en-US" sz="2400" b="1" dirty="0">
                <a:solidFill>
                  <a:srgbClr val="FF0000"/>
                </a:solidFill>
              </a:rPr>
              <a:t> </a:t>
            </a:r>
            <a:r>
              <a:rPr lang="en-US" altLang="en-US" sz="2400" b="1" dirty="0" err="1">
                <a:solidFill>
                  <a:srgbClr val="FF0000"/>
                </a:solidFill>
              </a:rPr>
              <a:t>sẽ</a:t>
            </a:r>
            <a:r>
              <a:rPr lang="en-US" altLang="en-US" sz="2400" b="1" dirty="0">
                <a:solidFill>
                  <a:srgbClr val="FF0000"/>
                </a:solidFill>
              </a:rPr>
              <a:t> </a:t>
            </a:r>
            <a:r>
              <a:rPr lang="en-US" altLang="en-US" sz="2400" b="1" dirty="0" err="1">
                <a:solidFill>
                  <a:srgbClr val="FF0000"/>
                </a:solidFill>
              </a:rPr>
              <a:t>bị</a:t>
            </a:r>
            <a:r>
              <a:rPr lang="en-US" altLang="en-US" sz="2400" b="1" dirty="0">
                <a:solidFill>
                  <a:srgbClr val="FF0000"/>
                </a:solidFill>
              </a:rPr>
              <a:t> </a:t>
            </a:r>
            <a:r>
              <a:rPr lang="en-US" altLang="en-US" sz="2400" b="1" dirty="0" err="1">
                <a:solidFill>
                  <a:srgbClr val="FF0000"/>
                </a:solidFill>
              </a:rPr>
              <a:t>mời</a:t>
            </a:r>
            <a:r>
              <a:rPr lang="en-US" altLang="en-US" sz="2400" b="1" dirty="0">
                <a:solidFill>
                  <a:srgbClr val="FF0000"/>
                </a:solidFill>
              </a:rPr>
              <a:t> ra </a:t>
            </a:r>
            <a:r>
              <a:rPr lang="en-US" altLang="en-US" sz="2400" b="1" dirty="0" err="1">
                <a:solidFill>
                  <a:srgbClr val="FF0000"/>
                </a:solidFill>
              </a:rPr>
              <a:t>khỏi</a:t>
            </a:r>
            <a:r>
              <a:rPr lang="en-US" altLang="en-US" sz="2400" b="1" dirty="0">
                <a:solidFill>
                  <a:srgbClr val="FF0000"/>
                </a:solidFill>
              </a:rPr>
              <a:t> </a:t>
            </a:r>
            <a:r>
              <a:rPr lang="en-US" altLang="en-US" sz="2400" b="1" dirty="0" err="1">
                <a:solidFill>
                  <a:srgbClr val="FF0000"/>
                </a:solidFill>
              </a:rPr>
              <a:t>lớp</a:t>
            </a:r>
            <a:r>
              <a:rPr lang="en-US" altLang="en-US" sz="2400" b="1" dirty="0">
                <a:solidFill>
                  <a:srgbClr val="FF0000"/>
                </a:solidFill>
              </a:rPr>
              <a:t> </a:t>
            </a:r>
            <a:r>
              <a:rPr lang="en-US" altLang="en-US" sz="2400" b="1" dirty="0" err="1">
                <a:solidFill>
                  <a:srgbClr val="FF0000"/>
                </a:solidFill>
              </a:rPr>
              <a:t>và</a:t>
            </a:r>
            <a:r>
              <a:rPr lang="en-US" altLang="en-US" sz="2400" b="1" dirty="0">
                <a:solidFill>
                  <a:srgbClr val="FF0000"/>
                </a:solidFill>
              </a:rPr>
              <a:t> </a:t>
            </a:r>
            <a:r>
              <a:rPr lang="en-US" altLang="en-US" sz="2400" b="1" dirty="0" err="1">
                <a:solidFill>
                  <a:srgbClr val="FF0000"/>
                </a:solidFill>
              </a:rPr>
              <a:t>tính</a:t>
            </a:r>
            <a:r>
              <a:rPr lang="en-US" altLang="en-US" sz="2400" b="1" dirty="0">
                <a:solidFill>
                  <a:srgbClr val="FF0000"/>
                </a:solidFill>
              </a:rPr>
              <a:t> </a:t>
            </a:r>
            <a:r>
              <a:rPr lang="en-US" altLang="en-US" sz="2400" b="1" dirty="0" err="1">
                <a:solidFill>
                  <a:srgbClr val="FF0000"/>
                </a:solidFill>
              </a:rPr>
              <a:t>vắng</a:t>
            </a:r>
            <a:r>
              <a:rPr lang="en-US" altLang="en-US" sz="2400" b="1" dirty="0">
                <a:solidFill>
                  <a:srgbClr val="FF0000"/>
                </a:solidFill>
              </a:rPr>
              <a:t> </a:t>
            </a:r>
            <a:r>
              <a:rPr lang="en-US" altLang="en-US" sz="2400" b="1" dirty="0" err="1">
                <a:solidFill>
                  <a:srgbClr val="FF0000"/>
                </a:solidFill>
              </a:rPr>
              <a:t>buổi</a:t>
            </a:r>
            <a:r>
              <a:rPr lang="en-US" altLang="en-US" sz="2400" b="1" dirty="0">
                <a:solidFill>
                  <a:srgbClr val="FF0000"/>
                </a:solidFill>
              </a:rPr>
              <a:t> </a:t>
            </a:r>
            <a:r>
              <a:rPr lang="en-US" altLang="en-US" sz="2400" b="1" dirty="0" err="1">
                <a:solidFill>
                  <a:srgbClr val="FF0000"/>
                </a:solidFill>
              </a:rPr>
              <a:t>học</a:t>
            </a:r>
            <a:r>
              <a:rPr lang="en-US" altLang="en-US" sz="2400" b="1" dirty="0">
                <a:solidFill>
                  <a:srgbClr val="FF0000"/>
                </a:solidFill>
              </a:rPr>
              <a:t> </a:t>
            </a:r>
            <a:r>
              <a:rPr lang="en-US" altLang="en-US" sz="2400" b="1" dirty="0" err="1">
                <a:solidFill>
                  <a:srgbClr val="FF0000"/>
                </a:solidFill>
              </a:rPr>
              <a:t>đó</a:t>
            </a:r>
            <a:r>
              <a:rPr lang="en-US" altLang="en-US" sz="2400" dirty="0">
                <a:solidFill>
                  <a:srgbClr val="000066"/>
                </a:solidFill>
              </a:rPr>
              <a:t>.</a:t>
            </a:r>
          </a:p>
        </p:txBody>
      </p:sp>
      <p:pic>
        <p:nvPicPr>
          <p:cNvPr id="111" name="Picture 1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17605254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106"/>
        <p:cNvGrpSpPr/>
        <p:nvPr/>
      </p:nvGrpSpPr>
      <p:grpSpPr>
        <a:xfrm>
          <a:off x="0" y="0"/>
          <a:ext cx="0" cy="0"/>
          <a:chOff x="0" y="0"/>
          <a:chExt cx="0" cy="0"/>
        </a:xfrm>
      </p:grpSpPr>
      <p:grpSp>
        <p:nvGrpSpPr>
          <p:cNvPr id="1107" name="Google Shape;1107;p57"/>
          <p:cNvGrpSpPr/>
          <p:nvPr/>
        </p:nvGrpSpPr>
        <p:grpSpPr>
          <a:xfrm>
            <a:off x="3169450" y="3390200"/>
            <a:ext cx="1183200" cy="1183200"/>
            <a:chOff x="4121550" y="3227725"/>
            <a:chExt cx="887400" cy="887400"/>
          </a:xfrm>
        </p:grpSpPr>
        <p:sp>
          <p:nvSpPr>
            <p:cNvPr id="1108" name="Google Shape;1108;p57"/>
            <p:cNvSpPr/>
            <p:nvPr/>
          </p:nvSpPr>
          <p:spPr>
            <a:xfrm>
              <a:off x="4121550" y="3227725"/>
              <a:ext cx="887400" cy="887400"/>
            </a:xfrm>
            <a:prstGeom prst="ellipse">
              <a:avLst/>
            </a:prstGeom>
            <a:solidFill>
              <a:srgbClr val="CC33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09" name="Google Shape;1109;p57"/>
            <p:cNvSpPr/>
            <p:nvPr/>
          </p:nvSpPr>
          <p:spPr>
            <a:xfrm>
              <a:off x="4307326" y="3431501"/>
              <a:ext cx="507602" cy="479839"/>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1117" name="Google Shape;1117;p57"/>
          <p:cNvGrpSpPr/>
          <p:nvPr/>
        </p:nvGrpSpPr>
        <p:grpSpPr>
          <a:xfrm>
            <a:off x="1656752" y="1586509"/>
            <a:ext cx="1183200" cy="1183200"/>
            <a:chOff x="1564150" y="2340325"/>
            <a:chExt cx="887400" cy="887400"/>
          </a:xfrm>
        </p:grpSpPr>
        <p:sp>
          <p:nvSpPr>
            <p:cNvPr id="1118" name="Google Shape;1118;p57"/>
            <p:cNvSpPr/>
            <p:nvPr/>
          </p:nvSpPr>
          <p:spPr>
            <a:xfrm>
              <a:off x="1564150" y="2340325"/>
              <a:ext cx="887400" cy="887400"/>
            </a:xfrm>
            <a:prstGeom prst="ellipse">
              <a:avLst/>
            </a:prstGeom>
            <a:solidFill>
              <a:srgbClr val="0099CC"/>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19" name="Google Shape;1119;p57"/>
            <p:cNvSpPr/>
            <p:nvPr/>
          </p:nvSpPr>
          <p:spPr>
            <a:xfrm>
              <a:off x="1760625" y="2563900"/>
              <a:ext cx="494456" cy="406946"/>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1120" name="Google Shape;1120;p57"/>
          <p:cNvGrpSpPr/>
          <p:nvPr/>
        </p:nvGrpSpPr>
        <p:grpSpPr>
          <a:xfrm>
            <a:off x="5320936" y="4672146"/>
            <a:ext cx="1183200" cy="1183200"/>
            <a:chOff x="6678950" y="2340325"/>
            <a:chExt cx="887400" cy="887400"/>
          </a:xfrm>
        </p:grpSpPr>
        <p:sp>
          <p:nvSpPr>
            <p:cNvPr id="1121" name="Google Shape;1121;p57"/>
            <p:cNvSpPr/>
            <p:nvPr/>
          </p:nvSpPr>
          <p:spPr>
            <a:xfrm>
              <a:off x="6678950" y="2340325"/>
              <a:ext cx="887400" cy="887400"/>
            </a:xfrm>
            <a:prstGeom prst="ellipse">
              <a:avLst/>
            </a:prstGeom>
            <a:solidFill>
              <a:srgbClr val="008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22" name="Google Shape;1122;p57"/>
            <p:cNvSpPr/>
            <p:nvPr/>
          </p:nvSpPr>
          <p:spPr>
            <a:xfrm>
              <a:off x="6927099" y="2572176"/>
              <a:ext cx="391091" cy="390386"/>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b="1" kern="0">
                <a:solidFill>
                  <a:srgbClr val="000000"/>
                </a:solidFill>
                <a:cs typeface="Arial"/>
                <a:sym typeface="Arial"/>
              </a:endParaRPr>
            </a:p>
          </p:txBody>
        </p:sp>
      </p:grpSp>
      <p:grpSp>
        <p:nvGrpSpPr>
          <p:cNvPr id="1123" name="Google Shape;1123;p57"/>
          <p:cNvGrpSpPr/>
          <p:nvPr/>
        </p:nvGrpSpPr>
        <p:grpSpPr>
          <a:xfrm rot="5400000">
            <a:off x="9807082" y="3148667"/>
            <a:ext cx="2263060" cy="330733"/>
            <a:chOff x="6139511" y="1163125"/>
            <a:chExt cx="1697295" cy="248050"/>
          </a:xfrm>
        </p:grpSpPr>
        <p:grpSp>
          <p:nvGrpSpPr>
            <p:cNvPr id="1124" name="Google Shape;1124;p57"/>
            <p:cNvGrpSpPr/>
            <p:nvPr/>
          </p:nvGrpSpPr>
          <p:grpSpPr>
            <a:xfrm>
              <a:off x="6139511" y="1344275"/>
              <a:ext cx="1697295" cy="66900"/>
              <a:chOff x="6140686" y="267550"/>
              <a:chExt cx="1697295" cy="66900"/>
            </a:xfrm>
          </p:grpSpPr>
          <p:sp>
            <p:nvSpPr>
              <p:cNvPr id="1125" name="Google Shape;1125;p57"/>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26" name="Google Shape;1126;p57"/>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27" name="Google Shape;1127;p57"/>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28" name="Google Shape;1128;p57"/>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29" name="Google Shape;1129;p57"/>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0" name="Google Shape;1130;p57"/>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1" name="Google Shape;1131;p57"/>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2" name="Google Shape;1132;p57"/>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3" name="Google Shape;1133;p57"/>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4" name="Google Shape;1134;p57"/>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1135" name="Google Shape;1135;p57"/>
            <p:cNvGrpSpPr/>
            <p:nvPr/>
          </p:nvGrpSpPr>
          <p:grpSpPr>
            <a:xfrm>
              <a:off x="6139511" y="1163125"/>
              <a:ext cx="1697295" cy="66900"/>
              <a:chOff x="6140686" y="267550"/>
              <a:chExt cx="1697295" cy="66900"/>
            </a:xfrm>
          </p:grpSpPr>
          <p:sp>
            <p:nvSpPr>
              <p:cNvPr id="1136" name="Google Shape;1136;p57"/>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7" name="Google Shape;1137;p57"/>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8" name="Google Shape;1138;p57"/>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39" name="Google Shape;1139;p57"/>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0" name="Google Shape;1140;p57"/>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1" name="Google Shape;1141;p57"/>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2" name="Google Shape;1142;p57"/>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3" name="Google Shape;1143;p57"/>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4" name="Google Shape;1144;p57"/>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5" name="Google Shape;1145;p57"/>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grpSp>
        <p:nvGrpSpPr>
          <p:cNvPr id="1146" name="Google Shape;1146;p57"/>
          <p:cNvGrpSpPr/>
          <p:nvPr/>
        </p:nvGrpSpPr>
        <p:grpSpPr>
          <a:xfrm rot="10800000">
            <a:off x="9453174" y="1318681"/>
            <a:ext cx="2054631" cy="543296"/>
            <a:chOff x="6412960" y="786849"/>
            <a:chExt cx="1676246" cy="443145"/>
          </a:xfrm>
        </p:grpSpPr>
        <p:sp>
          <p:nvSpPr>
            <p:cNvPr id="1147" name="Google Shape;1147;p57"/>
            <p:cNvSpPr/>
            <p:nvPr/>
          </p:nvSpPr>
          <p:spPr>
            <a:xfrm>
              <a:off x="6412960" y="786849"/>
              <a:ext cx="444398" cy="443145"/>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8" name="Google Shape;1148;p57"/>
            <p:cNvSpPr/>
            <p:nvPr/>
          </p:nvSpPr>
          <p:spPr>
            <a:xfrm>
              <a:off x="7028289" y="786849"/>
              <a:ext cx="444398" cy="443145"/>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49" name="Google Shape;1149;p57"/>
            <p:cNvSpPr/>
            <p:nvPr/>
          </p:nvSpPr>
          <p:spPr>
            <a:xfrm>
              <a:off x="7643624" y="786849"/>
              <a:ext cx="445583" cy="443145"/>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rgbClr val="252A3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49" name="Rectangle 4"/>
          <p:cNvSpPr>
            <a:spLocks noChangeArrowheads="1"/>
          </p:cNvSpPr>
          <p:nvPr/>
        </p:nvSpPr>
        <p:spPr bwMode="auto">
          <a:xfrm>
            <a:off x="2882662" y="1719261"/>
            <a:ext cx="630855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en-US" altLang="en-US" sz="2400" i="1" dirty="0" err="1">
                <a:latin typeface="Times New Roman" panose="02020603050405020304" pitchFamily="18" charset="0"/>
                <a:cs typeface="Times New Roman" panose="02020603050405020304" pitchFamily="18" charset="0"/>
              </a:rPr>
              <a:t>Nghiên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cứu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giáo</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trình</a:t>
            </a:r>
            <a:r>
              <a:rPr lang="en-US" altLang="en-US" sz="2400" i="1" dirty="0">
                <a:latin typeface="Times New Roman" panose="02020603050405020304" pitchFamily="18" charset="0"/>
                <a:cs typeface="Times New Roman" panose="02020603050405020304" pitchFamily="18" charset="0"/>
              </a:rPr>
              <a:t>, </a:t>
            </a:r>
            <a:r>
              <a:rPr lang="vi-VN" altLang="en-US" sz="2400" i="1" dirty="0">
                <a:latin typeface="Times New Roman" panose="02020603050405020304" pitchFamily="18" charset="0"/>
                <a:cs typeface="Times New Roman" panose="02020603050405020304" pitchFamily="18" charset="0"/>
              </a:rPr>
              <a:t>chuẩn bị </a:t>
            </a:r>
            <a:r>
              <a:rPr lang="en-US" altLang="en-US" sz="2400" i="1" dirty="0" err="1">
                <a:latin typeface="Times New Roman" panose="02020603050405020304" pitchFamily="18" charset="0"/>
                <a:cs typeface="Times New Roman" panose="02020603050405020304" pitchFamily="18" charset="0"/>
              </a:rPr>
              <a:t>các</a:t>
            </a:r>
            <a:r>
              <a:rPr lang="en-US" altLang="en-US" sz="2400" i="1" dirty="0">
                <a:latin typeface="Times New Roman" panose="02020603050405020304" pitchFamily="18" charset="0"/>
                <a:cs typeface="Times New Roman" panose="02020603050405020304" pitchFamily="18" charset="0"/>
              </a:rPr>
              <a:t> ý </a:t>
            </a:r>
            <a:r>
              <a:rPr lang="en-US" altLang="en-US" sz="2400" i="1" dirty="0" err="1">
                <a:latin typeface="Times New Roman" panose="02020603050405020304" pitchFamily="18" charset="0"/>
                <a:cs typeface="Times New Roman" panose="02020603050405020304" pitchFamily="18" charset="0"/>
              </a:rPr>
              <a:t>kiến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hỏi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đề</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xuất</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khi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nghe</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giảng</a:t>
            </a:r>
            <a:r>
              <a:rPr lang="en-US" altLang="en-US" sz="2400" i="1" dirty="0">
                <a:latin typeface="Times New Roman" panose="02020603050405020304" pitchFamily="18" charset="0"/>
                <a:cs typeface="Times New Roman" panose="02020603050405020304" pitchFamily="18" charset="0"/>
              </a:rPr>
              <a:t>. </a:t>
            </a:r>
            <a:r>
              <a:rPr lang="vi-VN" altLang="en-US" sz="2400" i="1" dirty="0">
                <a:latin typeface="Times New Roman" panose="02020603050405020304" pitchFamily="18" charset="0"/>
                <a:cs typeface="Times New Roman" panose="02020603050405020304" pitchFamily="18" charset="0"/>
              </a:rPr>
              <a:t>Đ</a:t>
            </a:r>
            <a:r>
              <a:rPr lang="en-US" altLang="en-US" sz="2400" i="1" dirty="0" err="1">
                <a:latin typeface="Times New Roman" panose="02020603050405020304" pitchFamily="18" charset="0"/>
                <a:cs typeface="Times New Roman" panose="02020603050405020304" pitchFamily="18" charset="0"/>
              </a:rPr>
              <a:t>ọc</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sưu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tầm</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các</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tư</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liệu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có</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liên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quan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đến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nội</a:t>
            </a:r>
            <a:r>
              <a:rPr lang="en-US" altLang="en-US" sz="2400" i="1" dirty="0">
                <a:latin typeface="Times New Roman" panose="02020603050405020304" pitchFamily="18" charset="0"/>
                <a:cs typeface="Times New Roman" panose="02020603050405020304" pitchFamily="18" charset="0"/>
              </a:rPr>
              <a:t> dung </a:t>
            </a:r>
            <a:r>
              <a:rPr lang="en-US" altLang="en-US" sz="2400" i="1" dirty="0" err="1">
                <a:latin typeface="Times New Roman" panose="02020603050405020304" pitchFamily="18" charset="0"/>
                <a:cs typeface="Times New Roman" panose="02020603050405020304" pitchFamily="18" charset="0"/>
              </a:rPr>
              <a:t>của</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bài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học</a:t>
            </a:r>
            <a:r>
              <a:rPr lang="en-US" altLang="en-US" sz="2400" i="1" dirty="0">
                <a:latin typeface="Times New Roman" panose="02020603050405020304" pitchFamily="18" charset="0"/>
                <a:cs typeface="Times New Roman" panose="02020603050405020304" pitchFamily="18" charset="0"/>
              </a:rPr>
              <a:t>. </a:t>
            </a:r>
          </a:p>
        </p:txBody>
      </p:sp>
      <p:sp>
        <p:nvSpPr>
          <p:cNvPr id="52" name="Rectangle 6"/>
          <p:cNvSpPr>
            <a:spLocks noChangeArrowheads="1"/>
          </p:cNvSpPr>
          <p:nvPr/>
        </p:nvSpPr>
        <p:spPr bwMode="auto">
          <a:xfrm>
            <a:off x="6279465" y="4895396"/>
            <a:ext cx="43385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en-US" altLang="en-US" sz="2400" i="1" dirty="0" err="1">
                <a:solidFill>
                  <a:srgbClr val="000066"/>
                </a:solidFill>
                <a:latin typeface="Times New Roman" panose="02020603050405020304" pitchFamily="18" charset="0"/>
                <a:cs typeface="Times New Roman" panose="02020603050405020304" pitchFamily="18" charset="0"/>
              </a:rPr>
              <a:t>Làm</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bài</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tập</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kiểm</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tra</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tiểu</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luận</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đầy</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đủ</a:t>
            </a:r>
            <a:r>
              <a:rPr lang="en-US" altLang="en-US" sz="2400" i="1" dirty="0">
                <a:solidFill>
                  <a:srgbClr val="000066"/>
                </a:solidFill>
                <a:latin typeface="Times New Roman" panose="02020603050405020304" pitchFamily="18" charset="0"/>
                <a:cs typeface="Times New Roman" panose="02020603050405020304" pitchFamily="18" charset="0"/>
              </a:rPr>
              <a:t>.</a:t>
            </a:r>
          </a:p>
        </p:txBody>
      </p:sp>
      <p:sp>
        <p:nvSpPr>
          <p:cNvPr id="55" name="Rectangle 7"/>
          <p:cNvSpPr>
            <a:spLocks noChangeArrowheads="1"/>
          </p:cNvSpPr>
          <p:nvPr/>
        </p:nvSpPr>
        <p:spPr bwMode="auto">
          <a:xfrm>
            <a:off x="3455308" y="3651333"/>
            <a:ext cx="719989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en-US" altLang="en-US" sz="2400" i="1" dirty="0" err="1">
                <a:solidFill>
                  <a:srgbClr val="C00000"/>
                </a:solidFill>
                <a:latin typeface="Times New Roman" panose="02020603050405020304" pitchFamily="18" charset="0"/>
                <a:cs typeface="Times New Roman" panose="02020603050405020304" pitchFamily="18" charset="0"/>
              </a:rPr>
              <a:t>Tham</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dự</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các</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buổi</a:t>
            </a:r>
            <a:r>
              <a:rPr lang="en-US" altLang="en-US" sz="2400" i="1" dirty="0">
                <a:solidFill>
                  <a:srgbClr val="C00000"/>
                </a:solidFill>
                <a:latin typeface="Times New Roman" panose="02020603050405020304" pitchFamily="18" charset="0"/>
                <a:cs typeface="Times New Roman" panose="02020603050405020304" pitchFamily="18" charset="0"/>
              </a:rPr>
              <a:t> </a:t>
            </a:r>
            <a:r>
              <a:rPr lang="vi-VN" altLang="en-US" sz="2400" i="1" dirty="0">
                <a:solidFill>
                  <a:srgbClr val="C00000"/>
                </a:solidFill>
                <a:latin typeface="Times New Roman" panose="02020603050405020304" pitchFamily="18" charset="0"/>
                <a:cs typeface="Times New Roman" panose="02020603050405020304" pitchFamily="18" charset="0"/>
              </a:rPr>
              <a:t>học</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theo</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quy</a:t>
            </a:r>
            <a:r>
              <a:rPr lang="en-US" altLang="en-US" sz="2400" i="1" dirty="0">
                <a:solidFill>
                  <a:srgbClr val="C00000"/>
                </a:solidFill>
                <a:latin typeface="Times New Roman" panose="02020603050405020304" pitchFamily="18" charset="0"/>
                <a:cs typeface="Times New Roman" panose="02020603050405020304" pitchFamily="18" charset="0"/>
              </a:rPr>
              <a:t> </a:t>
            </a:r>
            <a:r>
              <a:rPr lang="en-US" altLang="en-US" sz="2400" i="1" dirty="0" err="1">
                <a:solidFill>
                  <a:srgbClr val="C00000"/>
                </a:solidFill>
                <a:latin typeface="Times New Roman" panose="02020603050405020304" pitchFamily="18" charset="0"/>
                <a:cs typeface="Times New Roman" panose="02020603050405020304" pitchFamily="18" charset="0"/>
              </a:rPr>
              <a:t>định</a:t>
            </a:r>
            <a:r>
              <a:rPr lang="en-US" altLang="en-US" sz="2400" i="1" dirty="0">
                <a:solidFill>
                  <a:srgbClr val="000066"/>
                </a:solidFill>
                <a:latin typeface="Times New Roman" panose="02020603050405020304" pitchFamily="18" charset="0"/>
                <a:cs typeface="Times New Roman" panose="02020603050405020304" pitchFamily="18" charset="0"/>
              </a:rPr>
              <a:t>.</a:t>
            </a:r>
          </a:p>
        </p:txBody>
      </p:sp>
      <p:sp>
        <p:nvSpPr>
          <p:cNvPr id="42" name="Google Shape;921;p39"/>
          <p:cNvSpPr/>
          <p:nvPr/>
        </p:nvSpPr>
        <p:spPr>
          <a:xfrm>
            <a:off x="4047736" y="1082986"/>
            <a:ext cx="6015038" cy="523220"/>
          </a:xfrm>
          <a:prstGeom prst="rect">
            <a:avLst/>
          </a:prstGeom>
          <a:solidFill>
            <a:srgbClr val="6600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Rectangle 5"/>
          <p:cNvSpPr>
            <a:spLocks noChangeArrowheads="1"/>
          </p:cNvSpPr>
          <p:nvPr/>
        </p:nvSpPr>
        <p:spPr bwMode="auto">
          <a:xfrm>
            <a:off x="4663156" y="1057070"/>
            <a:ext cx="484068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latin typeface="Times New Roman" panose="02020603050405020304" pitchFamily="18" charset="0"/>
              </a:rPr>
              <a:t>NHIỆM VỤ CỦA SINH VIÊN</a:t>
            </a:r>
            <a:endParaRPr lang="en-US" altLang="en-US" sz="2800" dirty="0">
              <a:solidFill>
                <a:schemeClr val="bg1"/>
              </a:solidFill>
              <a:latin typeface="Times New Roman" panose="02020603050405020304" pitchFamily="18" charset="0"/>
            </a:endParaRPr>
          </a:p>
        </p:txBody>
      </p:sp>
      <p:pic>
        <p:nvPicPr>
          <p:cNvPr id="44" name="Picture 13" descr="histoir">
            <a:extLst>
              <a:ext uri="{FF2B5EF4-FFF2-40B4-BE49-F238E27FC236}">
                <a16:creationId xmlns:a16="http://schemas.microsoft.com/office/drawing/2014/main" xmlns="" id="{67B76D26-8C0F-4CA3-8908-C3B1FC29C0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4216" y="3570567"/>
            <a:ext cx="1324503" cy="1839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4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125687604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Line 7"/>
          <p:cNvSpPr>
            <a:spLocks noChangeShapeType="1"/>
          </p:cNvSpPr>
          <p:nvPr/>
        </p:nvSpPr>
        <p:spPr bwMode="auto">
          <a:xfrm flipV="1">
            <a:off x="3827772" y="2688972"/>
            <a:ext cx="6070310"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prstClr val="black"/>
              </a:solidFill>
            </a:endParaRPr>
          </a:p>
        </p:txBody>
      </p:sp>
      <p:sp>
        <p:nvSpPr>
          <p:cNvPr id="23" name="Rectangle 4"/>
          <p:cNvSpPr>
            <a:spLocks noChangeArrowheads="1"/>
          </p:cNvSpPr>
          <p:nvPr/>
        </p:nvSpPr>
        <p:spPr bwMode="auto">
          <a:xfrm>
            <a:off x="1861399" y="1066636"/>
            <a:ext cx="8743950" cy="545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ctr" eaLnBrk="1" hangingPunct="1">
              <a:lnSpc>
                <a:spcPct val="115000"/>
              </a:lnSpc>
              <a:spcBef>
                <a:spcPts val="300"/>
              </a:spcBef>
              <a:spcAft>
                <a:spcPts val="1000"/>
              </a:spcAft>
            </a:pPr>
            <a:r>
              <a:rPr lang="en-US" altLang="en-US" sz="2800" b="1" dirty="0">
                <a:solidFill>
                  <a:srgbClr val="C00000"/>
                </a:solidFill>
                <a:latin typeface="Arial"/>
                <a:ea typeface="Calibri" panose="020F0502020204030204" pitchFamily="34" charset="0"/>
                <a:cs typeface="Times New Roman" panose="02020603050405020304" pitchFamily="18" charset="0"/>
              </a:rPr>
              <a:t>CHƯƠNG 1</a:t>
            </a:r>
            <a:endParaRPr lang="en-US" altLang="en-US" sz="2800" dirty="0">
              <a:solidFill>
                <a:srgbClr val="C00000"/>
              </a:solidFill>
              <a:latin typeface="Arial"/>
              <a:ea typeface="Calibri" panose="020F0502020204030204" pitchFamily="34" charset="0"/>
              <a:cs typeface="Times New Roman" panose="02020603050405020304" pitchFamily="18" charset="0"/>
            </a:endParaRPr>
          </a:p>
        </p:txBody>
      </p:sp>
      <p:sp>
        <p:nvSpPr>
          <p:cNvPr id="24" name="Rectangle 5"/>
          <p:cNvSpPr>
            <a:spLocks noChangeArrowheads="1"/>
          </p:cNvSpPr>
          <p:nvPr/>
        </p:nvSpPr>
        <p:spPr bwMode="auto">
          <a:xfrm>
            <a:off x="579549" y="1611754"/>
            <a:ext cx="1130765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ctr" eaLnBrk="1" hangingPunct="1"/>
            <a:r>
              <a:rPr lang="en-US" altLang="en-US" sz="3200" b="1" dirty="0">
                <a:solidFill>
                  <a:srgbClr val="0033CC"/>
                </a:solidFill>
                <a:latin typeface="Arial"/>
                <a:ea typeface="Calibri" panose="020F0502020204030204" pitchFamily="34" charset="0"/>
                <a:cs typeface="Times New Roman" panose="02020603050405020304" pitchFamily="18" charset="0"/>
              </a:rPr>
              <a:t>ĐỐI TƯỢNG, PHƯƠNG PHÁP NGHIÊN CỨU VÀ CHỨC NĂNG CỦA KINH TẾ CHÍNH TRỊ MÁC - LÊNIN</a:t>
            </a:r>
            <a:endParaRPr lang="en-US" altLang="en-US" sz="3200" dirty="0">
              <a:solidFill>
                <a:srgbClr val="0033CC"/>
              </a:solidFill>
              <a:latin typeface="Arial"/>
              <a:ea typeface="Calibri" panose="020F0502020204030204" pitchFamily="34" charset="0"/>
              <a:cs typeface="Times New Roman" panose="02020603050405020304" pitchFamily="18" charset="0"/>
            </a:endParaRPr>
          </a:p>
        </p:txBody>
      </p:sp>
      <p:sp>
        <p:nvSpPr>
          <p:cNvPr id="25" name="AutoShape 20"/>
          <p:cNvSpPr>
            <a:spLocks noChangeArrowheads="1"/>
          </p:cNvSpPr>
          <p:nvPr/>
        </p:nvSpPr>
        <p:spPr bwMode="gray">
          <a:xfrm>
            <a:off x="296214" y="2777497"/>
            <a:ext cx="1677160" cy="3033713"/>
          </a:xfrm>
          <a:prstGeom prst="roundRect">
            <a:avLst>
              <a:gd name="adj" fmla="val 50000"/>
            </a:avLst>
          </a:prstGeom>
          <a:solidFill>
            <a:srgbClr val="CC3300"/>
          </a:solidFill>
          <a:ln w="28575" algn="ctr">
            <a:solidFill>
              <a:schemeClr val="bg1"/>
            </a:solidFill>
            <a:round/>
            <a:headEnd/>
            <a:tailEnd/>
          </a:ln>
        </p:spPr>
        <p:txBody>
          <a:bodyPr wrap="none" anchor="ctr"/>
          <a:lstStyle/>
          <a:p>
            <a:pPr algn="ctr">
              <a:defRPr/>
            </a:pPr>
            <a:r>
              <a:rPr lang="en-US" sz="2800" kern="0" dirty="0">
                <a:solidFill>
                  <a:schemeClr val="bg1"/>
                </a:solidFill>
                <a:cs typeface="Arial" charset="0"/>
              </a:rPr>
              <a:t>NỘI </a:t>
            </a:r>
          </a:p>
          <a:p>
            <a:pPr algn="ctr">
              <a:defRPr/>
            </a:pPr>
            <a:r>
              <a:rPr lang="en-US" sz="2800" kern="0" dirty="0">
                <a:solidFill>
                  <a:schemeClr val="bg1"/>
                </a:solidFill>
                <a:cs typeface="Arial" charset="0"/>
              </a:rPr>
              <a:t>DUNG</a:t>
            </a:r>
            <a:endParaRPr lang="vi-VN" sz="2800" kern="0" dirty="0">
              <a:solidFill>
                <a:schemeClr val="bg1"/>
              </a:solidFill>
              <a:cs typeface="Arial" charset="0"/>
            </a:endParaRPr>
          </a:p>
          <a:p>
            <a:pPr algn="ctr">
              <a:defRPr/>
            </a:pPr>
            <a:r>
              <a:rPr lang="vi-VN" sz="2600" b="1" kern="0" dirty="0">
                <a:solidFill>
                  <a:srgbClr val="AC0C23"/>
                </a:solidFill>
                <a:cs typeface="Arial" charset="0"/>
              </a:rPr>
              <a:t> </a:t>
            </a:r>
            <a:endParaRPr lang="en-US" sz="2600" b="1" kern="0" dirty="0">
              <a:solidFill>
                <a:srgbClr val="AC0C23"/>
              </a:solidFill>
              <a:latin typeface="Times New Roman" pitchFamily="18" charset="0"/>
              <a:cs typeface="Arial" charset="0"/>
            </a:endParaRPr>
          </a:p>
        </p:txBody>
      </p:sp>
      <p:sp>
        <p:nvSpPr>
          <p:cNvPr id="26" name="Freeform 32"/>
          <p:cNvSpPr>
            <a:spLocks/>
          </p:cNvSpPr>
          <p:nvPr/>
        </p:nvSpPr>
        <p:spPr bwMode="gray">
          <a:xfrm flipH="1" flipV="1">
            <a:off x="1973374" y="2863048"/>
            <a:ext cx="1122363" cy="1511300"/>
          </a:xfrm>
          <a:custGeom>
            <a:avLst/>
            <a:gdLst>
              <a:gd name="T0" fmla="*/ 2147483647 w 580"/>
              <a:gd name="T1" fmla="*/ 0 h 798"/>
              <a:gd name="T2" fmla="*/ 2147483647 w 580"/>
              <a:gd name="T3" fmla="*/ 2147483647 h 798"/>
              <a:gd name="T4" fmla="*/ 2147483647 w 580"/>
              <a:gd name="T5" fmla="*/ 2147483647 h 798"/>
              <a:gd name="T6" fmla="*/ 2147483647 w 580"/>
              <a:gd name="T7" fmla="*/ 2147483647 h 798"/>
              <a:gd name="T8" fmla="*/ 2147483647 w 580"/>
              <a:gd name="T9" fmla="*/ 2147483647 h 798"/>
              <a:gd name="T10" fmla="*/ 2147483647 w 580"/>
              <a:gd name="T11" fmla="*/ 2147483647 h 798"/>
              <a:gd name="T12" fmla="*/ 2147483647 w 580"/>
              <a:gd name="T13" fmla="*/ 2147483647 h 798"/>
              <a:gd name="T14" fmla="*/ 2147483647 w 580"/>
              <a:gd name="T15" fmla="*/ 2147483647 h 798"/>
              <a:gd name="T16" fmla="*/ 2147483647 w 580"/>
              <a:gd name="T17" fmla="*/ 2147483647 h 798"/>
              <a:gd name="T18" fmla="*/ 2147483647 w 580"/>
              <a:gd name="T19" fmla="*/ 2147483647 h 798"/>
              <a:gd name="T20" fmla="*/ 2147483647 w 580"/>
              <a:gd name="T21" fmla="*/ 2147483647 h 798"/>
              <a:gd name="T22" fmla="*/ 2147483647 w 580"/>
              <a:gd name="T23" fmla="*/ 2147483647 h 798"/>
              <a:gd name="T24" fmla="*/ 0 w 580"/>
              <a:gd name="T25" fmla="*/ 2147483647 h 798"/>
              <a:gd name="T26" fmla="*/ 2147483647 w 580"/>
              <a:gd name="T27" fmla="*/ 2147483647 h 798"/>
              <a:gd name="T28" fmla="*/ 2147483647 w 580"/>
              <a:gd name="T29" fmla="*/ 2147483647 h 798"/>
              <a:gd name="T30" fmla="*/ 2147483647 w 580"/>
              <a:gd name="T31" fmla="*/ 2147483647 h 798"/>
              <a:gd name="T32" fmla="*/ 2147483647 w 580"/>
              <a:gd name="T33" fmla="*/ 2147483647 h 798"/>
              <a:gd name="T34" fmla="*/ 2147483647 w 580"/>
              <a:gd name="T35" fmla="*/ 2147483647 h 798"/>
              <a:gd name="T36" fmla="*/ 2147483647 w 580"/>
              <a:gd name="T37" fmla="*/ 2147483647 h 798"/>
              <a:gd name="T38" fmla="*/ 2147483647 w 580"/>
              <a:gd name="T39" fmla="*/ 2147483647 h 798"/>
              <a:gd name="T40" fmla="*/ 2147483647 w 580"/>
              <a:gd name="T41" fmla="*/ 2147483647 h 798"/>
              <a:gd name="T42" fmla="*/ 2147483647 w 580"/>
              <a:gd name="T43" fmla="*/ 2147483647 h 798"/>
              <a:gd name="T44" fmla="*/ 2147483647 w 580"/>
              <a:gd name="T45" fmla="*/ 2147483647 h 798"/>
              <a:gd name="T46" fmla="*/ 2147483647 w 580"/>
              <a:gd name="T47" fmla="*/ 2147483647 h 798"/>
              <a:gd name="T48" fmla="*/ 2147483647 w 580"/>
              <a:gd name="T49" fmla="*/ 2147483647 h 798"/>
              <a:gd name="T50" fmla="*/ 2147483647 w 580"/>
              <a:gd name="T51" fmla="*/ 2147483647 h 798"/>
              <a:gd name="T52" fmla="*/ 2147483647 w 580"/>
              <a:gd name="T53" fmla="*/ 0 h 798"/>
              <a:gd name="T54" fmla="*/ 2147483647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80"/>
              <a:gd name="T85" fmla="*/ 0 h 798"/>
              <a:gd name="T86" fmla="*/ 580 w 580"/>
              <a:gd name="T87" fmla="*/ 798 h 79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FF"/>
          </a:solidFill>
          <a:ln>
            <a:noFill/>
          </a:ln>
        </p:spPr>
        <p:txBody>
          <a:bodyPr/>
          <a:lstStyle/>
          <a:p>
            <a:pPr>
              <a:defRPr/>
            </a:pPr>
            <a:endParaRPr lang="en-US" kern="0">
              <a:solidFill>
                <a:sysClr val="windowText" lastClr="000000"/>
              </a:solidFill>
              <a:cs typeface="Arial" charset="0"/>
            </a:endParaRPr>
          </a:p>
        </p:txBody>
      </p:sp>
      <p:sp>
        <p:nvSpPr>
          <p:cNvPr id="27" name="Freeform 32"/>
          <p:cNvSpPr>
            <a:spLocks/>
          </p:cNvSpPr>
          <p:nvPr/>
        </p:nvSpPr>
        <p:spPr bwMode="gray">
          <a:xfrm flipH="1">
            <a:off x="1960223" y="4524578"/>
            <a:ext cx="1246188" cy="1392238"/>
          </a:xfrm>
          <a:custGeom>
            <a:avLst/>
            <a:gdLst>
              <a:gd name="T0" fmla="*/ 2147483647 w 580"/>
              <a:gd name="T1" fmla="*/ 0 h 798"/>
              <a:gd name="T2" fmla="*/ 2147483647 w 580"/>
              <a:gd name="T3" fmla="*/ 2147483647 h 798"/>
              <a:gd name="T4" fmla="*/ 2147483647 w 580"/>
              <a:gd name="T5" fmla="*/ 2147483647 h 798"/>
              <a:gd name="T6" fmla="*/ 2147483647 w 580"/>
              <a:gd name="T7" fmla="*/ 2147483647 h 798"/>
              <a:gd name="T8" fmla="*/ 2147483647 w 580"/>
              <a:gd name="T9" fmla="*/ 2147483647 h 798"/>
              <a:gd name="T10" fmla="*/ 2147483647 w 580"/>
              <a:gd name="T11" fmla="*/ 2147483647 h 798"/>
              <a:gd name="T12" fmla="*/ 2147483647 w 580"/>
              <a:gd name="T13" fmla="*/ 2147483647 h 798"/>
              <a:gd name="T14" fmla="*/ 2147483647 w 580"/>
              <a:gd name="T15" fmla="*/ 2147483647 h 798"/>
              <a:gd name="T16" fmla="*/ 2147483647 w 580"/>
              <a:gd name="T17" fmla="*/ 2147483647 h 798"/>
              <a:gd name="T18" fmla="*/ 2147483647 w 580"/>
              <a:gd name="T19" fmla="*/ 2147483647 h 798"/>
              <a:gd name="T20" fmla="*/ 2147483647 w 580"/>
              <a:gd name="T21" fmla="*/ 2147483647 h 798"/>
              <a:gd name="T22" fmla="*/ 2147483647 w 580"/>
              <a:gd name="T23" fmla="*/ 2147483647 h 798"/>
              <a:gd name="T24" fmla="*/ 0 w 580"/>
              <a:gd name="T25" fmla="*/ 2147483647 h 798"/>
              <a:gd name="T26" fmla="*/ 2147483647 w 580"/>
              <a:gd name="T27" fmla="*/ 2147483647 h 798"/>
              <a:gd name="T28" fmla="*/ 2147483647 w 580"/>
              <a:gd name="T29" fmla="*/ 2147483647 h 798"/>
              <a:gd name="T30" fmla="*/ 2147483647 w 580"/>
              <a:gd name="T31" fmla="*/ 2147483647 h 798"/>
              <a:gd name="T32" fmla="*/ 2147483647 w 580"/>
              <a:gd name="T33" fmla="*/ 2147483647 h 798"/>
              <a:gd name="T34" fmla="*/ 2147483647 w 580"/>
              <a:gd name="T35" fmla="*/ 2147483647 h 798"/>
              <a:gd name="T36" fmla="*/ 2147483647 w 580"/>
              <a:gd name="T37" fmla="*/ 2147483647 h 798"/>
              <a:gd name="T38" fmla="*/ 2147483647 w 580"/>
              <a:gd name="T39" fmla="*/ 2147483647 h 798"/>
              <a:gd name="T40" fmla="*/ 2147483647 w 580"/>
              <a:gd name="T41" fmla="*/ 2147483647 h 798"/>
              <a:gd name="T42" fmla="*/ 2147483647 w 580"/>
              <a:gd name="T43" fmla="*/ 2147483647 h 798"/>
              <a:gd name="T44" fmla="*/ 2147483647 w 580"/>
              <a:gd name="T45" fmla="*/ 2147483647 h 798"/>
              <a:gd name="T46" fmla="*/ 2147483647 w 580"/>
              <a:gd name="T47" fmla="*/ 2147483647 h 798"/>
              <a:gd name="T48" fmla="*/ 2147483647 w 580"/>
              <a:gd name="T49" fmla="*/ 2147483647 h 798"/>
              <a:gd name="T50" fmla="*/ 2147483647 w 580"/>
              <a:gd name="T51" fmla="*/ 2147483647 h 798"/>
              <a:gd name="T52" fmla="*/ 2147483647 w 580"/>
              <a:gd name="T53" fmla="*/ 0 h 798"/>
              <a:gd name="T54" fmla="*/ 2147483647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80"/>
              <a:gd name="T85" fmla="*/ 0 h 798"/>
              <a:gd name="T86" fmla="*/ 580 w 580"/>
              <a:gd name="T87" fmla="*/ 798 h 79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FF"/>
          </a:solidFill>
          <a:ln>
            <a:noFill/>
          </a:ln>
        </p:spPr>
        <p:txBody>
          <a:bodyPr/>
          <a:lstStyle/>
          <a:p>
            <a:pPr>
              <a:defRPr/>
            </a:pPr>
            <a:endParaRPr lang="en-US" kern="0">
              <a:solidFill>
                <a:sysClr val="windowText" lastClr="000000"/>
              </a:solidFill>
              <a:cs typeface="Arial" charset="0"/>
            </a:endParaRPr>
          </a:p>
        </p:txBody>
      </p:sp>
      <p:sp>
        <p:nvSpPr>
          <p:cNvPr id="28" name="AutoShape 3"/>
          <p:cNvSpPr>
            <a:spLocks noChangeArrowheads="1"/>
          </p:cNvSpPr>
          <p:nvPr/>
        </p:nvSpPr>
        <p:spPr bwMode="gray">
          <a:xfrm>
            <a:off x="3190933" y="2755923"/>
            <a:ext cx="7936412" cy="1148709"/>
          </a:xfrm>
          <a:prstGeom prst="roundRect">
            <a:avLst>
              <a:gd name="adj" fmla="val 50000"/>
            </a:avLst>
          </a:prstGeom>
          <a:solidFill>
            <a:srgbClr val="660066"/>
          </a:solidFill>
          <a:ln w="28575" algn="ctr">
            <a:solidFill>
              <a:schemeClr val="bg1"/>
            </a:solidFill>
            <a:round/>
            <a:headEnd/>
            <a:tailEnd/>
          </a:ln>
        </p:spPr>
        <p:txBody>
          <a:bodyPr wrap="none" anchor="ctr"/>
          <a:lstStyle>
            <a:lvl1pPr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ctr" eaLnBrk="1" hangingPunct="1"/>
            <a:r>
              <a:rPr lang="en-US" altLang="en-US" sz="2400" dirty="0">
                <a:solidFill>
                  <a:schemeClr val="bg1"/>
                </a:solidFill>
                <a:latin typeface="Arial"/>
                <a:ea typeface="Calibri" panose="020F0502020204030204" pitchFamily="34" charset="0"/>
                <a:cs typeface="Times New Roman" panose="02020603050405020304" pitchFamily="18" charset="0"/>
              </a:rPr>
              <a:t>1.1. KHÁI  QUÁT SỰ HÌNH THÀNH VÀ PHÁT TRIỂN</a:t>
            </a:r>
          </a:p>
          <a:p>
            <a:pPr algn="ctr" eaLnBrk="1" hangingPunct="1"/>
            <a:r>
              <a:rPr lang="en-US" altLang="en-US" sz="2400" dirty="0">
                <a:solidFill>
                  <a:schemeClr val="bg1"/>
                </a:solidFill>
                <a:latin typeface="Arial"/>
                <a:ea typeface="Calibri" panose="020F0502020204030204" pitchFamily="34" charset="0"/>
                <a:cs typeface="Times New Roman" panose="02020603050405020304" pitchFamily="18" charset="0"/>
              </a:rPr>
              <a:t> CỦA KINH TẾ CHÍNH TRỊ MÁC - LÊNIN</a:t>
            </a:r>
          </a:p>
        </p:txBody>
      </p:sp>
      <p:sp>
        <p:nvSpPr>
          <p:cNvPr id="29" name="AutoShape 3"/>
          <p:cNvSpPr>
            <a:spLocks noChangeArrowheads="1"/>
          </p:cNvSpPr>
          <p:nvPr/>
        </p:nvSpPr>
        <p:spPr bwMode="gray">
          <a:xfrm>
            <a:off x="3221889" y="5181551"/>
            <a:ext cx="7907782" cy="1089960"/>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ctr" eaLnBrk="1" hangingPunct="1"/>
            <a:endParaRPr lang="en-US" altLang="en-US" sz="2800" b="1" dirty="0">
              <a:solidFill>
                <a:srgbClr val="800000"/>
              </a:solidFill>
              <a:latin typeface="Arial"/>
              <a:ea typeface="Calibri" panose="020F0502020204030204" pitchFamily="34" charset="0"/>
              <a:cs typeface="Times New Roman" panose="02020603050405020304" pitchFamily="18" charset="0"/>
            </a:endParaRPr>
          </a:p>
          <a:p>
            <a:pPr algn="ctr" eaLnBrk="1" hangingPunct="1"/>
            <a:r>
              <a:rPr lang="en-US" altLang="en-US" sz="2400" dirty="0">
                <a:solidFill>
                  <a:schemeClr val="bg1"/>
                </a:solidFill>
                <a:latin typeface="Arial"/>
                <a:ea typeface="Calibri" panose="020F0502020204030204" pitchFamily="34" charset="0"/>
                <a:cs typeface="Times New Roman" panose="02020603050405020304" pitchFamily="18" charset="0"/>
              </a:rPr>
              <a:t>1.3. CHỨC NĂNG CỦA KINH TẾ CHÍNH TRỊ </a:t>
            </a:r>
          </a:p>
          <a:p>
            <a:pPr algn="ctr" eaLnBrk="1" hangingPunct="1"/>
            <a:r>
              <a:rPr lang="en-US" altLang="en-US" sz="2400" dirty="0">
                <a:solidFill>
                  <a:schemeClr val="bg1"/>
                </a:solidFill>
                <a:latin typeface="Arial"/>
                <a:ea typeface="Calibri" panose="020F0502020204030204" pitchFamily="34" charset="0"/>
                <a:cs typeface="Times New Roman" panose="02020603050405020304" pitchFamily="18" charset="0"/>
              </a:rPr>
              <a:t>MÁC - LÊNIN</a:t>
            </a:r>
          </a:p>
          <a:p>
            <a:pPr algn="ctr" eaLnBrk="1" hangingPunct="1"/>
            <a:endParaRPr lang="en-US" altLang="en-US" sz="2800" dirty="0">
              <a:solidFill>
                <a:srgbClr val="800000"/>
              </a:solidFill>
              <a:latin typeface="Arial"/>
              <a:ea typeface="Calibri" panose="020F0502020204030204" pitchFamily="34" charset="0"/>
              <a:cs typeface="Times New Roman" panose="02020603050405020304" pitchFamily="18" charset="0"/>
            </a:endParaRPr>
          </a:p>
        </p:txBody>
      </p:sp>
      <p:sp>
        <p:nvSpPr>
          <p:cNvPr id="13" name="AutoShape 3"/>
          <p:cNvSpPr>
            <a:spLocks noChangeArrowheads="1"/>
          </p:cNvSpPr>
          <p:nvPr/>
        </p:nvSpPr>
        <p:spPr bwMode="gray">
          <a:xfrm>
            <a:off x="3221889" y="3970787"/>
            <a:ext cx="7905455" cy="1107583"/>
          </a:xfrm>
          <a:prstGeom prst="roundRect">
            <a:avLst>
              <a:gd name="adj" fmla="val 50000"/>
            </a:avLst>
          </a:prstGeom>
          <a:solidFill>
            <a:srgbClr val="008000"/>
          </a:solidFill>
          <a:ln w="28575" algn="ctr">
            <a:solidFill>
              <a:schemeClr val="bg1"/>
            </a:solidFill>
            <a:round/>
            <a:headEnd/>
            <a:tailEnd/>
          </a:ln>
        </p:spPr>
        <p:txBody>
          <a:bodyPr wrap="none" anchor="ctr"/>
          <a:lstStyle>
            <a:lvl1pPr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ctr" eaLnBrk="1" hangingPunct="1"/>
            <a:endParaRPr lang="en-US" altLang="en-US" sz="2400" b="1" dirty="0">
              <a:solidFill>
                <a:srgbClr val="008000"/>
              </a:solidFill>
              <a:latin typeface="Arial"/>
              <a:ea typeface="Calibri" panose="020F0502020204030204" pitchFamily="34" charset="0"/>
              <a:cs typeface="Times New Roman" panose="02020603050405020304" pitchFamily="18" charset="0"/>
            </a:endParaRPr>
          </a:p>
          <a:p>
            <a:pPr algn="ctr" eaLnBrk="1" hangingPunct="1"/>
            <a:endParaRPr lang="en-US" altLang="en-US" sz="2400" b="1" dirty="0">
              <a:solidFill>
                <a:schemeClr val="bg1"/>
              </a:solidFill>
              <a:latin typeface="Arial"/>
              <a:ea typeface="Calibri" panose="020F0502020204030204" pitchFamily="34" charset="0"/>
              <a:cs typeface="Times New Roman" panose="02020603050405020304" pitchFamily="18" charset="0"/>
            </a:endParaRPr>
          </a:p>
          <a:p>
            <a:pPr algn="ctr" eaLnBrk="1" hangingPunct="1"/>
            <a:r>
              <a:rPr lang="en-US" altLang="en-US" sz="2400" dirty="0">
                <a:solidFill>
                  <a:schemeClr val="bg1"/>
                </a:solidFill>
                <a:latin typeface="Arial"/>
                <a:ea typeface="Calibri" panose="020F0502020204030204" pitchFamily="34" charset="0"/>
                <a:cs typeface="Times New Roman" panose="02020603050405020304" pitchFamily="18" charset="0"/>
              </a:rPr>
              <a:t>1.2. ĐỐI TƯỢNG VÀ PHƯƠNG PHÁP HỌC TẬP</a:t>
            </a:r>
          </a:p>
          <a:p>
            <a:pPr algn="ctr" eaLnBrk="1" hangingPunct="1">
              <a:lnSpc>
                <a:spcPct val="115000"/>
              </a:lnSpc>
              <a:spcAft>
                <a:spcPts val="1000"/>
              </a:spcAft>
            </a:pPr>
            <a:r>
              <a:rPr lang="en-US" altLang="en-US" sz="2400" dirty="0">
                <a:solidFill>
                  <a:schemeClr val="bg1"/>
                </a:solidFill>
                <a:latin typeface="Arial"/>
                <a:ea typeface="Calibri" panose="020F0502020204030204" pitchFamily="34" charset="0"/>
                <a:cs typeface="Times New Roman" panose="02020603050405020304" pitchFamily="18" charset="0"/>
              </a:rPr>
              <a:t>KINH TẾ CHÍNH TRỊ MÁC - LÊNIN</a:t>
            </a:r>
          </a:p>
          <a:p>
            <a:pPr algn="just" eaLnBrk="1" hangingPunct="1">
              <a:lnSpc>
                <a:spcPct val="115000"/>
              </a:lnSpc>
              <a:spcAft>
                <a:spcPts val="1000"/>
              </a:spcAft>
            </a:pPr>
            <a:endParaRPr lang="en-US" altLang="en-US" sz="2400" b="1" dirty="0">
              <a:solidFill>
                <a:srgbClr val="008000"/>
              </a:solidFill>
              <a:latin typeface="Arial"/>
              <a:ea typeface="Calibri" panose="020F0502020204030204" pitchFamily="34" charset="0"/>
              <a:cs typeface="Times New Roman" panose="02020603050405020304" pitchFamily="18" charset="0"/>
            </a:endParaRPr>
          </a:p>
        </p:txBody>
      </p:sp>
      <p:sp>
        <p:nvSpPr>
          <p:cNvPr id="14" name="Freeform 32"/>
          <p:cNvSpPr>
            <a:spLocks/>
          </p:cNvSpPr>
          <p:nvPr/>
        </p:nvSpPr>
        <p:spPr bwMode="gray">
          <a:xfrm flipH="1" flipV="1">
            <a:off x="1911461" y="3931797"/>
            <a:ext cx="1310428" cy="916982"/>
          </a:xfrm>
          <a:custGeom>
            <a:avLst/>
            <a:gdLst>
              <a:gd name="T0" fmla="*/ 2147483647 w 580"/>
              <a:gd name="T1" fmla="*/ 0 h 798"/>
              <a:gd name="T2" fmla="*/ 2147483647 w 580"/>
              <a:gd name="T3" fmla="*/ 2147483647 h 798"/>
              <a:gd name="T4" fmla="*/ 2147483647 w 580"/>
              <a:gd name="T5" fmla="*/ 2147483647 h 798"/>
              <a:gd name="T6" fmla="*/ 2147483647 w 580"/>
              <a:gd name="T7" fmla="*/ 2147483647 h 798"/>
              <a:gd name="T8" fmla="*/ 2147483647 w 580"/>
              <a:gd name="T9" fmla="*/ 2147483647 h 798"/>
              <a:gd name="T10" fmla="*/ 2147483647 w 580"/>
              <a:gd name="T11" fmla="*/ 2147483647 h 798"/>
              <a:gd name="T12" fmla="*/ 2147483647 w 580"/>
              <a:gd name="T13" fmla="*/ 2147483647 h 798"/>
              <a:gd name="T14" fmla="*/ 2147483647 w 580"/>
              <a:gd name="T15" fmla="*/ 2147483647 h 798"/>
              <a:gd name="T16" fmla="*/ 2147483647 w 580"/>
              <a:gd name="T17" fmla="*/ 2147483647 h 798"/>
              <a:gd name="T18" fmla="*/ 2147483647 w 580"/>
              <a:gd name="T19" fmla="*/ 2147483647 h 798"/>
              <a:gd name="T20" fmla="*/ 2147483647 w 580"/>
              <a:gd name="T21" fmla="*/ 2147483647 h 798"/>
              <a:gd name="T22" fmla="*/ 2147483647 w 580"/>
              <a:gd name="T23" fmla="*/ 2147483647 h 798"/>
              <a:gd name="T24" fmla="*/ 0 w 580"/>
              <a:gd name="T25" fmla="*/ 2147483647 h 798"/>
              <a:gd name="T26" fmla="*/ 2147483647 w 580"/>
              <a:gd name="T27" fmla="*/ 2147483647 h 798"/>
              <a:gd name="T28" fmla="*/ 2147483647 w 580"/>
              <a:gd name="T29" fmla="*/ 2147483647 h 798"/>
              <a:gd name="T30" fmla="*/ 2147483647 w 580"/>
              <a:gd name="T31" fmla="*/ 2147483647 h 798"/>
              <a:gd name="T32" fmla="*/ 2147483647 w 580"/>
              <a:gd name="T33" fmla="*/ 2147483647 h 798"/>
              <a:gd name="T34" fmla="*/ 2147483647 w 580"/>
              <a:gd name="T35" fmla="*/ 2147483647 h 798"/>
              <a:gd name="T36" fmla="*/ 2147483647 w 580"/>
              <a:gd name="T37" fmla="*/ 2147483647 h 798"/>
              <a:gd name="T38" fmla="*/ 2147483647 w 580"/>
              <a:gd name="T39" fmla="*/ 2147483647 h 798"/>
              <a:gd name="T40" fmla="*/ 2147483647 w 580"/>
              <a:gd name="T41" fmla="*/ 2147483647 h 798"/>
              <a:gd name="T42" fmla="*/ 2147483647 w 580"/>
              <a:gd name="T43" fmla="*/ 2147483647 h 798"/>
              <a:gd name="T44" fmla="*/ 2147483647 w 580"/>
              <a:gd name="T45" fmla="*/ 2147483647 h 798"/>
              <a:gd name="T46" fmla="*/ 2147483647 w 580"/>
              <a:gd name="T47" fmla="*/ 2147483647 h 798"/>
              <a:gd name="T48" fmla="*/ 2147483647 w 580"/>
              <a:gd name="T49" fmla="*/ 2147483647 h 798"/>
              <a:gd name="T50" fmla="*/ 2147483647 w 580"/>
              <a:gd name="T51" fmla="*/ 2147483647 h 798"/>
              <a:gd name="T52" fmla="*/ 2147483647 w 580"/>
              <a:gd name="T53" fmla="*/ 0 h 798"/>
              <a:gd name="T54" fmla="*/ 2147483647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80"/>
              <a:gd name="T85" fmla="*/ 0 h 798"/>
              <a:gd name="T86" fmla="*/ 580 w 580"/>
              <a:gd name="T87" fmla="*/ 798 h 79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FF"/>
          </a:solidFill>
          <a:ln>
            <a:noFill/>
          </a:ln>
        </p:spPr>
        <p:txBody>
          <a:bodyPr/>
          <a:lstStyle/>
          <a:p>
            <a:pPr>
              <a:defRPr/>
            </a:pPr>
            <a:endParaRPr lang="en-US" kern="0">
              <a:solidFill>
                <a:sysClr val="windowText" lastClr="000000"/>
              </a:solidFill>
              <a:cs typeface="Arial" charset="0"/>
            </a:endParaRPr>
          </a:p>
        </p:txBody>
      </p:sp>
      <p:pic>
        <p:nvPicPr>
          <p:cNvPr id="12" name="Picture 1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37431761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Effect transition="in" filter="fade">
                                      <p:cBhvr>
                                        <p:cTn id="9" dur="500"/>
                                        <p:tgtEl>
                                          <p:spTgt spid="25"/>
                                        </p:tgtEl>
                                      </p:cBhvr>
                                    </p:animEffect>
                                  </p:childTnLst>
                                </p:cTn>
                              </p:par>
                              <p:par>
                                <p:cTn id="10" presetID="53" presetClass="entr" presetSubtype="16" fill="hold" nodeType="with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p:cTn id="12" dur="500" fill="hold"/>
                                        <p:tgtEl>
                                          <p:spTgt spid="26"/>
                                        </p:tgtEl>
                                        <p:attrNameLst>
                                          <p:attrName>ppt_w</p:attrName>
                                        </p:attrNameLst>
                                      </p:cBhvr>
                                      <p:tavLst>
                                        <p:tav tm="0">
                                          <p:val>
                                            <p:fltVal val="0"/>
                                          </p:val>
                                        </p:tav>
                                        <p:tav tm="100000">
                                          <p:val>
                                            <p:strVal val="#ppt_w"/>
                                          </p:val>
                                        </p:tav>
                                      </p:tavLst>
                                    </p:anim>
                                    <p:anim calcmode="lin" valueType="num">
                                      <p:cBhvr>
                                        <p:cTn id="13" dur="500" fill="hold"/>
                                        <p:tgtEl>
                                          <p:spTgt spid="26"/>
                                        </p:tgtEl>
                                        <p:attrNameLst>
                                          <p:attrName>ppt_h</p:attrName>
                                        </p:attrNameLst>
                                      </p:cBhvr>
                                      <p:tavLst>
                                        <p:tav tm="0">
                                          <p:val>
                                            <p:fltVal val="0"/>
                                          </p:val>
                                        </p:tav>
                                        <p:tav tm="100000">
                                          <p:val>
                                            <p:strVal val="#ppt_h"/>
                                          </p:val>
                                        </p:tav>
                                      </p:tavLst>
                                    </p:anim>
                                    <p:animEffect transition="in" filter="fade">
                                      <p:cBhvr>
                                        <p:cTn id="14" dur="500"/>
                                        <p:tgtEl>
                                          <p:spTgt spid="26"/>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nodeType="clickEffect">
                                  <p:stCondLst>
                                    <p:cond delay="0"/>
                                  </p:stCondLst>
                                  <p:childTnLst>
                                    <p:set>
                                      <p:cBhvr>
                                        <p:cTn id="18" dur="1" fill="hold">
                                          <p:stCondLst>
                                            <p:cond delay="0"/>
                                          </p:stCondLst>
                                        </p:cTn>
                                        <p:tgtEl>
                                          <p:spTgt spid="27"/>
                                        </p:tgtEl>
                                        <p:attrNameLst>
                                          <p:attrName>style.visibility</p:attrName>
                                        </p:attrNameLst>
                                      </p:cBhvr>
                                      <p:to>
                                        <p:strVal val="visible"/>
                                      </p:to>
                                    </p:set>
                                    <p:anim calcmode="lin" valueType="num">
                                      <p:cBhvr>
                                        <p:cTn id="19" dur="500" fill="hold"/>
                                        <p:tgtEl>
                                          <p:spTgt spid="27"/>
                                        </p:tgtEl>
                                        <p:attrNameLst>
                                          <p:attrName>ppt_w</p:attrName>
                                        </p:attrNameLst>
                                      </p:cBhvr>
                                      <p:tavLst>
                                        <p:tav tm="0">
                                          <p:val>
                                            <p:fltVal val="0"/>
                                          </p:val>
                                        </p:tav>
                                        <p:tav tm="100000">
                                          <p:val>
                                            <p:strVal val="#ppt_w"/>
                                          </p:val>
                                        </p:tav>
                                      </p:tavLst>
                                    </p:anim>
                                    <p:anim calcmode="lin" valueType="num">
                                      <p:cBhvr>
                                        <p:cTn id="20" dur="500" fill="hold"/>
                                        <p:tgtEl>
                                          <p:spTgt spid="27"/>
                                        </p:tgtEl>
                                        <p:attrNameLst>
                                          <p:attrName>ppt_h</p:attrName>
                                        </p:attrNameLst>
                                      </p:cBhvr>
                                      <p:tavLst>
                                        <p:tav tm="0">
                                          <p:val>
                                            <p:fltVal val="0"/>
                                          </p:val>
                                        </p:tav>
                                        <p:tav tm="100000">
                                          <p:val>
                                            <p:strVal val="#ppt_h"/>
                                          </p:val>
                                        </p:tav>
                                      </p:tavLst>
                                    </p:anim>
                                    <p:animEffect transition="in" filter="fade">
                                      <p:cBhvr>
                                        <p:cTn id="21" dur="500"/>
                                        <p:tgtEl>
                                          <p:spTgt spid="27"/>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28"/>
                                        </p:tgtEl>
                                        <p:attrNameLst>
                                          <p:attrName>style.visibility</p:attrName>
                                        </p:attrNameLst>
                                      </p:cBhvr>
                                      <p:to>
                                        <p:strVal val="visible"/>
                                      </p:to>
                                    </p:set>
                                    <p:anim calcmode="lin" valueType="num">
                                      <p:cBhvr>
                                        <p:cTn id="24" dur="500" fill="hold"/>
                                        <p:tgtEl>
                                          <p:spTgt spid="28"/>
                                        </p:tgtEl>
                                        <p:attrNameLst>
                                          <p:attrName>ppt_w</p:attrName>
                                        </p:attrNameLst>
                                      </p:cBhvr>
                                      <p:tavLst>
                                        <p:tav tm="0">
                                          <p:val>
                                            <p:fltVal val="0"/>
                                          </p:val>
                                        </p:tav>
                                        <p:tav tm="100000">
                                          <p:val>
                                            <p:strVal val="#ppt_w"/>
                                          </p:val>
                                        </p:tav>
                                      </p:tavLst>
                                    </p:anim>
                                    <p:anim calcmode="lin" valueType="num">
                                      <p:cBhvr>
                                        <p:cTn id="25" dur="500" fill="hold"/>
                                        <p:tgtEl>
                                          <p:spTgt spid="28"/>
                                        </p:tgtEl>
                                        <p:attrNameLst>
                                          <p:attrName>ppt_h</p:attrName>
                                        </p:attrNameLst>
                                      </p:cBhvr>
                                      <p:tavLst>
                                        <p:tav tm="0">
                                          <p:val>
                                            <p:fltVal val="0"/>
                                          </p:val>
                                        </p:tav>
                                        <p:tav tm="100000">
                                          <p:val>
                                            <p:strVal val="#ppt_h"/>
                                          </p:val>
                                        </p:tav>
                                      </p:tavLst>
                                    </p:anim>
                                    <p:animEffect transition="in" filter="fade">
                                      <p:cBhvr>
                                        <p:cTn id="26" dur="500"/>
                                        <p:tgtEl>
                                          <p:spTgt spid="28"/>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29"/>
                                        </p:tgtEl>
                                        <p:attrNameLst>
                                          <p:attrName>style.visibility</p:attrName>
                                        </p:attrNameLst>
                                      </p:cBhvr>
                                      <p:to>
                                        <p:strVal val="visible"/>
                                      </p:to>
                                    </p:set>
                                    <p:anim calcmode="lin" valueType="num">
                                      <p:cBhvr>
                                        <p:cTn id="29" dur="500" fill="hold"/>
                                        <p:tgtEl>
                                          <p:spTgt spid="29"/>
                                        </p:tgtEl>
                                        <p:attrNameLst>
                                          <p:attrName>ppt_w</p:attrName>
                                        </p:attrNameLst>
                                      </p:cBhvr>
                                      <p:tavLst>
                                        <p:tav tm="0">
                                          <p:val>
                                            <p:fltVal val="0"/>
                                          </p:val>
                                        </p:tav>
                                        <p:tav tm="100000">
                                          <p:val>
                                            <p:strVal val="#ppt_w"/>
                                          </p:val>
                                        </p:tav>
                                      </p:tavLst>
                                    </p:anim>
                                    <p:anim calcmode="lin" valueType="num">
                                      <p:cBhvr>
                                        <p:cTn id="30" dur="500" fill="hold"/>
                                        <p:tgtEl>
                                          <p:spTgt spid="29"/>
                                        </p:tgtEl>
                                        <p:attrNameLst>
                                          <p:attrName>ppt_h</p:attrName>
                                        </p:attrNameLst>
                                      </p:cBhvr>
                                      <p:tavLst>
                                        <p:tav tm="0">
                                          <p:val>
                                            <p:fltVal val="0"/>
                                          </p:val>
                                        </p:tav>
                                        <p:tav tm="100000">
                                          <p:val>
                                            <p:strVal val="#ppt_h"/>
                                          </p:val>
                                        </p:tav>
                                      </p:tavLst>
                                    </p:anim>
                                    <p:animEffect transition="in" filter="fade">
                                      <p:cBhvr>
                                        <p:cTn id="31" dur="500"/>
                                        <p:tgtEl>
                                          <p:spTgt spid="29"/>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 calcmode="lin" valueType="num">
                                      <p:cBhvr>
                                        <p:cTn id="34" dur="500" fill="hold"/>
                                        <p:tgtEl>
                                          <p:spTgt spid="13"/>
                                        </p:tgtEl>
                                        <p:attrNameLst>
                                          <p:attrName>ppt_w</p:attrName>
                                        </p:attrNameLst>
                                      </p:cBhvr>
                                      <p:tavLst>
                                        <p:tav tm="0">
                                          <p:val>
                                            <p:fltVal val="0"/>
                                          </p:val>
                                        </p:tav>
                                        <p:tav tm="100000">
                                          <p:val>
                                            <p:strVal val="#ppt_w"/>
                                          </p:val>
                                        </p:tav>
                                      </p:tavLst>
                                    </p:anim>
                                    <p:anim calcmode="lin" valueType="num">
                                      <p:cBhvr>
                                        <p:cTn id="35" dur="500" fill="hold"/>
                                        <p:tgtEl>
                                          <p:spTgt spid="13"/>
                                        </p:tgtEl>
                                        <p:attrNameLst>
                                          <p:attrName>ppt_h</p:attrName>
                                        </p:attrNameLst>
                                      </p:cBhvr>
                                      <p:tavLst>
                                        <p:tav tm="0">
                                          <p:val>
                                            <p:fltVal val="0"/>
                                          </p:val>
                                        </p:tav>
                                        <p:tav tm="100000">
                                          <p:val>
                                            <p:strVal val="#ppt_h"/>
                                          </p:val>
                                        </p:tav>
                                      </p:tavLst>
                                    </p:anim>
                                    <p:animEffect transition="in" filter="fade">
                                      <p:cBhvr>
                                        <p:cTn id="36" dur="500"/>
                                        <p:tgtEl>
                                          <p:spTgt spid="13"/>
                                        </p:tgtEl>
                                      </p:cBhvr>
                                    </p:animEffect>
                                  </p:childTnLst>
                                </p:cTn>
                              </p:par>
                              <p:par>
                                <p:cTn id="37" presetID="53" presetClass="entr" presetSubtype="16" fill="hold" nodeType="withEffect">
                                  <p:stCondLst>
                                    <p:cond delay="0"/>
                                  </p:stCondLst>
                                  <p:childTnLst>
                                    <p:set>
                                      <p:cBhvr>
                                        <p:cTn id="38" dur="1" fill="hold">
                                          <p:stCondLst>
                                            <p:cond delay="0"/>
                                          </p:stCondLst>
                                        </p:cTn>
                                        <p:tgtEl>
                                          <p:spTgt spid="14"/>
                                        </p:tgtEl>
                                        <p:attrNameLst>
                                          <p:attrName>style.visibility</p:attrName>
                                        </p:attrNameLst>
                                      </p:cBhvr>
                                      <p:to>
                                        <p:strVal val="visible"/>
                                      </p:to>
                                    </p:set>
                                    <p:anim calcmode="lin" valueType="num">
                                      <p:cBhvr>
                                        <p:cTn id="39" dur="500" fill="hold"/>
                                        <p:tgtEl>
                                          <p:spTgt spid="14"/>
                                        </p:tgtEl>
                                        <p:attrNameLst>
                                          <p:attrName>ppt_w</p:attrName>
                                        </p:attrNameLst>
                                      </p:cBhvr>
                                      <p:tavLst>
                                        <p:tav tm="0">
                                          <p:val>
                                            <p:fltVal val="0"/>
                                          </p:val>
                                        </p:tav>
                                        <p:tav tm="100000">
                                          <p:val>
                                            <p:strVal val="#ppt_w"/>
                                          </p:val>
                                        </p:tav>
                                      </p:tavLst>
                                    </p:anim>
                                    <p:anim calcmode="lin" valueType="num">
                                      <p:cBhvr>
                                        <p:cTn id="40" dur="500" fill="hold"/>
                                        <p:tgtEl>
                                          <p:spTgt spid="14"/>
                                        </p:tgtEl>
                                        <p:attrNameLst>
                                          <p:attrName>ppt_h</p:attrName>
                                        </p:attrNameLst>
                                      </p:cBhvr>
                                      <p:tavLst>
                                        <p:tav tm="0">
                                          <p:val>
                                            <p:fltVal val="0"/>
                                          </p:val>
                                        </p:tav>
                                        <p:tav tm="100000">
                                          <p:val>
                                            <p:strVal val="#ppt_h"/>
                                          </p:val>
                                        </p:tav>
                                      </p:tavLst>
                                    </p:anim>
                                    <p:animEffect transition="in" filter="fade">
                                      <p:cBhvr>
                                        <p:cTn id="4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8" grpId="0" animBg="1"/>
      <p:bldP spid="29" grpId="0" animBg="1"/>
      <p:bldP spid="1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oogle Shape;1121;p49">
            <a:extLst>
              <a:ext uri="{FF2B5EF4-FFF2-40B4-BE49-F238E27FC236}">
                <a16:creationId xmlns:a16="http://schemas.microsoft.com/office/drawing/2014/main" xmlns="" id="{515BC7EE-E374-4486-A2E1-CF1B23960FDD}"/>
              </a:ext>
            </a:extLst>
          </p:cNvPr>
          <p:cNvGrpSpPr/>
          <p:nvPr/>
        </p:nvGrpSpPr>
        <p:grpSpPr>
          <a:xfrm>
            <a:off x="4817840" y="2369305"/>
            <a:ext cx="6411393" cy="1766800"/>
            <a:chOff x="4170325" y="1327600"/>
            <a:chExt cx="4251600" cy="1325100"/>
          </a:xfrm>
        </p:grpSpPr>
        <p:sp>
          <p:nvSpPr>
            <p:cNvPr id="35" name="Google Shape;1122;p49">
              <a:extLst>
                <a:ext uri="{FF2B5EF4-FFF2-40B4-BE49-F238E27FC236}">
                  <a16:creationId xmlns:a16="http://schemas.microsoft.com/office/drawing/2014/main" xmlns="" id="{8E8C6C11-5315-4BC6-93B4-36AF582D34EF}"/>
                </a:ext>
              </a:extLst>
            </p:cNvPr>
            <p:cNvSpPr/>
            <p:nvPr/>
          </p:nvSpPr>
          <p:spPr>
            <a:xfrm>
              <a:off x="4969825" y="1327600"/>
              <a:ext cx="3452100" cy="1325100"/>
            </a:xfrm>
            <a:prstGeom prst="roundRect">
              <a:avLst>
                <a:gd name="adj" fmla="val 21344"/>
              </a:avLst>
            </a:prstGeom>
            <a:noFill/>
            <a:ln w="9525" cap="flat" cmpd="sng">
              <a:solidFill>
                <a:srgbClr val="000000"/>
              </a:solidFill>
              <a:prstDash val="dash"/>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1F1A33"/>
                </a:solidFill>
                <a:cs typeface="Arial"/>
                <a:sym typeface="Arial"/>
              </a:endParaRPr>
            </a:p>
          </p:txBody>
        </p:sp>
        <p:cxnSp>
          <p:nvCxnSpPr>
            <p:cNvPr id="36" name="Google Shape;1123;p49">
              <a:extLst>
                <a:ext uri="{FF2B5EF4-FFF2-40B4-BE49-F238E27FC236}">
                  <a16:creationId xmlns:a16="http://schemas.microsoft.com/office/drawing/2014/main" xmlns="" id="{4B44DF51-9E00-4C7A-A4BC-D08EE402797A}"/>
                </a:ext>
              </a:extLst>
            </p:cNvPr>
            <p:cNvCxnSpPr>
              <a:endCxn id="35" idx="1"/>
            </p:cNvCxnSpPr>
            <p:nvPr/>
          </p:nvCxnSpPr>
          <p:spPr>
            <a:xfrm>
              <a:off x="4170325" y="1990150"/>
              <a:ext cx="799500" cy="0"/>
            </a:xfrm>
            <a:prstGeom prst="straightConnector1">
              <a:avLst/>
            </a:prstGeom>
            <a:noFill/>
            <a:ln w="9525" cap="flat" cmpd="sng">
              <a:solidFill>
                <a:schemeClr val="lt1"/>
              </a:solidFill>
              <a:prstDash val="dash"/>
              <a:round/>
              <a:headEnd type="none" w="med" len="med"/>
              <a:tailEnd type="none" w="med" len="med"/>
            </a:ln>
          </p:spPr>
        </p:cxnSp>
      </p:grpSp>
      <p:grpSp>
        <p:nvGrpSpPr>
          <p:cNvPr id="37" name="Google Shape;1125;p49">
            <a:extLst>
              <a:ext uri="{FF2B5EF4-FFF2-40B4-BE49-F238E27FC236}">
                <a16:creationId xmlns:a16="http://schemas.microsoft.com/office/drawing/2014/main" xmlns="" id="{4680584E-CAAB-4731-8B4E-59AF3864406E}"/>
              </a:ext>
            </a:extLst>
          </p:cNvPr>
          <p:cNvGrpSpPr/>
          <p:nvPr/>
        </p:nvGrpSpPr>
        <p:grpSpPr>
          <a:xfrm>
            <a:off x="970717" y="4415057"/>
            <a:ext cx="5668800" cy="1766800"/>
            <a:chOff x="718225" y="2934800"/>
            <a:chExt cx="4251600" cy="1325100"/>
          </a:xfrm>
        </p:grpSpPr>
        <p:sp>
          <p:nvSpPr>
            <p:cNvPr id="38" name="Google Shape;1126;p49">
              <a:extLst>
                <a:ext uri="{FF2B5EF4-FFF2-40B4-BE49-F238E27FC236}">
                  <a16:creationId xmlns:a16="http://schemas.microsoft.com/office/drawing/2014/main" xmlns="" id="{56223F76-CFEF-4293-A280-71BD381C1B01}"/>
                </a:ext>
              </a:extLst>
            </p:cNvPr>
            <p:cNvSpPr/>
            <p:nvPr/>
          </p:nvSpPr>
          <p:spPr>
            <a:xfrm>
              <a:off x="718225" y="2934800"/>
              <a:ext cx="3452100" cy="1325100"/>
            </a:xfrm>
            <a:prstGeom prst="roundRect">
              <a:avLst>
                <a:gd name="adj" fmla="val 21344"/>
              </a:avLst>
            </a:prstGeom>
            <a:noFill/>
            <a:ln w="9525" cap="flat" cmpd="sng">
              <a:solidFill>
                <a:schemeClr val="lt1"/>
              </a:solidFill>
              <a:prstDash val="dash"/>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FFFFFF"/>
                </a:solidFill>
                <a:cs typeface="Arial"/>
                <a:sym typeface="Arial"/>
              </a:endParaRPr>
            </a:p>
          </p:txBody>
        </p:sp>
        <p:cxnSp>
          <p:nvCxnSpPr>
            <p:cNvPr id="39" name="Google Shape;1127;p49">
              <a:extLst>
                <a:ext uri="{FF2B5EF4-FFF2-40B4-BE49-F238E27FC236}">
                  <a16:creationId xmlns:a16="http://schemas.microsoft.com/office/drawing/2014/main" xmlns="" id="{28CD6C04-9C8F-4888-B647-6E233EAA3861}"/>
                </a:ext>
              </a:extLst>
            </p:cNvPr>
            <p:cNvCxnSpPr>
              <a:stCxn id="38" idx="3"/>
            </p:cNvCxnSpPr>
            <p:nvPr/>
          </p:nvCxnSpPr>
          <p:spPr>
            <a:xfrm>
              <a:off x="4170325" y="3597350"/>
              <a:ext cx="799500" cy="0"/>
            </a:xfrm>
            <a:prstGeom prst="straightConnector1">
              <a:avLst/>
            </a:prstGeom>
            <a:noFill/>
            <a:ln w="9525" cap="flat" cmpd="sng">
              <a:solidFill>
                <a:schemeClr val="lt1"/>
              </a:solidFill>
              <a:prstDash val="dash"/>
              <a:round/>
              <a:headEnd type="none" w="med" len="med"/>
              <a:tailEnd type="none" w="med" len="med"/>
            </a:ln>
          </p:spPr>
        </p:cxnSp>
      </p:grpSp>
      <p:grpSp>
        <p:nvGrpSpPr>
          <p:cNvPr id="40" name="Group 4">
            <a:extLst>
              <a:ext uri="{FF2B5EF4-FFF2-40B4-BE49-F238E27FC236}">
                <a16:creationId xmlns:a16="http://schemas.microsoft.com/office/drawing/2014/main" xmlns="" id="{2C9849C5-8FFF-45C2-BA07-71121EFF427C}"/>
              </a:ext>
            </a:extLst>
          </p:cNvPr>
          <p:cNvGrpSpPr>
            <a:grpSpLocks/>
          </p:cNvGrpSpPr>
          <p:nvPr/>
        </p:nvGrpSpPr>
        <p:grpSpPr bwMode="auto">
          <a:xfrm>
            <a:off x="2272408" y="2307449"/>
            <a:ext cx="2464027" cy="1941654"/>
            <a:chOff x="0" y="3212976"/>
            <a:chExt cx="2123728" cy="4013702"/>
          </a:xfrm>
        </p:grpSpPr>
        <p:pic>
          <p:nvPicPr>
            <p:cNvPr id="41" name="Picture 5" descr="http://3.bp.blogspot.com/-W-m1bnER08A/VRAzUmonKBI/AAAAAAAAG7k/HXYc4PL4qZA/s1600/Antoine%2Bde%2BMontchrestien.jpg">
              <a:extLst>
                <a:ext uri="{FF2B5EF4-FFF2-40B4-BE49-F238E27FC236}">
                  <a16:creationId xmlns:a16="http://schemas.microsoft.com/office/drawing/2014/main" xmlns="" id="{43A2F570-962A-46DB-AD85-CA6A4469AD7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212976"/>
              <a:ext cx="2123728" cy="3126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Rectangle 41">
              <a:extLst>
                <a:ext uri="{FF2B5EF4-FFF2-40B4-BE49-F238E27FC236}">
                  <a16:creationId xmlns:a16="http://schemas.microsoft.com/office/drawing/2014/main" xmlns="" id="{204EE12C-2C33-4348-A14D-67A4BC099281}"/>
                </a:ext>
              </a:extLst>
            </p:cNvPr>
            <p:cNvSpPr/>
            <p:nvPr/>
          </p:nvSpPr>
          <p:spPr>
            <a:xfrm>
              <a:off x="173708" y="6301092"/>
              <a:ext cx="1800593" cy="925586"/>
            </a:xfrm>
            <a:prstGeom prst="rect">
              <a:avLst/>
            </a:prstGeom>
          </p:spPr>
          <p:txBody>
            <a:bodyPr>
              <a:spAutoFit/>
            </a:bodyPr>
            <a:lstStyle/>
            <a:p>
              <a:pPr algn="ctr" defTabSz="914400" eaLnBrk="0" fontAlgn="base" hangingPunct="0">
                <a:spcBef>
                  <a:spcPct val="0"/>
                </a:spcBef>
                <a:spcAft>
                  <a:spcPct val="0"/>
                </a:spcAft>
                <a:defRPr/>
              </a:pPr>
              <a:r>
                <a:rPr lang="en-US" sz="1600" b="1" dirty="0">
                  <a:solidFill>
                    <a:srgbClr val="000000">
                      <a:lumMod val="95000"/>
                      <a:lumOff val="5000"/>
                    </a:srgbClr>
                  </a:solidFill>
                  <a:latin typeface="Times New Roman" panose="02020603050405020304" pitchFamily="18" charset="0"/>
                  <a:cs typeface="Times New Roman" panose="02020603050405020304" pitchFamily="18" charset="0"/>
                </a:rPr>
                <a:t>Antoine de </a:t>
              </a:r>
              <a:r>
                <a:rPr lang="en-US" sz="1600" b="1" dirty="0" err="1">
                  <a:solidFill>
                    <a:srgbClr val="000000">
                      <a:lumMod val="95000"/>
                      <a:lumOff val="5000"/>
                    </a:srgbClr>
                  </a:solidFill>
                  <a:latin typeface="Times New Roman" panose="02020603050405020304" pitchFamily="18" charset="0"/>
                  <a:cs typeface="Times New Roman" panose="02020603050405020304" pitchFamily="18" charset="0"/>
                </a:rPr>
                <a:t>Montchrestien</a:t>
              </a:r>
              <a:endParaRPr lang="en-US" sz="1600" b="1" dirty="0">
                <a:solidFill>
                  <a:srgbClr val="000000">
                    <a:lumMod val="95000"/>
                    <a:lumOff val="5000"/>
                  </a:srgbClr>
                </a:solidFill>
                <a:latin typeface="Times New Roman" panose="02020603050405020304" pitchFamily="18" charset="0"/>
                <a:cs typeface="Times New Roman" panose="02020603050405020304" pitchFamily="18" charset="0"/>
              </a:endParaRPr>
            </a:p>
          </p:txBody>
        </p:sp>
      </p:grpSp>
      <p:sp>
        <p:nvSpPr>
          <p:cNvPr id="43" name="Rectangle 42">
            <a:extLst>
              <a:ext uri="{FF2B5EF4-FFF2-40B4-BE49-F238E27FC236}">
                <a16:creationId xmlns:a16="http://schemas.microsoft.com/office/drawing/2014/main" xmlns="" id="{897A00E1-485B-40B5-9E49-942D0AD299D7}"/>
              </a:ext>
            </a:extLst>
          </p:cNvPr>
          <p:cNvSpPr/>
          <p:nvPr/>
        </p:nvSpPr>
        <p:spPr>
          <a:xfrm>
            <a:off x="6217501" y="2381642"/>
            <a:ext cx="5011732" cy="1631216"/>
          </a:xfrm>
          <a:prstGeom prst="rect">
            <a:avLst/>
          </a:prstGeom>
        </p:spPr>
        <p:txBody>
          <a:bodyPr wrap="square">
            <a:spAutoFit/>
          </a:bodyPr>
          <a:lstStyle/>
          <a:p>
            <a:pPr lvl="0" algn="ctr" defTabSz="914400"/>
            <a:r>
              <a:rPr lang="en-US" altLang="en-US" sz="2000" b="1" kern="0" dirty="0" err="1">
                <a:solidFill>
                  <a:srgbClr val="184769"/>
                </a:solidFill>
                <a:cs typeface="Times New Roman" pitchFamily="18" charset="0"/>
              </a:rPr>
              <a:t>Trong</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tác</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phẩm</a:t>
            </a:r>
            <a:r>
              <a:rPr lang="en-US" altLang="en-US" sz="2000" b="1" kern="0" dirty="0">
                <a:solidFill>
                  <a:srgbClr val="184769"/>
                </a:solidFill>
                <a:cs typeface="Times New Roman" pitchFamily="18" charset="0"/>
              </a:rPr>
              <a:t> </a:t>
            </a:r>
            <a:r>
              <a:rPr lang="en-US" altLang="en-US" sz="2000" b="1" kern="0" dirty="0">
                <a:solidFill>
                  <a:srgbClr val="660033"/>
                </a:solidFill>
                <a:cs typeface="Times New Roman" pitchFamily="18" charset="0"/>
              </a:rPr>
              <a:t>“</a:t>
            </a:r>
            <a:r>
              <a:rPr lang="en-US" altLang="en-US" sz="2000" b="1" i="1" kern="0" dirty="0" err="1">
                <a:solidFill>
                  <a:srgbClr val="660033"/>
                </a:solidFill>
                <a:cs typeface="Times New Roman" pitchFamily="18" charset="0"/>
              </a:rPr>
              <a:t>Chuyên</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luận</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về</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kinh</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tế</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chính</a:t>
            </a:r>
            <a:r>
              <a:rPr lang="en-US" altLang="en-US" sz="2000" b="1" i="1" kern="0" dirty="0">
                <a:solidFill>
                  <a:srgbClr val="660033"/>
                </a:solidFill>
                <a:cs typeface="Times New Roman" pitchFamily="18" charset="0"/>
              </a:rPr>
              <a:t> </a:t>
            </a:r>
            <a:r>
              <a:rPr lang="en-US" altLang="en-US" sz="2000" b="1" i="1" kern="0" dirty="0" err="1">
                <a:solidFill>
                  <a:srgbClr val="660033"/>
                </a:solidFill>
                <a:cs typeface="Times New Roman" pitchFamily="18" charset="0"/>
              </a:rPr>
              <a:t>trị</a:t>
            </a:r>
            <a:r>
              <a:rPr lang="en-US" altLang="en-US" sz="2000" b="1" i="1" kern="0" dirty="0">
                <a:solidFill>
                  <a:srgbClr val="660033"/>
                </a:solidFill>
                <a:cs typeface="Times New Roman" pitchFamily="18" charset="0"/>
              </a:rPr>
              <a:t>”</a:t>
            </a:r>
            <a:r>
              <a:rPr lang="en-US" altLang="en-US" sz="2000" b="1" kern="0" dirty="0">
                <a:solidFill>
                  <a:srgbClr val="C00000"/>
                </a:solidFill>
                <a:cs typeface="Times New Roman" pitchFamily="18" charset="0"/>
              </a:rPr>
              <a:t> </a:t>
            </a:r>
            <a:r>
              <a:rPr lang="en-US" altLang="en-US" sz="2000" b="1" kern="0" dirty="0" err="1">
                <a:solidFill>
                  <a:srgbClr val="184769"/>
                </a:solidFill>
                <a:cs typeface="Times New Roman" pitchFamily="18" charset="0"/>
              </a:rPr>
              <a:t>xuất</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bản</a:t>
            </a:r>
            <a:r>
              <a:rPr lang="en-US" altLang="en-US" sz="2000" b="1" kern="0" dirty="0">
                <a:solidFill>
                  <a:srgbClr val="184769"/>
                </a:solidFill>
                <a:cs typeface="Times New Roman" pitchFamily="18" charset="0"/>
              </a:rPr>
              <a:t> 1615, </a:t>
            </a:r>
            <a:r>
              <a:rPr lang="en-US" sz="2000" b="1" kern="0" dirty="0" err="1">
                <a:solidFill>
                  <a:srgbClr val="3333FF"/>
                </a:solidFill>
                <a:cs typeface="Times New Roman" panose="02020603050405020304" pitchFamily="18" charset="0"/>
              </a:rPr>
              <a:t>Montchrestien</a:t>
            </a:r>
            <a:r>
              <a:rPr lang="en-US" altLang="en-US" sz="2000" b="1" kern="0" dirty="0">
                <a:solidFill>
                  <a:srgbClr val="3333FF"/>
                </a:solidFill>
                <a:cs typeface="Times New Roman" pitchFamily="18" charset="0"/>
              </a:rPr>
              <a:t> </a:t>
            </a:r>
            <a:r>
              <a:rPr lang="en-US" altLang="en-US" sz="2000" b="1" kern="0" dirty="0" err="1">
                <a:solidFill>
                  <a:srgbClr val="184769"/>
                </a:solidFill>
                <a:cs typeface="Times New Roman" pitchFamily="18" charset="0"/>
              </a:rPr>
              <a:t>đã</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đề</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xuất</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môn</a:t>
            </a:r>
            <a:r>
              <a:rPr lang="en-US" altLang="en-US" sz="2000" b="1" kern="0" dirty="0">
                <a:solidFill>
                  <a:srgbClr val="184769"/>
                </a:solidFill>
                <a:cs typeface="Times New Roman" pitchFamily="18" charset="0"/>
              </a:rPr>
              <a:t> khoa </a:t>
            </a:r>
            <a:r>
              <a:rPr lang="en-US" altLang="en-US" sz="2000" b="1" kern="0" dirty="0" err="1">
                <a:solidFill>
                  <a:srgbClr val="184769"/>
                </a:solidFill>
                <a:cs typeface="Times New Roman" pitchFamily="18" charset="0"/>
              </a:rPr>
              <a:t>học</a:t>
            </a:r>
            <a:r>
              <a:rPr lang="en-US" altLang="en-US" sz="2000" b="1" kern="0" dirty="0">
                <a:solidFill>
                  <a:srgbClr val="184769"/>
                </a:solidFill>
                <a:cs typeface="Times New Roman" pitchFamily="18" charset="0"/>
              </a:rPr>
              <a:t> </a:t>
            </a:r>
            <a:r>
              <a:rPr lang="en-US" altLang="en-US" sz="2000" b="1" kern="0" dirty="0" err="1">
                <a:solidFill>
                  <a:srgbClr val="184769"/>
                </a:solidFill>
                <a:cs typeface="Times New Roman" pitchFamily="18" charset="0"/>
              </a:rPr>
              <a:t>mới</a:t>
            </a:r>
            <a:r>
              <a:rPr lang="en-US" altLang="en-US" sz="2000" b="1" kern="0" dirty="0">
                <a:solidFill>
                  <a:srgbClr val="184769"/>
                </a:solidFill>
                <a:cs typeface="Times New Roman" pitchFamily="18" charset="0"/>
              </a:rPr>
              <a:t> – </a:t>
            </a:r>
            <a:r>
              <a:rPr lang="en-US" altLang="en-US" sz="2000" b="1" kern="0" dirty="0">
                <a:solidFill>
                  <a:srgbClr val="C00000"/>
                </a:solidFill>
                <a:cs typeface="Times New Roman" pitchFamily="18" charset="0"/>
              </a:rPr>
              <a:t>KHOA HỌC KINH TẾ CHÍNH TRỊ </a:t>
            </a:r>
            <a:endParaRPr lang="en-US" sz="2000" b="1" kern="0" dirty="0">
              <a:solidFill>
                <a:srgbClr val="C00000"/>
              </a:solidFill>
              <a:cs typeface="Times New Roman" panose="02020603050405020304" pitchFamily="18" charset="0"/>
            </a:endParaRPr>
          </a:p>
        </p:txBody>
      </p:sp>
      <p:grpSp>
        <p:nvGrpSpPr>
          <p:cNvPr id="44" name="Group 9">
            <a:extLst>
              <a:ext uri="{FF2B5EF4-FFF2-40B4-BE49-F238E27FC236}">
                <a16:creationId xmlns:a16="http://schemas.microsoft.com/office/drawing/2014/main" xmlns="" id="{0FD9A32C-412A-4583-AE29-72352FB7F8C3}"/>
              </a:ext>
            </a:extLst>
          </p:cNvPr>
          <p:cNvGrpSpPr>
            <a:grpSpLocks/>
          </p:cNvGrpSpPr>
          <p:nvPr/>
        </p:nvGrpSpPr>
        <p:grpSpPr bwMode="auto">
          <a:xfrm>
            <a:off x="6772275" y="4268903"/>
            <a:ext cx="2814638" cy="2059108"/>
            <a:chOff x="107504" y="3829688"/>
            <a:chExt cx="2143125" cy="3200232"/>
          </a:xfrm>
        </p:grpSpPr>
        <p:pic>
          <p:nvPicPr>
            <p:cNvPr id="45" name="Picture 6" descr="https://i2.wp.com/www.oxonianreview.org/wp/wp-content/uploads/adamsmith.jpg">
              <a:extLst>
                <a:ext uri="{FF2B5EF4-FFF2-40B4-BE49-F238E27FC236}">
                  <a16:creationId xmlns:a16="http://schemas.microsoft.com/office/drawing/2014/main" xmlns="" id="{FED92694-69F7-4B8D-A32F-64973E1BD6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3829688"/>
              <a:ext cx="2143125" cy="2743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Rectangle 8">
              <a:extLst>
                <a:ext uri="{FF2B5EF4-FFF2-40B4-BE49-F238E27FC236}">
                  <a16:creationId xmlns:a16="http://schemas.microsoft.com/office/drawing/2014/main" xmlns="" id="{629932C8-6B7C-46BF-BE7A-8269DDF19993}"/>
                </a:ext>
              </a:extLst>
            </p:cNvPr>
            <p:cNvSpPr>
              <a:spLocks noChangeArrowheads="1"/>
            </p:cNvSpPr>
            <p:nvPr/>
          </p:nvSpPr>
          <p:spPr bwMode="auto">
            <a:xfrm>
              <a:off x="419884" y="6572889"/>
              <a:ext cx="1818228" cy="457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1800" b="1" i="1">
                  <a:solidFill>
                    <a:srgbClr val="000000"/>
                  </a:solidFill>
                </a:rPr>
                <a:t>Adam Smith</a:t>
              </a:r>
              <a:endParaRPr lang="en-US" altLang="en-US" sz="1800" b="1">
                <a:solidFill>
                  <a:srgbClr val="000000"/>
                </a:solidFill>
              </a:endParaRPr>
            </a:p>
          </p:txBody>
        </p:sp>
      </p:grpSp>
      <p:sp>
        <p:nvSpPr>
          <p:cNvPr id="47" name="Rectangle 46">
            <a:extLst>
              <a:ext uri="{FF2B5EF4-FFF2-40B4-BE49-F238E27FC236}">
                <a16:creationId xmlns:a16="http://schemas.microsoft.com/office/drawing/2014/main" xmlns="" id="{A916E9E6-A9FE-46FA-8629-2C0999FDCFAB}"/>
              </a:ext>
            </a:extLst>
          </p:cNvPr>
          <p:cNvSpPr/>
          <p:nvPr/>
        </p:nvSpPr>
        <p:spPr>
          <a:xfrm>
            <a:off x="1220820" y="4482849"/>
            <a:ext cx="4199841" cy="1631216"/>
          </a:xfrm>
          <a:prstGeom prst="rect">
            <a:avLst/>
          </a:prstGeom>
        </p:spPr>
        <p:txBody>
          <a:bodyPr wrap="square">
            <a:spAutoFit/>
          </a:bodyPr>
          <a:lstStyle/>
          <a:p>
            <a:pPr lvl="0" algn="ctr"/>
            <a:r>
              <a:rPr lang="en-US" sz="2000" b="1" dirty="0">
                <a:solidFill>
                  <a:srgbClr val="C00000"/>
                </a:solidFill>
                <a:cs typeface="Times New Roman" panose="02020603050405020304" pitchFamily="18" charset="0"/>
              </a:rPr>
              <a:t>TK XVIII</a:t>
            </a:r>
            <a:r>
              <a:rPr lang="en-US" sz="2000" b="1" dirty="0">
                <a:solidFill>
                  <a:srgbClr val="3333FF"/>
                </a:solidFill>
                <a:cs typeface="Times New Roman" panose="02020603050405020304" pitchFamily="18" charset="0"/>
              </a:rPr>
              <a:t>, Adam Smith </a:t>
            </a:r>
            <a:r>
              <a:rPr lang="en-US" sz="2000" b="1" dirty="0" err="1">
                <a:solidFill>
                  <a:schemeClr val="tx2"/>
                </a:solidFill>
                <a:cs typeface="Times New Roman" panose="02020603050405020304" pitchFamily="18" charset="0"/>
              </a:rPr>
              <a:t>đã</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đưa</a:t>
            </a:r>
            <a:r>
              <a:rPr lang="en-US" sz="2000" dirty="0">
                <a:solidFill>
                  <a:schemeClr val="tx2"/>
                </a:solidFill>
                <a:cs typeface="Times New Roman" panose="02020603050405020304" pitchFamily="18" charset="0"/>
              </a:rPr>
              <a:t> </a:t>
            </a:r>
            <a:r>
              <a:rPr lang="en-US" sz="2000" b="1" i="1" dirty="0" err="1">
                <a:solidFill>
                  <a:srgbClr val="C00000"/>
                </a:solidFill>
                <a:cs typeface="Times New Roman" panose="02020603050405020304" pitchFamily="18" charset="0"/>
              </a:rPr>
              <a:t>kinh</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tế</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chính</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trị</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trở</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thành</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môn</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khoa</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học</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có</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tính</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hệ</a:t>
            </a:r>
            <a:r>
              <a:rPr lang="en-US" sz="2000" b="1" i="1" dirty="0">
                <a:solidFill>
                  <a:srgbClr val="C00000"/>
                </a:solidFill>
                <a:cs typeface="Times New Roman" panose="02020603050405020304" pitchFamily="18" charset="0"/>
              </a:rPr>
              <a:t> </a:t>
            </a:r>
            <a:r>
              <a:rPr lang="en-US" sz="2000" b="1" i="1" dirty="0" err="1">
                <a:solidFill>
                  <a:srgbClr val="C00000"/>
                </a:solidFill>
                <a:cs typeface="Times New Roman" panose="02020603050405020304" pitchFamily="18" charset="0"/>
              </a:rPr>
              <a:t>thống</a:t>
            </a:r>
            <a:r>
              <a:rPr lang="en-US" sz="2000" b="1" i="1" dirty="0">
                <a:solidFill>
                  <a:srgbClr val="C00000"/>
                </a:solidFill>
                <a:cs typeface="Times New Roman" panose="02020603050405020304" pitchFamily="18" charset="0"/>
              </a:rPr>
              <a:t> </a:t>
            </a:r>
            <a:r>
              <a:rPr lang="en-US" sz="2000" b="1" dirty="0" err="1">
                <a:solidFill>
                  <a:schemeClr val="tx2"/>
                </a:solidFill>
                <a:cs typeface="Times New Roman" panose="02020603050405020304" pitchFamily="18" charset="0"/>
              </a:rPr>
              <a:t>với</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các</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phạm</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trù</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và</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khái</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niệm</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chuyên</a:t>
            </a:r>
            <a:r>
              <a:rPr lang="en-US" sz="2000" b="1" dirty="0">
                <a:solidFill>
                  <a:schemeClr val="tx2"/>
                </a:solidFill>
                <a:cs typeface="Times New Roman" panose="02020603050405020304" pitchFamily="18" charset="0"/>
              </a:rPr>
              <a:t> </a:t>
            </a:r>
            <a:r>
              <a:rPr lang="en-US" sz="2000" b="1" dirty="0" err="1">
                <a:solidFill>
                  <a:schemeClr val="tx2"/>
                </a:solidFill>
                <a:cs typeface="Times New Roman" panose="02020603050405020304" pitchFamily="18" charset="0"/>
              </a:rPr>
              <a:t>ngành</a:t>
            </a:r>
            <a:r>
              <a:rPr lang="en-US" sz="2000" b="1" dirty="0">
                <a:solidFill>
                  <a:schemeClr val="tx2"/>
                </a:solidFill>
                <a:cs typeface="Times New Roman" panose="02020603050405020304" pitchFamily="18" charset="0"/>
              </a:rPr>
              <a:t>  </a:t>
            </a:r>
          </a:p>
        </p:txBody>
      </p:sp>
      <p:pic>
        <p:nvPicPr>
          <p:cNvPr id="48" name="Picture 4" descr="butterflies_flowers_md_wht">
            <a:extLst>
              <a:ext uri="{FF2B5EF4-FFF2-40B4-BE49-F238E27FC236}">
                <a16:creationId xmlns:a16="http://schemas.microsoft.com/office/drawing/2014/main" xmlns="" id="{148FA4D5-08F2-4CAA-9F4F-82F5D1948E2C}"/>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0" y="6181859"/>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4" descr="butterflies_flowers_md_wht">
            <a:extLst>
              <a:ext uri="{FF2B5EF4-FFF2-40B4-BE49-F238E27FC236}">
                <a16:creationId xmlns:a16="http://schemas.microsoft.com/office/drawing/2014/main" xmlns="" id="{4E75946B-B4B5-4CCA-AC09-CCF04C054377}"/>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1472930" y="6181858"/>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4" descr="butterflies_flowers_md_wht">
            <a:extLst>
              <a:ext uri="{FF2B5EF4-FFF2-40B4-BE49-F238E27FC236}">
                <a16:creationId xmlns:a16="http://schemas.microsoft.com/office/drawing/2014/main" xmlns="" id="{D62DDA94-5DF8-4C73-A4CD-229E8DBFD57F}"/>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5676266" y="6181857"/>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4" descr="butterflies_flowers_md_wht">
            <a:extLst>
              <a:ext uri="{FF2B5EF4-FFF2-40B4-BE49-F238E27FC236}">
                <a16:creationId xmlns:a16="http://schemas.microsoft.com/office/drawing/2014/main" xmlns="" id="{FA1E7558-484F-4A06-A498-2BEA9150EE08}"/>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777934" y="6202082"/>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4" descr="butterflies_flowers_md_wht">
            <a:extLst>
              <a:ext uri="{FF2B5EF4-FFF2-40B4-BE49-F238E27FC236}">
                <a16:creationId xmlns:a16="http://schemas.microsoft.com/office/drawing/2014/main" xmlns="" id="{EB6E8FAD-5A4A-42F1-8693-79345D8DECE6}"/>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8867843" y="6199766"/>
            <a:ext cx="719070" cy="67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 name="Rectangle 52">
            <a:extLst>
              <a:ext uri="{FF2B5EF4-FFF2-40B4-BE49-F238E27FC236}">
                <a16:creationId xmlns:a16="http://schemas.microsoft.com/office/drawing/2014/main" xmlns="" id="{627276C2-3D3D-4235-9EAD-AAB34D9EF12D}"/>
              </a:ext>
            </a:extLst>
          </p:cNvPr>
          <p:cNvSpPr/>
          <p:nvPr/>
        </p:nvSpPr>
        <p:spPr>
          <a:xfrm>
            <a:off x="-1" y="1166144"/>
            <a:ext cx="10131171" cy="830997"/>
          </a:xfrm>
          <a:prstGeom prst="rect">
            <a:avLst/>
          </a:prstGeom>
        </p:spPr>
        <p:txBody>
          <a:bodyPr wrap="square">
            <a:spAutoFit/>
          </a:bodyPr>
          <a:lstStyle/>
          <a:p>
            <a:pPr algn="ctr"/>
            <a:r>
              <a:rPr lang="en-US" altLang="en-US" sz="2400" b="1" dirty="0">
                <a:solidFill>
                  <a:schemeClr val="bg1"/>
                </a:solidFill>
                <a:ea typeface="Calibri" panose="020F0502020204030204" pitchFamily="34" charset="0"/>
                <a:cs typeface="Times New Roman" panose="02020603050405020304" pitchFamily="18" charset="0"/>
              </a:rPr>
              <a:t>1.1. KHÁI  QUÁT SỰ HÌNH THÀNH VÀ PHÁT TRIỂN CỦA KINH TẾ CHÍNH TRỊ MÁC - LÊNIN</a:t>
            </a:r>
          </a:p>
        </p:txBody>
      </p:sp>
      <p:grpSp>
        <p:nvGrpSpPr>
          <p:cNvPr id="54" name="Group 21">
            <a:extLst>
              <a:ext uri="{FF2B5EF4-FFF2-40B4-BE49-F238E27FC236}">
                <a16:creationId xmlns:a16="http://schemas.microsoft.com/office/drawing/2014/main" xmlns="" id="{07A1B248-C908-4646-9C73-EFF0C3E3C279}"/>
              </a:ext>
            </a:extLst>
          </p:cNvPr>
          <p:cNvGrpSpPr>
            <a:grpSpLocks/>
          </p:cNvGrpSpPr>
          <p:nvPr/>
        </p:nvGrpSpPr>
        <p:grpSpPr bwMode="auto">
          <a:xfrm>
            <a:off x="7689" y="1997141"/>
            <a:ext cx="11408674" cy="232020"/>
            <a:chOff x="240" y="576"/>
            <a:chExt cx="5298" cy="0"/>
          </a:xfrm>
        </p:grpSpPr>
        <p:sp>
          <p:nvSpPr>
            <p:cNvPr id="55" name="Line 7">
              <a:extLst>
                <a:ext uri="{FF2B5EF4-FFF2-40B4-BE49-F238E27FC236}">
                  <a16:creationId xmlns:a16="http://schemas.microsoft.com/office/drawing/2014/main" xmlns="" id="{C0D54375-0281-4D14-88FA-716CB49DF276}"/>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56" name="Line 8">
              <a:extLst>
                <a:ext uri="{FF2B5EF4-FFF2-40B4-BE49-F238E27FC236}">
                  <a16:creationId xmlns:a16="http://schemas.microsoft.com/office/drawing/2014/main" xmlns="" id="{D040763D-7681-40FF-91D5-83898A9AD51D}"/>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pic>
        <p:nvPicPr>
          <p:cNvPr id="25" name="Picture 2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cSld>
  <p:clrMapOvr>
    <a:masterClrMapping/>
  </p:clrMapOvr>
  <p:transition>
    <p:wedge/>
  </p:transition>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Shape 428"/>
        <p:cNvGrpSpPr/>
        <p:nvPr/>
      </p:nvGrpSpPr>
      <p:grpSpPr>
        <a:xfrm>
          <a:off x="0" y="0"/>
          <a:ext cx="0" cy="0"/>
          <a:chOff x="0" y="0"/>
          <a:chExt cx="0" cy="0"/>
        </a:xfrm>
      </p:grpSpPr>
      <p:sp>
        <p:nvSpPr>
          <p:cNvPr id="429" name="Google Shape;429;p22"/>
          <p:cNvSpPr/>
          <p:nvPr/>
        </p:nvSpPr>
        <p:spPr>
          <a:xfrm>
            <a:off x="4423233" y="2277685"/>
            <a:ext cx="2993281" cy="3819595"/>
          </a:xfrm>
          <a:prstGeom prst="hexagon">
            <a:avLst>
              <a:gd name="adj" fmla="val 29110"/>
              <a:gd name="vf" fmla="val 115470"/>
            </a:avLst>
          </a:prstGeom>
          <a:solidFill>
            <a:srgbClr val="660066"/>
          </a:solidFill>
          <a:ln>
            <a:noFill/>
          </a:ln>
        </p:spPr>
        <p:txBody>
          <a:bodyPr spcFirstLastPara="1" wrap="square" lIns="121900" tIns="121900" rIns="121900" bIns="121900" anchor="ctr" anchorCtr="0">
            <a:noAutofit/>
          </a:bodyPr>
          <a:lstStyle/>
          <a:p>
            <a:pPr algn="ctr" defTabSz="1219170">
              <a:buClr>
                <a:srgbClr val="000000"/>
              </a:buClr>
            </a:pPr>
            <a:r>
              <a:rPr lang="en-US" sz="2400" b="1" dirty="0" err="1">
                <a:solidFill>
                  <a:srgbClr val="FFFFFF"/>
                </a:solidFill>
                <a:cs typeface="Times New Roman" panose="02020603050405020304" pitchFamily="18" charset="0"/>
              </a:rPr>
              <a:t>Quá</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trình</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phát</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triển</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của</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khoa</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học</a:t>
            </a:r>
            <a:r>
              <a:rPr lang="en-US" sz="2400" b="1" dirty="0">
                <a:solidFill>
                  <a:srgbClr val="FFFFFF"/>
                </a:solidFill>
                <a:cs typeface="Times New Roman" panose="02020603050405020304" pitchFamily="18" charset="0"/>
              </a:rPr>
              <a:t> KTCT </a:t>
            </a:r>
            <a:r>
              <a:rPr lang="en-US" sz="2400" b="1" dirty="0" err="1">
                <a:solidFill>
                  <a:srgbClr val="FFFFFF"/>
                </a:solidFill>
                <a:cs typeface="Times New Roman" panose="02020603050405020304" pitchFamily="18" charset="0"/>
              </a:rPr>
              <a:t>gồm</a:t>
            </a:r>
            <a:r>
              <a:rPr lang="en-US" sz="2400" b="1" dirty="0">
                <a:solidFill>
                  <a:srgbClr val="FFFFFF"/>
                </a:solidFill>
                <a:cs typeface="Times New Roman" panose="02020603050405020304" pitchFamily="18" charset="0"/>
              </a:rPr>
              <a:t> 2 </a:t>
            </a:r>
            <a:r>
              <a:rPr lang="en-US" sz="2400" b="1" dirty="0" err="1">
                <a:solidFill>
                  <a:srgbClr val="FFFFFF"/>
                </a:solidFill>
                <a:cs typeface="Times New Roman" panose="02020603050405020304" pitchFamily="18" charset="0"/>
              </a:rPr>
              <a:t>giai</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đoạn</a:t>
            </a:r>
            <a:endParaRPr sz="2400" b="1" kern="0" dirty="0">
              <a:solidFill>
                <a:srgbClr val="FFFFFF"/>
              </a:solidFill>
              <a:latin typeface="Muli"/>
              <a:ea typeface="Muli"/>
              <a:cs typeface="Muli"/>
              <a:sym typeface="Muli"/>
            </a:endParaRPr>
          </a:p>
        </p:txBody>
      </p:sp>
      <p:sp>
        <p:nvSpPr>
          <p:cNvPr id="431" name="Google Shape;431;p22"/>
          <p:cNvSpPr/>
          <p:nvPr/>
        </p:nvSpPr>
        <p:spPr>
          <a:xfrm>
            <a:off x="1990657" y="2277686"/>
            <a:ext cx="2888952" cy="3786659"/>
          </a:xfrm>
          <a:prstGeom prst="hexagon">
            <a:avLst>
              <a:gd name="adj" fmla="val 29110"/>
              <a:gd name="vf" fmla="val 115470"/>
            </a:avLst>
          </a:prstGeom>
          <a:solidFill>
            <a:srgbClr val="00B050"/>
          </a:solidFill>
          <a:ln w="9525" cap="flat" cmpd="sng">
            <a:solidFill>
              <a:srgbClr val="19BBD5"/>
            </a:solidFill>
            <a:prstDash val="dash"/>
            <a:round/>
            <a:headEnd type="none" w="sm" len="sm"/>
            <a:tailEnd type="none" w="sm" len="sm"/>
          </a:ln>
        </p:spPr>
        <p:txBody>
          <a:bodyPr spcFirstLastPara="1" wrap="square" lIns="121900" tIns="121900" rIns="121900" bIns="121900" anchor="ctr" anchorCtr="0">
            <a:noAutofit/>
          </a:bodyPr>
          <a:lstStyle/>
          <a:p>
            <a:pPr algn="ctr" defTabSz="1219170">
              <a:buClr>
                <a:srgbClr val="000000"/>
              </a:buClr>
            </a:pPr>
            <a:endParaRPr sz="1867" kern="0" dirty="0">
              <a:solidFill>
                <a:srgbClr val="C6DAEC"/>
              </a:solidFill>
              <a:latin typeface="Muli"/>
              <a:ea typeface="Muli"/>
              <a:cs typeface="Muli"/>
              <a:sym typeface="Muli"/>
            </a:endParaRPr>
          </a:p>
        </p:txBody>
      </p:sp>
      <p:sp>
        <p:nvSpPr>
          <p:cNvPr id="432" name="Google Shape;432;p22"/>
          <p:cNvSpPr/>
          <p:nvPr/>
        </p:nvSpPr>
        <p:spPr>
          <a:xfrm>
            <a:off x="6871101" y="2277685"/>
            <a:ext cx="3100501" cy="3819595"/>
          </a:xfrm>
          <a:prstGeom prst="hexagon">
            <a:avLst>
              <a:gd name="adj" fmla="val 29110"/>
              <a:gd name="vf" fmla="val 115470"/>
            </a:avLst>
          </a:prstGeom>
          <a:solidFill>
            <a:srgbClr val="CC3300"/>
          </a:solidFill>
          <a:ln w="9525" cap="flat" cmpd="sng">
            <a:solidFill>
              <a:srgbClr val="19BBD5"/>
            </a:solidFill>
            <a:prstDash val="dash"/>
            <a:round/>
            <a:headEnd type="none" w="sm" len="sm"/>
            <a:tailEnd type="none" w="sm" len="sm"/>
          </a:ln>
        </p:spPr>
        <p:txBody>
          <a:bodyPr spcFirstLastPara="1" wrap="square" lIns="121900" tIns="121900" rIns="121900" bIns="121900" anchor="ctr" anchorCtr="0">
            <a:noAutofit/>
          </a:bodyPr>
          <a:lstStyle/>
          <a:p>
            <a:pPr algn="ctr" defTabSz="1219170">
              <a:buClr>
                <a:srgbClr val="000000"/>
              </a:buClr>
            </a:pPr>
            <a:r>
              <a:rPr lang="en-US" sz="2400" b="1" dirty="0" err="1">
                <a:solidFill>
                  <a:srgbClr val="FFFFFF"/>
                </a:solidFill>
                <a:cs typeface="Times New Roman" panose="02020603050405020304" pitchFamily="18" charset="0"/>
              </a:rPr>
              <a:t>Giai</a:t>
            </a:r>
            <a:r>
              <a:rPr lang="en-US" sz="2400" b="1" dirty="0">
                <a:solidFill>
                  <a:srgbClr val="FFFFFF"/>
                </a:solidFill>
                <a:cs typeface="Times New Roman" panose="02020603050405020304" pitchFamily="18" charset="0"/>
              </a:rPr>
              <a:t> </a:t>
            </a:r>
          </a:p>
          <a:p>
            <a:pPr algn="ctr" defTabSz="1219170">
              <a:buClr>
                <a:srgbClr val="000000"/>
              </a:buClr>
            </a:pPr>
            <a:r>
              <a:rPr lang="en-US" sz="2400" b="1" dirty="0" err="1">
                <a:solidFill>
                  <a:srgbClr val="FFFFFF"/>
                </a:solidFill>
                <a:cs typeface="Times New Roman" panose="02020603050405020304" pitchFamily="18" charset="0"/>
              </a:rPr>
              <a:t>đoạn</a:t>
            </a:r>
            <a:r>
              <a:rPr lang="en-US" sz="2400" b="1" dirty="0">
                <a:solidFill>
                  <a:srgbClr val="FFFFFF"/>
                </a:solidFill>
                <a:cs typeface="Times New Roman" panose="02020603050405020304" pitchFamily="18" charset="0"/>
              </a:rPr>
              <a:t> 2: </a:t>
            </a:r>
          </a:p>
          <a:p>
            <a:pPr algn="ctr" defTabSz="1219170">
              <a:buClr>
                <a:srgbClr val="000000"/>
              </a:buClr>
            </a:pPr>
            <a:r>
              <a:rPr lang="en-US" sz="2400" b="1" dirty="0" err="1">
                <a:solidFill>
                  <a:srgbClr val="FFFFFF"/>
                </a:solidFill>
                <a:cs typeface="Times New Roman" panose="02020603050405020304" pitchFamily="18" charset="0"/>
              </a:rPr>
              <a:t>Từ</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sau</a:t>
            </a:r>
            <a:r>
              <a:rPr lang="en-US" sz="2400" b="1" dirty="0">
                <a:solidFill>
                  <a:srgbClr val="FFFFFF"/>
                </a:solidFill>
                <a:cs typeface="Times New Roman" panose="02020603050405020304" pitchFamily="18" charset="0"/>
              </a:rPr>
              <a:t> TK XVIII </a:t>
            </a:r>
            <a:r>
              <a:rPr lang="en-US" sz="2400" b="1" dirty="0" err="1">
                <a:solidFill>
                  <a:srgbClr val="FFFFFF"/>
                </a:solidFill>
                <a:cs typeface="Times New Roman" panose="02020603050405020304" pitchFamily="18" charset="0"/>
              </a:rPr>
              <a:t>đến</a:t>
            </a:r>
            <a:r>
              <a:rPr lang="en-US" sz="2400" b="1" dirty="0">
                <a:solidFill>
                  <a:srgbClr val="FFFFFF"/>
                </a:solidFill>
                <a:cs typeface="Times New Roman" panose="02020603050405020304" pitchFamily="18" charset="0"/>
              </a:rPr>
              <a:t> nay</a:t>
            </a:r>
          </a:p>
          <a:p>
            <a:pPr algn="ctr" defTabSz="1219170">
              <a:buClr>
                <a:srgbClr val="000000"/>
              </a:buClr>
            </a:pPr>
            <a:endParaRPr sz="1867" kern="0" dirty="0">
              <a:solidFill>
                <a:srgbClr val="C6DAEC"/>
              </a:solidFill>
              <a:latin typeface="Muli"/>
              <a:ea typeface="Muli"/>
              <a:cs typeface="Muli"/>
              <a:sym typeface="Muli"/>
            </a:endParaRPr>
          </a:p>
        </p:txBody>
      </p:sp>
      <p:sp>
        <p:nvSpPr>
          <p:cNvPr id="7" name="TextBox 2"/>
          <p:cNvSpPr txBox="1">
            <a:spLocks noChangeArrowheads="1"/>
          </p:cNvSpPr>
          <p:nvPr/>
        </p:nvSpPr>
        <p:spPr bwMode="auto">
          <a:xfrm>
            <a:off x="1129125" y="6064346"/>
            <a:ext cx="87836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Font typeface="Wingdings" panose="05000000000000000000" pitchFamily="2" charset="2"/>
              <a:buNone/>
              <a:defRPr/>
            </a:pPr>
            <a:r>
              <a:rPr lang="en-US" altLang="en-US" sz="2000" b="1" dirty="0">
                <a:solidFill>
                  <a:srgbClr val="006600"/>
                </a:solidFill>
                <a:latin typeface="Arial"/>
                <a:cs typeface="Times New Roman" panose="02020603050405020304" pitchFamily="18" charset="0"/>
              </a:rPr>
              <a:t>QUÁ TRÌNH PHÁT TRIỂN TƯ TƯỞNG KINH TẾ</a:t>
            </a:r>
          </a:p>
          <a:p>
            <a:pPr algn="ctr" defTabSz="914400" eaLnBrk="0" fontAlgn="base" hangingPunct="0">
              <a:spcBef>
                <a:spcPct val="0"/>
              </a:spcBef>
              <a:spcAft>
                <a:spcPct val="0"/>
              </a:spcAft>
              <a:buClrTx/>
              <a:buFont typeface="Wingdings" panose="05000000000000000000" pitchFamily="2" charset="2"/>
              <a:buNone/>
              <a:defRPr/>
            </a:pPr>
            <a:r>
              <a:rPr lang="en-US" altLang="en-US" sz="2000" b="1" dirty="0">
                <a:solidFill>
                  <a:srgbClr val="006600"/>
                </a:solidFill>
                <a:latin typeface="Arial"/>
                <a:cs typeface="Times New Roman" panose="02020603050405020304" pitchFamily="18" charset="0"/>
              </a:rPr>
              <a:t>CỦA NHÂN LOẠI</a:t>
            </a:r>
          </a:p>
        </p:txBody>
      </p:sp>
      <p:sp>
        <p:nvSpPr>
          <p:cNvPr id="2" name="Rectangle 1"/>
          <p:cNvSpPr/>
          <p:nvPr/>
        </p:nvSpPr>
        <p:spPr>
          <a:xfrm>
            <a:off x="2749423" y="2493502"/>
            <a:ext cx="1371421" cy="2677656"/>
          </a:xfrm>
          <a:prstGeom prst="rect">
            <a:avLst/>
          </a:prstGeom>
        </p:spPr>
        <p:txBody>
          <a:bodyPr wrap="square">
            <a:spAutoFit/>
          </a:bodyPr>
          <a:lstStyle/>
          <a:p>
            <a:pPr algn="ctr"/>
            <a:r>
              <a:rPr lang="en-US" sz="2400" b="1" dirty="0" err="1">
                <a:solidFill>
                  <a:srgbClr val="FFFFFF"/>
                </a:solidFill>
                <a:cs typeface="Times New Roman" panose="02020603050405020304" pitchFamily="18" charset="0"/>
              </a:rPr>
              <a:t>Giai</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đoạn</a:t>
            </a:r>
            <a:r>
              <a:rPr lang="en-US" sz="2400" b="1" dirty="0">
                <a:solidFill>
                  <a:srgbClr val="FFFFFF"/>
                </a:solidFill>
                <a:cs typeface="Times New Roman" panose="02020603050405020304" pitchFamily="18" charset="0"/>
              </a:rPr>
              <a:t> 1: </a:t>
            </a:r>
            <a:r>
              <a:rPr lang="en-US" sz="2400" b="1" dirty="0" err="1">
                <a:solidFill>
                  <a:srgbClr val="FFFFFF"/>
                </a:solidFill>
                <a:cs typeface="Times New Roman" panose="02020603050405020304" pitchFamily="18" charset="0"/>
              </a:rPr>
              <a:t>Từ</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thời</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cổ</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đại</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đến</a:t>
            </a:r>
            <a:r>
              <a:rPr lang="en-US" sz="2400" b="1" dirty="0">
                <a:solidFill>
                  <a:srgbClr val="FFFFFF"/>
                </a:solidFill>
                <a:cs typeface="Times New Roman" panose="02020603050405020304" pitchFamily="18" charset="0"/>
              </a:rPr>
              <a:t> </a:t>
            </a:r>
            <a:r>
              <a:rPr lang="en-US" sz="2400" b="1" dirty="0" err="1">
                <a:solidFill>
                  <a:srgbClr val="FFFFFF"/>
                </a:solidFill>
                <a:cs typeface="Times New Roman" panose="02020603050405020304" pitchFamily="18" charset="0"/>
              </a:rPr>
              <a:t>cuối</a:t>
            </a:r>
            <a:r>
              <a:rPr lang="en-US" sz="2400" b="1" dirty="0">
                <a:solidFill>
                  <a:srgbClr val="FFFFFF"/>
                </a:solidFill>
                <a:cs typeface="Times New Roman" panose="02020603050405020304" pitchFamily="18" charset="0"/>
              </a:rPr>
              <a:t> TK XVIII</a:t>
            </a:r>
          </a:p>
        </p:txBody>
      </p:sp>
      <p:sp>
        <p:nvSpPr>
          <p:cNvPr id="9" name="Oval 8"/>
          <p:cNvSpPr/>
          <p:nvPr/>
        </p:nvSpPr>
        <p:spPr>
          <a:xfrm>
            <a:off x="224113" y="3856442"/>
            <a:ext cx="2004737" cy="2101446"/>
          </a:xfrm>
          <a:prstGeom prst="ellipse">
            <a:avLst/>
          </a:prstGeom>
          <a:blipFill>
            <a:blip r:embed="rId3">
              <a:extLst>
                <a:ext uri="{28A0092B-C50C-407E-A947-70E740481C1C}">
                  <a14:useLocalDpi xmlns:a14="http://schemas.microsoft.com/office/drawing/2010/main" val="0"/>
                </a:ext>
              </a:extLst>
            </a:blip>
            <a:srcRect/>
            <a:stretch>
              <a:fillRect l="-29000" r="-29000"/>
            </a:stretch>
          </a:blipFill>
        </p:spPr>
        <p:style>
          <a:lnRef idx="0">
            <a:schemeClr val="dk2">
              <a:shade val="80000"/>
              <a:hueOff val="0"/>
              <a:satOff val="0"/>
              <a:lumOff val="0"/>
              <a:alphaOff val="0"/>
            </a:schemeClr>
          </a:lnRef>
          <a:fillRef idx="1">
            <a:scrgbClr r="0" g="0" b="0"/>
          </a:fillRef>
          <a:effectRef idx="3">
            <a:schemeClr val="dk2">
              <a:tint val="40000"/>
              <a:hueOff val="0"/>
              <a:satOff val="0"/>
              <a:lumOff val="0"/>
              <a:alphaOff val="0"/>
            </a:schemeClr>
          </a:effectRef>
          <a:fontRef idx="minor">
            <a:schemeClr val="lt1">
              <a:hueOff val="0"/>
              <a:satOff val="0"/>
              <a:lumOff val="0"/>
              <a:alphaOff val="0"/>
            </a:schemeClr>
          </a:fontRef>
        </p:style>
      </p:sp>
      <p:sp>
        <p:nvSpPr>
          <p:cNvPr id="10" name="Oval 9"/>
          <p:cNvSpPr/>
          <p:nvPr/>
        </p:nvSpPr>
        <p:spPr>
          <a:xfrm>
            <a:off x="9708099" y="2060989"/>
            <a:ext cx="2357436" cy="2271872"/>
          </a:xfrm>
          <a:prstGeom prst="ellipse">
            <a:avLst/>
          </a:prstGeom>
          <a:blipFill>
            <a:blip r:embed="rId4">
              <a:extLst>
                <a:ext uri="{28A0092B-C50C-407E-A947-70E740481C1C}">
                  <a14:useLocalDpi xmlns:a14="http://schemas.microsoft.com/office/drawing/2010/main" val="0"/>
                </a:ext>
              </a:extLst>
            </a:blip>
            <a:srcRect/>
            <a:stretch>
              <a:fillRect l="-25000" r="-25000"/>
            </a:stretch>
          </a:blipFill>
        </p:spPr>
        <p:style>
          <a:lnRef idx="0">
            <a:schemeClr val="dk2">
              <a:shade val="80000"/>
              <a:hueOff val="0"/>
              <a:satOff val="0"/>
              <a:lumOff val="0"/>
              <a:alphaOff val="0"/>
            </a:schemeClr>
          </a:lnRef>
          <a:fillRef idx="1">
            <a:scrgbClr r="0" g="0" b="0"/>
          </a:fillRef>
          <a:effectRef idx="3">
            <a:schemeClr val="dk2">
              <a:tint val="40000"/>
              <a:hueOff val="0"/>
              <a:satOff val="0"/>
              <a:lumOff val="0"/>
              <a:alphaOff val="0"/>
            </a:schemeClr>
          </a:effectRef>
          <a:fontRef idx="minor">
            <a:schemeClr val="lt1">
              <a:hueOff val="0"/>
              <a:satOff val="0"/>
              <a:lumOff val="0"/>
              <a:alphaOff val="0"/>
            </a:schemeClr>
          </a:fontRef>
        </p:style>
      </p:sp>
      <p:grpSp>
        <p:nvGrpSpPr>
          <p:cNvPr id="13" name="Group 21">
            <a:extLst>
              <a:ext uri="{FF2B5EF4-FFF2-40B4-BE49-F238E27FC236}">
                <a16:creationId xmlns:a16="http://schemas.microsoft.com/office/drawing/2014/main" xmlns="" id="{55B86938-7DA0-425F-9A3D-EAB44A09A7AE}"/>
              </a:ext>
            </a:extLst>
          </p:cNvPr>
          <p:cNvGrpSpPr>
            <a:grpSpLocks/>
          </p:cNvGrpSpPr>
          <p:nvPr/>
        </p:nvGrpSpPr>
        <p:grpSpPr bwMode="auto">
          <a:xfrm>
            <a:off x="1685503" y="2122310"/>
            <a:ext cx="10024110" cy="155376"/>
            <a:chOff x="240" y="576"/>
            <a:chExt cx="5298" cy="0"/>
          </a:xfrm>
        </p:grpSpPr>
        <p:sp>
          <p:nvSpPr>
            <p:cNvPr id="14" name="Line 7">
              <a:extLst>
                <a:ext uri="{FF2B5EF4-FFF2-40B4-BE49-F238E27FC236}">
                  <a16:creationId xmlns:a16="http://schemas.microsoft.com/office/drawing/2014/main" xmlns="" id="{528B229F-E194-4283-84D6-F7A9AEA4F019}"/>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5" name="Line 8">
              <a:extLst>
                <a:ext uri="{FF2B5EF4-FFF2-40B4-BE49-F238E27FC236}">
                  <a16:creationId xmlns:a16="http://schemas.microsoft.com/office/drawing/2014/main" xmlns="" id="{D4347020-4943-4B6D-AA47-204E3F43B1B1}"/>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sp>
        <p:nvSpPr>
          <p:cNvPr id="16" name="Rectangle 15">
            <a:extLst>
              <a:ext uri="{FF2B5EF4-FFF2-40B4-BE49-F238E27FC236}">
                <a16:creationId xmlns:a16="http://schemas.microsoft.com/office/drawing/2014/main" xmlns="" id="{DBCAC3AC-820C-4292-ADB4-5F0BD43D61AC}"/>
              </a:ext>
            </a:extLst>
          </p:cNvPr>
          <p:cNvSpPr/>
          <p:nvPr/>
        </p:nvSpPr>
        <p:spPr>
          <a:xfrm>
            <a:off x="1685503" y="1268720"/>
            <a:ext cx="9167767" cy="830997"/>
          </a:xfrm>
          <a:prstGeom prst="rect">
            <a:avLst/>
          </a:prstGeom>
        </p:spPr>
        <p:txBody>
          <a:bodyPr wrap="square">
            <a:spAutoFit/>
          </a:bodyPr>
          <a:lstStyle/>
          <a:p>
            <a:pPr algn="ctr"/>
            <a:r>
              <a:rPr lang="en-US" altLang="en-US" sz="2400" b="1" dirty="0">
                <a:solidFill>
                  <a:srgbClr val="002060"/>
                </a:solidFill>
                <a:ea typeface="Calibri" panose="020F0502020204030204" pitchFamily="34" charset="0"/>
                <a:cs typeface="Times New Roman" panose="02020603050405020304" pitchFamily="18" charset="0"/>
              </a:rPr>
              <a:t>1.1. KHÁI  QUÁT SỰ HÌNH THÀNH VÀ PHÁT TRIỂN CỦA KINH TẾ CHÍNH TRỊ MÁC - LÊNIN</a:t>
            </a:r>
          </a:p>
        </p:txBody>
      </p:sp>
      <p:pic>
        <p:nvPicPr>
          <p:cNvPr id="17" name="Picture 1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408708094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oogle Shape;777;p37">
            <a:extLst>
              <a:ext uri="{FF2B5EF4-FFF2-40B4-BE49-F238E27FC236}">
                <a16:creationId xmlns:a16="http://schemas.microsoft.com/office/drawing/2014/main" xmlns="" id="{AA0C7BCC-0388-4C64-8D46-F896581732F0}"/>
              </a:ext>
            </a:extLst>
          </p:cNvPr>
          <p:cNvGrpSpPr/>
          <p:nvPr/>
        </p:nvGrpSpPr>
        <p:grpSpPr>
          <a:xfrm>
            <a:off x="810233" y="2542667"/>
            <a:ext cx="10287200" cy="3211068"/>
            <a:chOff x="683639" y="1733694"/>
            <a:chExt cx="7715400" cy="2408301"/>
          </a:xfrm>
        </p:grpSpPr>
        <p:cxnSp>
          <p:nvCxnSpPr>
            <p:cNvPr id="13" name="Google Shape;778;p37">
              <a:extLst>
                <a:ext uri="{FF2B5EF4-FFF2-40B4-BE49-F238E27FC236}">
                  <a16:creationId xmlns:a16="http://schemas.microsoft.com/office/drawing/2014/main" xmlns="" id="{7294B27F-BC4D-4E6C-87FF-A617AA208F85}"/>
                </a:ext>
              </a:extLst>
            </p:cNvPr>
            <p:cNvCxnSpPr/>
            <p:nvPr/>
          </p:nvCxnSpPr>
          <p:spPr>
            <a:xfrm>
              <a:off x="683639" y="2943287"/>
              <a:ext cx="7715400" cy="0"/>
            </a:xfrm>
            <a:prstGeom prst="straightConnector1">
              <a:avLst/>
            </a:prstGeom>
            <a:noFill/>
            <a:ln w="9525" cap="flat" cmpd="sng">
              <a:solidFill>
                <a:schemeClr val="dk1"/>
              </a:solidFill>
              <a:prstDash val="dash"/>
              <a:round/>
              <a:headEnd type="none" w="med" len="med"/>
              <a:tailEnd type="none" w="med" len="med"/>
            </a:ln>
          </p:spPr>
        </p:cxnSp>
        <p:sp>
          <p:nvSpPr>
            <p:cNvPr id="14" name="Google Shape;779;p37">
              <a:extLst>
                <a:ext uri="{FF2B5EF4-FFF2-40B4-BE49-F238E27FC236}">
                  <a16:creationId xmlns:a16="http://schemas.microsoft.com/office/drawing/2014/main" xmlns="" id="{250C995A-20C7-49FB-AEE6-29632602C91F}"/>
                </a:ext>
              </a:extLst>
            </p:cNvPr>
            <p:cNvSpPr/>
            <p:nvPr/>
          </p:nvSpPr>
          <p:spPr>
            <a:xfrm rot="8100000">
              <a:off x="1467903" y="1759604"/>
              <a:ext cx="582090" cy="582090"/>
            </a:xfrm>
            <a:prstGeom prst="teardrop">
              <a:avLst>
                <a:gd name="adj" fmla="val 100000"/>
              </a:avLst>
            </a:prstGeom>
            <a:gradFill>
              <a:gsLst>
                <a:gs pos="0">
                  <a:srgbClr val="EEC9C3"/>
                </a:gs>
                <a:gs pos="100000">
                  <a:srgbClr val="FF8C8C"/>
                </a:gs>
              </a:gsLst>
              <a:lin ang="5400700" scaled="0"/>
            </a:gra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5" name="Google Shape;780;p37">
              <a:extLst>
                <a:ext uri="{FF2B5EF4-FFF2-40B4-BE49-F238E27FC236}">
                  <a16:creationId xmlns:a16="http://schemas.microsoft.com/office/drawing/2014/main" xmlns="" id="{4A2DF7E3-890B-4F3D-AD7C-5AEE5360D0EE}"/>
                </a:ext>
              </a:extLst>
            </p:cNvPr>
            <p:cNvSpPr/>
            <p:nvPr/>
          </p:nvSpPr>
          <p:spPr>
            <a:xfrm rot="-2700000">
              <a:off x="3343957" y="3559905"/>
              <a:ext cx="582090" cy="582090"/>
            </a:xfrm>
            <a:prstGeom prst="teardrop">
              <a:avLst>
                <a:gd name="adj" fmla="val 100000"/>
              </a:avLst>
            </a:prstGeom>
            <a:gradFill>
              <a:gsLst>
                <a:gs pos="0">
                  <a:schemeClr val="dk2"/>
                </a:gs>
                <a:gs pos="100000">
                  <a:schemeClr val="lt1"/>
                </a:gs>
              </a:gsLst>
              <a:lin ang="5400700" scaled="0"/>
            </a:gra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 name="Google Shape;781;p37">
              <a:extLst>
                <a:ext uri="{FF2B5EF4-FFF2-40B4-BE49-F238E27FC236}">
                  <a16:creationId xmlns:a16="http://schemas.microsoft.com/office/drawing/2014/main" xmlns="" id="{FDF47875-237D-4F1E-99B6-F1911E2F8266}"/>
                </a:ext>
              </a:extLst>
            </p:cNvPr>
            <p:cNvSpPr/>
            <p:nvPr/>
          </p:nvSpPr>
          <p:spPr>
            <a:xfrm rot="8100000">
              <a:off x="5191454" y="1733694"/>
              <a:ext cx="582090" cy="582090"/>
            </a:xfrm>
            <a:prstGeom prst="teardrop">
              <a:avLst>
                <a:gd name="adj" fmla="val 100000"/>
              </a:avLst>
            </a:prstGeom>
            <a:gradFill>
              <a:gsLst>
                <a:gs pos="0">
                  <a:schemeClr val="accent2"/>
                </a:gs>
                <a:gs pos="100000">
                  <a:schemeClr val="accent1"/>
                </a:gs>
              </a:gsLst>
              <a:lin ang="5400700" scaled="0"/>
            </a:gra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 name="Google Shape;782;p37">
              <a:extLst>
                <a:ext uri="{FF2B5EF4-FFF2-40B4-BE49-F238E27FC236}">
                  <a16:creationId xmlns:a16="http://schemas.microsoft.com/office/drawing/2014/main" xmlns="" id="{91CCBD2B-1394-4D90-B040-E5C4809C7304}"/>
                </a:ext>
              </a:extLst>
            </p:cNvPr>
            <p:cNvSpPr/>
            <p:nvPr/>
          </p:nvSpPr>
          <p:spPr>
            <a:xfrm rot="-2700000">
              <a:off x="7096657" y="3559905"/>
              <a:ext cx="582090" cy="582090"/>
            </a:xfrm>
            <a:prstGeom prst="teardrop">
              <a:avLst>
                <a:gd name="adj" fmla="val 100000"/>
              </a:avLst>
            </a:prstGeom>
            <a:gradFill>
              <a:gsLst>
                <a:gs pos="0">
                  <a:srgbClr val="FFF3C4"/>
                </a:gs>
                <a:gs pos="100000">
                  <a:srgbClr val="FAD647"/>
                </a:gs>
              </a:gsLst>
              <a:lin ang="5400012" scaled="0"/>
            </a:gradFill>
            <a:ln>
              <a:noFill/>
            </a:ln>
            <a:effectLst>
              <a:outerShdw blurRad="42863" dist="9525" dir="54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cxnSp>
          <p:nvCxnSpPr>
            <p:cNvPr id="18" name="Google Shape;783;p37">
              <a:extLst>
                <a:ext uri="{FF2B5EF4-FFF2-40B4-BE49-F238E27FC236}">
                  <a16:creationId xmlns:a16="http://schemas.microsoft.com/office/drawing/2014/main" xmlns="" id="{31AAC7FB-3CF0-40B2-971E-38EDECACE0F0}"/>
                </a:ext>
              </a:extLst>
            </p:cNvPr>
            <p:cNvCxnSpPr>
              <a:cxnSpLocks/>
            </p:cNvCxnSpPr>
            <p:nvPr/>
          </p:nvCxnSpPr>
          <p:spPr>
            <a:xfrm>
              <a:off x="1758948" y="2538683"/>
              <a:ext cx="2" cy="343193"/>
            </a:xfrm>
            <a:prstGeom prst="straightConnector1">
              <a:avLst/>
            </a:prstGeom>
            <a:noFill/>
            <a:ln w="9525" cap="flat" cmpd="sng">
              <a:solidFill>
                <a:schemeClr val="dk1"/>
              </a:solidFill>
              <a:prstDash val="dash"/>
              <a:round/>
              <a:headEnd type="none" w="med" len="med"/>
              <a:tailEnd type="none" w="med" len="med"/>
            </a:ln>
          </p:spPr>
        </p:cxnSp>
        <p:cxnSp>
          <p:nvCxnSpPr>
            <p:cNvPr id="24" name="Google Shape;784;p37">
              <a:extLst>
                <a:ext uri="{FF2B5EF4-FFF2-40B4-BE49-F238E27FC236}">
                  <a16:creationId xmlns:a16="http://schemas.microsoft.com/office/drawing/2014/main" xmlns="" id="{6320061B-5E32-48FA-BD2F-B53D5F10EC0F}"/>
                </a:ext>
              </a:extLst>
            </p:cNvPr>
            <p:cNvCxnSpPr>
              <a:cxnSpLocks/>
              <a:stCxn id="16" idx="7"/>
            </p:cNvCxnSpPr>
            <p:nvPr/>
          </p:nvCxnSpPr>
          <p:spPr>
            <a:xfrm>
              <a:off x="5482499" y="2436339"/>
              <a:ext cx="0" cy="369103"/>
            </a:xfrm>
            <a:prstGeom prst="straightConnector1">
              <a:avLst/>
            </a:prstGeom>
            <a:noFill/>
            <a:ln w="9525" cap="flat" cmpd="sng">
              <a:solidFill>
                <a:schemeClr val="dk1"/>
              </a:solidFill>
              <a:prstDash val="dash"/>
              <a:round/>
              <a:headEnd type="none" w="med" len="med"/>
              <a:tailEnd type="none" w="med" len="med"/>
            </a:ln>
          </p:spPr>
        </p:cxnSp>
        <p:cxnSp>
          <p:nvCxnSpPr>
            <p:cNvPr id="25" name="Google Shape;785;p37">
              <a:extLst>
                <a:ext uri="{FF2B5EF4-FFF2-40B4-BE49-F238E27FC236}">
                  <a16:creationId xmlns:a16="http://schemas.microsoft.com/office/drawing/2014/main" xmlns="" id="{55842D7B-3A08-4809-911D-AE975B4B7C4D}"/>
                </a:ext>
              </a:extLst>
            </p:cNvPr>
            <p:cNvCxnSpPr>
              <a:cxnSpLocks/>
            </p:cNvCxnSpPr>
            <p:nvPr/>
          </p:nvCxnSpPr>
          <p:spPr>
            <a:xfrm flipV="1">
              <a:off x="3633965" y="2943287"/>
              <a:ext cx="5413" cy="433298"/>
            </a:xfrm>
            <a:prstGeom prst="straightConnector1">
              <a:avLst/>
            </a:prstGeom>
            <a:noFill/>
            <a:ln w="9525" cap="flat" cmpd="sng">
              <a:solidFill>
                <a:schemeClr val="dk1"/>
              </a:solidFill>
              <a:prstDash val="dash"/>
              <a:round/>
              <a:headEnd type="none" w="med" len="med"/>
              <a:tailEnd type="none" w="med" len="med"/>
            </a:ln>
          </p:spPr>
        </p:cxnSp>
        <p:cxnSp>
          <p:nvCxnSpPr>
            <p:cNvPr id="26" name="Google Shape;787;p37">
              <a:extLst>
                <a:ext uri="{FF2B5EF4-FFF2-40B4-BE49-F238E27FC236}">
                  <a16:creationId xmlns:a16="http://schemas.microsoft.com/office/drawing/2014/main" xmlns="" id="{36E4DC66-F036-4F00-BB68-BE98D404AC7F}"/>
                </a:ext>
              </a:extLst>
            </p:cNvPr>
            <p:cNvCxnSpPr>
              <a:cxnSpLocks/>
            </p:cNvCxnSpPr>
            <p:nvPr/>
          </p:nvCxnSpPr>
          <p:spPr>
            <a:xfrm flipV="1">
              <a:off x="7346775" y="3035450"/>
              <a:ext cx="0" cy="403901"/>
            </a:xfrm>
            <a:prstGeom prst="straightConnector1">
              <a:avLst/>
            </a:prstGeom>
            <a:noFill/>
            <a:ln w="9525" cap="flat" cmpd="sng">
              <a:solidFill>
                <a:schemeClr val="dk1"/>
              </a:solidFill>
              <a:prstDash val="dash"/>
              <a:round/>
              <a:headEnd type="none" w="med" len="med"/>
              <a:tailEnd type="none" w="med" len="med"/>
            </a:ln>
          </p:spPr>
        </p:cxnSp>
      </p:grpSp>
      <p:sp>
        <p:nvSpPr>
          <p:cNvPr id="27" name="Google Shape;790;p37">
            <a:extLst>
              <a:ext uri="{FF2B5EF4-FFF2-40B4-BE49-F238E27FC236}">
                <a16:creationId xmlns:a16="http://schemas.microsoft.com/office/drawing/2014/main" xmlns="" id="{C8E0294E-6D67-44CA-AEBA-1463C16FE9E6}"/>
              </a:ext>
            </a:extLst>
          </p:cNvPr>
          <p:cNvSpPr txBox="1"/>
          <p:nvPr/>
        </p:nvSpPr>
        <p:spPr>
          <a:xfrm>
            <a:off x="928845" y="4561951"/>
            <a:ext cx="3296093" cy="9388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sz="2400" b="1" dirty="0" err="1">
                <a:cs typeface="Times New Roman" panose="02020603050405020304" pitchFamily="18" charset="0"/>
              </a:rPr>
              <a:t>Thời</a:t>
            </a:r>
            <a:r>
              <a:rPr lang="en-US" sz="2400" b="1" dirty="0">
                <a:cs typeface="Times New Roman" panose="02020603050405020304" pitchFamily="18" charset="0"/>
              </a:rPr>
              <a:t> </a:t>
            </a:r>
            <a:r>
              <a:rPr lang="en-US" sz="2400" b="1" dirty="0" err="1">
                <a:cs typeface="Times New Roman" panose="02020603050405020304" pitchFamily="18" charset="0"/>
              </a:rPr>
              <a:t>kỳ</a:t>
            </a:r>
            <a:r>
              <a:rPr lang="en-US" sz="2400" b="1" dirty="0">
                <a:cs typeface="Times New Roman" panose="02020603050405020304" pitchFamily="18" charset="0"/>
              </a:rPr>
              <a:t> </a:t>
            </a:r>
            <a:r>
              <a:rPr lang="en-US" sz="2400" b="1" dirty="0" err="1">
                <a:cs typeface="Times New Roman" panose="02020603050405020304" pitchFamily="18" charset="0"/>
              </a:rPr>
              <a:t>cổ</a:t>
            </a:r>
            <a:r>
              <a:rPr lang="en-US" sz="2400" b="1" dirty="0">
                <a:cs typeface="Times New Roman" panose="02020603050405020304" pitchFamily="18" charset="0"/>
              </a:rPr>
              <a:t> </a:t>
            </a:r>
            <a:r>
              <a:rPr lang="en-US" sz="2400" b="1" dirty="0" err="1">
                <a:cs typeface="Times New Roman" panose="02020603050405020304" pitchFamily="18" charset="0"/>
              </a:rPr>
              <a:t>đại</a:t>
            </a:r>
            <a:r>
              <a:rPr lang="en-US" sz="2400" b="1" dirty="0">
                <a:cs typeface="Times New Roman" panose="02020603050405020304" pitchFamily="18" charset="0"/>
              </a:rPr>
              <a:t>, </a:t>
            </a:r>
            <a:r>
              <a:rPr lang="en-US" sz="2400" b="1" dirty="0" err="1">
                <a:cs typeface="Times New Roman" panose="02020603050405020304" pitchFamily="18" charset="0"/>
              </a:rPr>
              <a:t>trung</a:t>
            </a:r>
            <a:r>
              <a:rPr lang="en-US" sz="2400" b="1" dirty="0">
                <a:cs typeface="Times New Roman" panose="02020603050405020304" pitchFamily="18" charset="0"/>
              </a:rPr>
              <a:t> </a:t>
            </a:r>
            <a:r>
              <a:rPr lang="en-US" sz="2400" b="1" dirty="0" err="1">
                <a:cs typeface="Times New Roman" panose="02020603050405020304" pitchFamily="18" charset="0"/>
              </a:rPr>
              <a:t>đại</a:t>
            </a:r>
            <a:r>
              <a:rPr lang="en-US" sz="2400" b="1" dirty="0">
                <a:cs typeface="Times New Roman" panose="02020603050405020304" pitchFamily="18" charset="0"/>
              </a:rPr>
              <a:t> </a:t>
            </a:r>
            <a:r>
              <a:rPr lang="en-US" sz="2400" b="1" dirty="0" err="1">
                <a:cs typeface="Times New Roman" panose="02020603050405020304" pitchFamily="18" charset="0"/>
              </a:rPr>
              <a:t>đến</a:t>
            </a:r>
            <a:r>
              <a:rPr lang="en-US" sz="2400" b="1" dirty="0">
                <a:cs typeface="Times New Roman" panose="02020603050405020304" pitchFamily="18" charset="0"/>
              </a:rPr>
              <a:t> TK XV</a:t>
            </a: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28" name="Google Shape;791;p37">
            <a:extLst>
              <a:ext uri="{FF2B5EF4-FFF2-40B4-BE49-F238E27FC236}">
                <a16:creationId xmlns:a16="http://schemas.microsoft.com/office/drawing/2014/main" xmlns="" id="{B2F84398-B8D9-4EE4-9ED5-8C37A1CC9E76}"/>
              </a:ext>
            </a:extLst>
          </p:cNvPr>
          <p:cNvSpPr txBox="1"/>
          <p:nvPr/>
        </p:nvSpPr>
        <p:spPr>
          <a:xfrm>
            <a:off x="1937066" y="2506332"/>
            <a:ext cx="778000" cy="5956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a:solidFill>
                  <a:srgbClr val="1F1A33"/>
                </a:solidFill>
                <a:latin typeface="Advent Pro SemiBold"/>
                <a:ea typeface="Advent Pro SemiBold"/>
                <a:cs typeface="Advent Pro SemiBold"/>
                <a:sym typeface="Advent Pro SemiBold"/>
              </a:rPr>
              <a:t>01</a:t>
            </a:r>
            <a:endParaRPr sz="2400" kern="0">
              <a:solidFill>
                <a:srgbClr val="1F1A33"/>
              </a:solidFill>
              <a:latin typeface="Advent Pro SemiBold"/>
              <a:ea typeface="Advent Pro SemiBold"/>
              <a:cs typeface="Advent Pro SemiBold"/>
              <a:sym typeface="Advent Pro SemiBold"/>
            </a:endParaRPr>
          </a:p>
        </p:txBody>
      </p:sp>
      <p:sp>
        <p:nvSpPr>
          <p:cNvPr id="29" name="Google Shape;792;p37">
            <a:extLst>
              <a:ext uri="{FF2B5EF4-FFF2-40B4-BE49-F238E27FC236}">
                <a16:creationId xmlns:a16="http://schemas.microsoft.com/office/drawing/2014/main" xmlns="" id="{BD57E59C-C054-4432-8619-96257C4D3F7C}"/>
              </a:ext>
            </a:extLst>
          </p:cNvPr>
          <p:cNvSpPr txBox="1"/>
          <p:nvPr/>
        </p:nvSpPr>
        <p:spPr>
          <a:xfrm>
            <a:off x="5953833" y="4278342"/>
            <a:ext cx="2750800" cy="9388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altLang="en-US" sz="2400" b="1" dirty="0" err="1">
                <a:solidFill>
                  <a:srgbClr val="7030A0"/>
                </a:solidFill>
              </a:rPr>
              <a:t>Từ</a:t>
            </a:r>
            <a:r>
              <a:rPr lang="en-US" altLang="en-US" sz="2400" b="1" dirty="0">
                <a:solidFill>
                  <a:srgbClr val="7030A0"/>
                </a:solidFill>
              </a:rPr>
              <a:t> </a:t>
            </a:r>
            <a:r>
              <a:rPr lang="en-US" altLang="en-US" sz="2400" b="1" dirty="0" err="1">
                <a:solidFill>
                  <a:srgbClr val="7030A0"/>
                </a:solidFill>
              </a:rPr>
              <a:t>giữa</a:t>
            </a:r>
            <a:r>
              <a:rPr lang="en-US" altLang="en-US" sz="2400" b="1" dirty="0">
                <a:solidFill>
                  <a:srgbClr val="7030A0"/>
                </a:solidFill>
              </a:rPr>
              <a:t> TK XVII – </a:t>
            </a:r>
            <a:r>
              <a:rPr lang="en-US" altLang="en-US" sz="2400" b="1" dirty="0" err="1">
                <a:solidFill>
                  <a:srgbClr val="7030A0"/>
                </a:solidFill>
              </a:rPr>
              <a:t>nửa</a:t>
            </a:r>
            <a:r>
              <a:rPr lang="en-US" altLang="en-US" sz="2400" b="1" dirty="0">
                <a:solidFill>
                  <a:srgbClr val="7030A0"/>
                </a:solidFill>
              </a:rPr>
              <a:t> </a:t>
            </a:r>
            <a:r>
              <a:rPr lang="en-US" altLang="en-US" sz="2400" b="1" dirty="0" err="1">
                <a:solidFill>
                  <a:srgbClr val="7030A0"/>
                </a:solidFill>
              </a:rPr>
              <a:t>đầu</a:t>
            </a:r>
            <a:r>
              <a:rPr lang="en-US" altLang="en-US" sz="2400" b="1" dirty="0">
                <a:solidFill>
                  <a:srgbClr val="7030A0"/>
                </a:solidFill>
              </a:rPr>
              <a:t> TK XVIII</a:t>
            </a: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0" name="Google Shape;786;p37">
            <a:extLst>
              <a:ext uri="{FF2B5EF4-FFF2-40B4-BE49-F238E27FC236}">
                <a16:creationId xmlns:a16="http://schemas.microsoft.com/office/drawing/2014/main" xmlns="" id="{80FE81A9-7CB7-41AC-ADB1-26939A033B60}"/>
              </a:ext>
            </a:extLst>
          </p:cNvPr>
          <p:cNvSpPr txBox="1"/>
          <p:nvPr/>
        </p:nvSpPr>
        <p:spPr>
          <a:xfrm>
            <a:off x="3452433" y="3804182"/>
            <a:ext cx="2750800" cy="1024400"/>
          </a:xfrm>
          <a:prstGeom prst="rect">
            <a:avLst/>
          </a:prstGeom>
          <a:noFill/>
          <a:ln>
            <a:noFill/>
          </a:ln>
        </p:spPr>
        <p:txBody>
          <a:bodyPr spcFirstLastPara="1" wrap="square" lIns="121900" tIns="365733" rIns="121900" bIns="0" anchor="b" anchorCtr="0">
            <a:noAutofit/>
          </a:bodyPr>
          <a:lstStyle/>
          <a:p>
            <a:pPr algn="ctr" defTabSz="1219170">
              <a:spcAft>
                <a:spcPts val="2133"/>
              </a:spcAft>
              <a:buClr>
                <a:srgbClr val="000000"/>
              </a:buClr>
            </a:pPr>
            <a:r>
              <a:rPr lang="en-US" altLang="en-US" sz="2400" b="1" dirty="0" err="1">
                <a:solidFill>
                  <a:srgbClr val="006600"/>
                </a:solidFill>
              </a:rPr>
              <a:t>Từ</a:t>
            </a:r>
            <a:r>
              <a:rPr lang="en-US" altLang="en-US" sz="2400" b="1" dirty="0">
                <a:solidFill>
                  <a:srgbClr val="006600"/>
                </a:solidFill>
              </a:rPr>
              <a:t> TK XV – </a:t>
            </a:r>
            <a:r>
              <a:rPr lang="en-US" altLang="en-US" sz="2400" b="1" dirty="0" err="1">
                <a:solidFill>
                  <a:srgbClr val="006600"/>
                </a:solidFill>
              </a:rPr>
              <a:t>cuối</a:t>
            </a:r>
            <a:r>
              <a:rPr lang="en-US" altLang="en-US" sz="2400" b="1" dirty="0">
                <a:solidFill>
                  <a:srgbClr val="006600"/>
                </a:solidFill>
              </a:rPr>
              <a:t> TK XVII</a:t>
            </a: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1" name="Google Shape;788;p37">
            <a:extLst>
              <a:ext uri="{FF2B5EF4-FFF2-40B4-BE49-F238E27FC236}">
                <a16:creationId xmlns:a16="http://schemas.microsoft.com/office/drawing/2014/main" xmlns="" id="{2A53EAA7-6472-4623-A35F-AF4D88DD7B87}"/>
              </a:ext>
            </a:extLst>
          </p:cNvPr>
          <p:cNvSpPr txBox="1"/>
          <p:nvPr/>
        </p:nvSpPr>
        <p:spPr>
          <a:xfrm>
            <a:off x="8455633" y="3804182"/>
            <a:ext cx="2750800" cy="1024400"/>
          </a:xfrm>
          <a:prstGeom prst="rect">
            <a:avLst/>
          </a:prstGeom>
          <a:noFill/>
          <a:ln>
            <a:noFill/>
          </a:ln>
        </p:spPr>
        <p:txBody>
          <a:bodyPr spcFirstLastPara="1" wrap="square" lIns="121900" tIns="365733" rIns="121900" bIns="0" anchor="b" anchorCtr="0">
            <a:noAutofit/>
          </a:bodyPr>
          <a:lstStyle/>
          <a:p>
            <a:pPr algn="ctr" defTabSz="1219170">
              <a:spcAft>
                <a:spcPts val="2133"/>
              </a:spcAft>
              <a:buClr>
                <a:srgbClr val="000000"/>
              </a:buClr>
            </a:pPr>
            <a:r>
              <a:rPr lang="en-US" altLang="en-US" sz="2400" b="1" dirty="0" err="1">
                <a:solidFill>
                  <a:srgbClr val="0070C0"/>
                </a:solidFill>
              </a:rPr>
              <a:t>Từ</a:t>
            </a:r>
            <a:r>
              <a:rPr lang="en-US" altLang="en-US" sz="2400" b="1" dirty="0">
                <a:solidFill>
                  <a:srgbClr val="0070C0"/>
                </a:solidFill>
              </a:rPr>
              <a:t> </a:t>
            </a:r>
            <a:r>
              <a:rPr lang="en-US" altLang="en-US" sz="2400" b="1" dirty="0" err="1">
                <a:solidFill>
                  <a:srgbClr val="0070C0"/>
                </a:solidFill>
              </a:rPr>
              <a:t>giữa</a:t>
            </a:r>
            <a:r>
              <a:rPr lang="en-US" altLang="en-US" sz="2400" b="1" dirty="0">
                <a:solidFill>
                  <a:srgbClr val="0070C0"/>
                </a:solidFill>
              </a:rPr>
              <a:t> TK </a:t>
            </a:r>
            <a:r>
              <a:rPr lang="vi-VN" altLang="en-US" sz="2400" b="1" dirty="0">
                <a:solidFill>
                  <a:srgbClr val="0070C0"/>
                </a:solidFill>
              </a:rPr>
              <a:t>XVIII</a:t>
            </a:r>
            <a:r>
              <a:rPr lang="en-US" altLang="en-US" sz="2400" b="1" dirty="0">
                <a:solidFill>
                  <a:srgbClr val="0070C0"/>
                </a:solidFill>
              </a:rPr>
              <a:t> – </a:t>
            </a:r>
            <a:r>
              <a:rPr lang="en-US" altLang="en-US" sz="2400" b="1" dirty="0" err="1">
                <a:solidFill>
                  <a:srgbClr val="0070C0"/>
                </a:solidFill>
              </a:rPr>
              <a:t>cuối</a:t>
            </a:r>
            <a:r>
              <a:rPr lang="en-US" altLang="en-US" sz="2400" b="1" dirty="0">
                <a:solidFill>
                  <a:srgbClr val="0070C0"/>
                </a:solidFill>
              </a:rPr>
              <a:t>  TK XVIII</a:t>
            </a: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2" name="Google Shape;793;p37">
            <a:extLst>
              <a:ext uri="{FF2B5EF4-FFF2-40B4-BE49-F238E27FC236}">
                <a16:creationId xmlns:a16="http://schemas.microsoft.com/office/drawing/2014/main" xmlns="" id="{507D02B6-910D-4986-BD2D-54989587B2D2}"/>
              </a:ext>
            </a:extLst>
          </p:cNvPr>
          <p:cNvSpPr txBox="1"/>
          <p:nvPr/>
        </p:nvSpPr>
        <p:spPr>
          <a:xfrm>
            <a:off x="6940233" y="2619505"/>
            <a:ext cx="778000" cy="5956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dirty="0">
                <a:solidFill>
                  <a:srgbClr val="1F1A33"/>
                </a:solidFill>
                <a:latin typeface="Advent Pro SemiBold"/>
                <a:ea typeface="Advent Pro SemiBold"/>
                <a:cs typeface="Advent Pro SemiBold"/>
                <a:sym typeface="Advent Pro SemiBold"/>
              </a:rPr>
              <a:t>03</a:t>
            </a:r>
            <a:endParaRPr sz="2400" kern="0" dirty="0">
              <a:solidFill>
                <a:srgbClr val="1F1A33"/>
              </a:solidFill>
              <a:latin typeface="Advent Pro SemiBold"/>
              <a:ea typeface="Advent Pro SemiBold"/>
              <a:cs typeface="Advent Pro SemiBold"/>
              <a:sym typeface="Advent Pro SemiBold"/>
            </a:endParaRPr>
          </a:p>
        </p:txBody>
      </p:sp>
      <p:sp>
        <p:nvSpPr>
          <p:cNvPr id="33" name="Google Shape;794;p37">
            <a:extLst>
              <a:ext uri="{FF2B5EF4-FFF2-40B4-BE49-F238E27FC236}">
                <a16:creationId xmlns:a16="http://schemas.microsoft.com/office/drawing/2014/main" xmlns="" id="{931BA47D-3FDB-4654-85D9-D480936CBBF0}"/>
              </a:ext>
            </a:extLst>
          </p:cNvPr>
          <p:cNvSpPr txBox="1"/>
          <p:nvPr/>
        </p:nvSpPr>
        <p:spPr>
          <a:xfrm>
            <a:off x="4374960" y="4988113"/>
            <a:ext cx="778000" cy="849423"/>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dirty="0">
                <a:solidFill>
                  <a:srgbClr val="FFFFFF"/>
                </a:solidFill>
                <a:latin typeface="Advent Pro SemiBold"/>
                <a:ea typeface="Advent Pro SemiBold"/>
                <a:cs typeface="Advent Pro SemiBold"/>
                <a:sym typeface="Advent Pro SemiBold"/>
              </a:rPr>
              <a:t>02</a:t>
            </a:r>
            <a:endParaRPr sz="2400" kern="0" dirty="0">
              <a:solidFill>
                <a:srgbClr val="FFFFFF"/>
              </a:solidFill>
              <a:latin typeface="Advent Pro SemiBold"/>
              <a:ea typeface="Advent Pro SemiBold"/>
              <a:cs typeface="Advent Pro SemiBold"/>
              <a:sym typeface="Advent Pro SemiBold"/>
            </a:endParaRPr>
          </a:p>
        </p:txBody>
      </p:sp>
      <p:sp>
        <p:nvSpPr>
          <p:cNvPr id="34" name="Google Shape;795;p37">
            <a:extLst>
              <a:ext uri="{FF2B5EF4-FFF2-40B4-BE49-F238E27FC236}">
                <a16:creationId xmlns:a16="http://schemas.microsoft.com/office/drawing/2014/main" xmlns="" id="{E5832FA8-7305-4672-809E-61703DD6E884}"/>
              </a:ext>
            </a:extLst>
          </p:cNvPr>
          <p:cNvSpPr txBox="1"/>
          <p:nvPr/>
        </p:nvSpPr>
        <p:spPr>
          <a:xfrm>
            <a:off x="9442033" y="4927209"/>
            <a:ext cx="778000" cy="5956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 sz="2400" kern="0" dirty="0">
                <a:solidFill>
                  <a:srgbClr val="1F1A33"/>
                </a:solidFill>
                <a:latin typeface="Advent Pro SemiBold"/>
                <a:ea typeface="Advent Pro SemiBold"/>
                <a:cs typeface="Advent Pro SemiBold"/>
                <a:sym typeface="Advent Pro SemiBold"/>
              </a:rPr>
              <a:t>04</a:t>
            </a:r>
            <a:endParaRPr sz="2400" kern="0" dirty="0">
              <a:solidFill>
                <a:srgbClr val="1F1A33"/>
              </a:solidFill>
              <a:latin typeface="Advent Pro SemiBold"/>
              <a:ea typeface="Advent Pro SemiBold"/>
              <a:cs typeface="Advent Pro SemiBold"/>
              <a:sym typeface="Advent Pro SemiBold"/>
            </a:endParaRPr>
          </a:p>
        </p:txBody>
      </p:sp>
      <p:sp>
        <p:nvSpPr>
          <p:cNvPr id="35" name="Rectangle 1">
            <a:extLst>
              <a:ext uri="{FF2B5EF4-FFF2-40B4-BE49-F238E27FC236}">
                <a16:creationId xmlns:a16="http://schemas.microsoft.com/office/drawing/2014/main" xmlns="" id="{7E1D3FA6-B94F-461C-BA1B-AEFB7FE97A28}"/>
              </a:ext>
            </a:extLst>
          </p:cNvPr>
          <p:cNvSpPr>
            <a:spLocks noChangeArrowheads="1"/>
          </p:cNvSpPr>
          <p:nvPr/>
        </p:nvSpPr>
        <p:spPr bwMode="auto">
          <a:xfrm>
            <a:off x="2894064" y="2053036"/>
            <a:ext cx="7149822"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400" b="1" dirty="0" err="1">
                <a:solidFill>
                  <a:srgbClr val="993300"/>
                </a:solidFill>
                <a:latin typeface="Arial"/>
                <a:cs typeface="Times New Roman" panose="02020603050405020304" pitchFamily="18" charset="0"/>
              </a:rPr>
              <a:t>Giai</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đoạn</a:t>
            </a:r>
            <a:r>
              <a:rPr lang="en-US" altLang="en-US" sz="2400" b="1" dirty="0">
                <a:solidFill>
                  <a:srgbClr val="993300"/>
                </a:solidFill>
                <a:latin typeface="Arial"/>
                <a:cs typeface="Times New Roman" panose="02020603050405020304" pitchFamily="18" charset="0"/>
              </a:rPr>
              <a:t> 1: </a:t>
            </a:r>
            <a:r>
              <a:rPr lang="en-US" altLang="en-US" sz="2400" b="1" dirty="0" err="1">
                <a:solidFill>
                  <a:srgbClr val="993300"/>
                </a:solidFill>
                <a:latin typeface="Arial"/>
                <a:cs typeface="Times New Roman" panose="02020603050405020304" pitchFamily="18" charset="0"/>
              </a:rPr>
              <a:t>Từ</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thời</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cổ</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đại</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đến</a:t>
            </a:r>
            <a:r>
              <a:rPr lang="en-US" altLang="en-US" sz="2400" b="1" dirty="0">
                <a:solidFill>
                  <a:srgbClr val="993300"/>
                </a:solidFill>
                <a:latin typeface="Arial"/>
                <a:cs typeface="Times New Roman" panose="02020603050405020304" pitchFamily="18" charset="0"/>
              </a:rPr>
              <a:t> </a:t>
            </a:r>
            <a:r>
              <a:rPr lang="en-US" altLang="en-US" sz="2400" b="1" dirty="0" err="1">
                <a:solidFill>
                  <a:srgbClr val="993300"/>
                </a:solidFill>
                <a:latin typeface="Arial"/>
                <a:cs typeface="Times New Roman" panose="02020603050405020304" pitchFamily="18" charset="0"/>
              </a:rPr>
              <a:t>cuối</a:t>
            </a:r>
            <a:r>
              <a:rPr lang="en-US" altLang="en-US" sz="2400" b="1" dirty="0">
                <a:solidFill>
                  <a:srgbClr val="993300"/>
                </a:solidFill>
                <a:latin typeface="Arial"/>
                <a:cs typeface="Times New Roman" panose="02020603050405020304" pitchFamily="18" charset="0"/>
              </a:rPr>
              <a:t> TK XVIII</a:t>
            </a:r>
          </a:p>
        </p:txBody>
      </p:sp>
      <p:sp>
        <p:nvSpPr>
          <p:cNvPr id="36" name="Rectangle 35">
            <a:extLst>
              <a:ext uri="{FF2B5EF4-FFF2-40B4-BE49-F238E27FC236}">
                <a16:creationId xmlns:a16="http://schemas.microsoft.com/office/drawing/2014/main" xmlns="" id="{A0585C82-6414-4CBA-B7B7-3AC015F5056A}"/>
              </a:ext>
            </a:extLst>
          </p:cNvPr>
          <p:cNvSpPr/>
          <p:nvPr/>
        </p:nvSpPr>
        <p:spPr>
          <a:xfrm>
            <a:off x="1957475" y="1118244"/>
            <a:ext cx="7663543" cy="707886"/>
          </a:xfrm>
          <a:prstGeom prst="rect">
            <a:avLst/>
          </a:prstGeom>
        </p:spPr>
        <p:txBody>
          <a:bodyPr wrap="square">
            <a:spAutoFit/>
          </a:bodyPr>
          <a:lstStyle/>
          <a:p>
            <a:pPr algn="ctr"/>
            <a:r>
              <a:rPr lang="en-US" altLang="en-US" sz="2000" b="1" dirty="0">
                <a:solidFill>
                  <a:srgbClr val="002060"/>
                </a:solidFill>
                <a:ea typeface="Calibri" panose="020F0502020204030204" pitchFamily="34" charset="0"/>
                <a:cs typeface="Times New Roman" panose="02020603050405020304" pitchFamily="18" charset="0"/>
              </a:rPr>
              <a:t>1.1. KHÁI  QUÁT SỰ HÌNH THÀNH VÀ PHÁT TRIỂN CỦA KINH TẾ CHÍNH TRỊ MÁC - LÊNIN</a:t>
            </a:r>
          </a:p>
        </p:txBody>
      </p:sp>
      <p:grpSp>
        <p:nvGrpSpPr>
          <p:cNvPr id="37" name="Group 21">
            <a:extLst>
              <a:ext uri="{FF2B5EF4-FFF2-40B4-BE49-F238E27FC236}">
                <a16:creationId xmlns:a16="http://schemas.microsoft.com/office/drawing/2014/main" xmlns="" id="{35E8483B-C59A-472C-A30A-86706557F66F}"/>
              </a:ext>
            </a:extLst>
          </p:cNvPr>
          <p:cNvGrpSpPr>
            <a:grpSpLocks/>
          </p:cNvGrpSpPr>
          <p:nvPr/>
        </p:nvGrpSpPr>
        <p:grpSpPr bwMode="auto">
          <a:xfrm>
            <a:off x="1947811" y="1826130"/>
            <a:ext cx="9260560" cy="622805"/>
            <a:chOff x="240" y="576"/>
            <a:chExt cx="5298" cy="0"/>
          </a:xfrm>
        </p:grpSpPr>
        <p:sp>
          <p:nvSpPr>
            <p:cNvPr id="38" name="Line 7">
              <a:extLst>
                <a:ext uri="{FF2B5EF4-FFF2-40B4-BE49-F238E27FC236}">
                  <a16:creationId xmlns:a16="http://schemas.microsoft.com/office/drawing/2014/main" xmlns="" id="{3AD868B2-922F-4D2D-A739-1E76B15CCD66}"/>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39" name="Line 8">
              <a:extLst>
                <a:ext uri="{FF2B5EF4-FFF2-40B4-BE49-F238E27FC236}">
                  <a16:creationId xmlns:a16="http://schemas.microsoft.com/office/drawing/2014/main" xmlns="" id="{0AD3155D-900C-47EE-A930-BEE258B978B4}"/>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cxnSp>
        <p:nvCxnSpPr>
          <p:cNvPr id="45" name="Straight Connector 44">
            <a:extLst>
              <a:ext uri="{FF2B5EF4-FFF2-40B4-BE49-F238E27FC236}">
                <a16:creationId xmlns:a16="http://schemas.microsoft.com/office/drawing/2014/main" xmlns="" id="{4BEBC5D0-AF1B-48DB-A908-2B3B2BE6E40B}"/>
              </a:ext>
            </a:extLst>
          </p:cNvPr>
          <p:cNvCxnSpPr/>
          <p:nvPr/>
        </p:nvCxnSpPr>
        <p:spPr>
          <a:xfrm>
            <a:off x="210021" y="6390621"/>
            <a:ext cx="11480549" cy="0"/>
          </a:xfrm>
          <a:prstGeom prst="line">
            <a:avLst/>
          </a:prstGeom>
        </p:spPr>
        <p:style>
          <a:lnRef idx="1">
            <a:schemeClr val="dk1"/>
          </a:lnRef>
          <a:fillRef idx="0">
            <a:schemeClr val="dk1"/>
          </a:fillRef>
          <a:effectRef idx="0">
            <a:schemeClr val="dk1"/>
          </a:effectRef>
          <a:fontRef idx="minor">
            <a:schemeClr val="tx1"/>
          </a:fontRef>
        </p:style>
      </p:cxnSp>
      <p:pic>
        <p:nvPicPr>
          <p:cNvPr id="40" name="Picture 3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70710723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907"/>
        <p:cNvGrpSpPr/>
        <p:nvPr/>
      </p:nvGrpSpPr>
      <p:grpSpPr>
        <a:xfrm>
          <a:off x="0" y="0"/>
          <a:ext cx="0" cy="0"/>
          <a:chOff x="0" y="0"/>
          <a:chExt cx="0" cy="0"/>
        </a:xfrm>
      </p:grpSpPr>
      <p:grpSp>
        <p:nvGrpSpPr>
          <p:cNvPr id="937" name="Google Shape;937;p66"/>
          <p:cNvGrpSpPr/>
          <p:nvPr/>
        </p:nvGrpSpPr>
        <p:grpSpPr>
          <a:xfrm rot="5400000">
            <a:off x="11521646" y="548257"/>
            <a:ext cx="370869" cy="461091"/>
            <a:chOff x="0" y="46600"/>
            <a:chExt cx="3121800" cy="5004600"/>
          </a:xfrm>
        </p:grpSpPr>
        <p:sp>
          <p:nvSpPr>
            <p:cNvPr id="938" name="Google Shape;938;p66"/>
            <p:cNvSpPr/>
            <p:nvPr/>
          </p:nvSpPr>
          <p:spPr>
            <a:xfrm>
              <a:off x="0" y="46600"/>
              <a:ext cx="3121800" cy="2502300"/>
            </a:xfrm>
            <a:prstGeom prst="parallelogram">
              <a:avLst>
                <a:gd name="adj" fmla="val 55860"/>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39" name="Google Shape;939;p66"/>
            <p:cNvSpPr/>
            <p:nvPr/>
          </p:nvSpPr>
          <p:spPr>
            <a:xfrm flipH="1">
              <a:off x="0" y="2548900"/>
              <a:ext cx="3121800" cy="2502300"/>
            </a:xfrm>
            <a:prstGeom prst="parallelogram">
              <a:avLst>
                <a:gd name="adj" fmla="val 55860"/>
              </a:avLst>
            </a:prstGeom>
            <a:solidFill>
              <a:srgbClr val="5E85B9">
                <a:alpha val="9115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40" name="Google Shape;940;p66"/>
            <p:cNvSpPr/>
            <p:nvPr/>
          </p:nvSpPr>
          <p:spPr>
            <a:xfrm rot="5400000">
              <a:off x="-1450150" y="1671525"/>
              <a:ext cx="4647600" cy="1747200"/>
            </a:xfrm>
            <a:prstGeom prst="triangle">
              <a:avLst>
                <a:gd name="adj" fmla="val 50126"/>
              </a:avLst>
            </a:prstGeom>
            <a:solidFill>
              <a:srgbClr val="38444A">
                <a:alpha val="5962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pic>
        <p:nvPicPr>
          <p:cNvPr id="37" name="Picture 2" descr="Xã hội nguyên thủy là gì? Các đặc điểm của xã hội nguyên thủ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9020" y="1970282"/>
            <a:ext cx="5156206" cy="2500118"/>
          </a:xfrm>
          <a:prstGeom prst="rect">
            <a:avLst/>
          </a:prstGeom>
          <a:noFill/>
          <a:extLst>
            <a:ext uri="{909E8E84-426E-40DD-AFC4-6F175D3DCCD1}">
              <a14:hiddenFill xmlns:a14="http://schemas.microsoft.com/office/drawing/2010/main">
                <a:solidFill>
                  <a:srgbClr val="FFFFFF"/>
                </a:solidFill>
              </a14:hiddenFill>
            </a:ext>
          </a:extLst>
        </p:spPr>
      </p:pic>
      <p:pic>
        <p:nvPicPr>
          <p:cNvPr id="4098" name="Picture 2" descr="Văn minh phương Tây: Cuộc sống thời Trung Cổ | Nghiên Cứu Lịch Sử"/>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9020" y="4536902"/>
            <a:ext cx="5156206" cy="2273300"/>
          </a:xfrm>
          <a:prstGeom prst="rect">
            <a:avLst/>
          </a:prstGeom>
          <a:noFill/>
          <a:extLst>
            <a:ext uri="{909E8E84-426E-40DD-AFC4-6F175D3DCCD1}">
              <a14:hiddenFill xmlns:a14="http://schemas.microsoft.com/office/drawing/2010/main">
                <a:solidFill>
                  <a:srgbClr val="FFFFFF"/>
                </a:solidFill>
              </a14:hiddenFill>
            </a:ext>
          </a:extLst>
        </p:spPr>
      </p:pic>
      <p:sp>
        <p:nvSpPr>
          <p:cNvPr id="40" name="Rectangle 1"/>
          <p:cNvSpPr>
            <a:spLocks noChangeArrowheads="1"/>
          </p:cNvSpPr>
          <p:nvPr/>
        </p:nvSpPr>
        <p:spPr bwMode="auto">
          <a:xfrm>
            <a:off x="5468477" y="2201114"/>
            <a:ext cx="667959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400" b="1" dirty="0" err="1">
                <a:latin typeface="Arial"/>
                <a:cs typeface="Times New Roman" panose="02020603050405020304" pitchFamily="18" charset="0"/>
              </a:rPr>
              <a:t>Giai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đoạn</a:t>
            </a:r>
            <a:r>
              <a:rPr lang="en-US" altLang="en-US" sz="2400" b="1" dirty="0">
                <a:latin typeface="Arial"/>
                <a:cs typeface="Times New Roman" panose="02020603050405020304" pitchFamily="18" charset="0"/>
              </a:rPr>
              <a:t> 1: </a:t>
            </a:r>
            <a:r>
              <a:rPr lang="en-US" altLang="en-US" sz="2400" b="1" dirty="0" err="1">
                <a:latin typeface="Arial"/>
                <a:cs typeface="Times New Roman" panose="02020603050405020304" pitchFamily="18" charset="0"/>
              </a:rPr>
              <a:t>Từ</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thời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cổ</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đại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đến</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cuối</a:t>
            </a:r>
            <a:r>
              <a:rPr lang="en-US" altLang="en-US" sz="2400" b="1" dirty="0">
                <a:latin typeface="Arial"/>
                <a:cs typeface="Times New Roman" panose="02020603050405020304" pitchFamily="18" charset="0"/>
              </a:rPr>
              <a:t> TK XVIII</a:t>
            </a:r>
          </a:p>
        </p:txBody>
      </p:sp>
      <p:sp>
        <p:nvSpPr>
          <p:cNvPr id="41" name="Google Shape;790;p37"/>
          <p:cNvSpPr txBox="1"/>
          <p:nvPr/>
        </p:nvSpPr>
        <p:spPr>
          <a:xfrm>
            <a:off x="6685505" y="3037500"/>
            <a:ext cx="5013177" cy="1008857"/>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sz="2500" b="1" dirty="0" err="1">
                <a:solidFill>
                  <a:srgbClr val="C00000"/>
                </a:solidFill>
                <a:cs typeface="Times New Roman" panose="02020603050405020304" pitchFamily="18" charset="0"/>
              </a:rPr>
              <a:t>Thời</a:t>
            </a:r>
            <a:r>
              <a:rPr lang="en-US" sz="2500" b="1" dirty="0">
                <a:solidFill>
                  <a:srgbClr val="C00000"/>
                </a:solidFill>
                <a:cs typeface="Times New Roman" panose="02020603050405020304" pitchFamily="18" charset="0"/>
              </a:rPr>
              <a:t> </a:t>
            </a:r>
            <a:r>
              <a:rPr lang="en-US" sz="2500" b="1" dirty="0" err="1">
                <a:solidFill>
                  <a:srgbClr val="C00000"/>
                </a:solidFill>
                <a:cs typeface="Times New Roman" panose="02020603050405020304" pitchFamily="18" charset="0"/>
              </a:rPr>
              <a:t>kỳ</a:t>
            </a:r>
            <a:r>
              <a:rPr lang="en-US" sz="2500" b="1" dirty="0">
                <a:solidFill>
                  <a:srgbClr val="C00000"/>
                </a:solidFill>
                <a:cs typeface="Times New Roman" panose="02020603050405020304" pitchFamily="18" charset="0"/>
              </a:rPr>
              <a:t> </a:t>
            </a:r>
            <a:r>
              <a:rPr lang="en-US" sz="2500" b="1" dirty="0" err="1">
                <a:solidFill>
                  <a:srgbClr val="C00000"/>
                </a:solidFill>
                <a:cs typeface="Times New Roman" panose="02020603050405020304" pitchFamily="18" charset="0"/>
              </a:rPr>
              <a:t>cổ</a:t>
            </a:r>
            <a:r>
              <a:rPr lang="en-US" sz="2500" b="1" dirty="0">
                <a:solidFill>
                  <a:srgbClr val="C00000"/>
                </a:solidFill>
                <a:cs typeface="Times New Roman" panose="02020603050405020304" pitchFamily="18" charset="0"/>
              </a:rPr>
              <a:t> </a:t>
            </a:r>
            <a:r>
              <a:rPr lang="en-US" sz="2500" b="1" dirty="0" err="1">
                <a:solidFill>
                  <a:srgbClr val="C00000"/>
                </a:solidFill>
                <a:cs typeface="Times New Roman" panose="02020603050405020304" pitchFamily="18" charset="0"/>
              </a:rPr>
              <a:t>đại</a:t>
            </a:r>
            <a:r>
              <a:rPr lang="en-US" sz="2500" b="1" dirty="0">
                <a:solidFill>
                  <a:srgbClr val="C00000"/>
                </a:solidFill>
                <a:cs typeface="Times New Roman" panose="02020603050405020304" pitchFamily="18" charset="0"/>
              </a:rPr>
              <a:t>, </a:t>
            </a:r>
            <a:r>
              <a:rPr lang="en-US" sz="2500" b="1" dirty="0" err="1">
                <a:solidFill>
                  <a:srgbClr val="C00000"/>
                </a:solidFill>
                <a:cs typeface="Times New Roman" panose="02020603050405020304" pitchFamily="18" charset="0"/>
              </a:rPr>
              <a:t>trung</a:t>
            </a:r>
            <a:r>
              <a:rPr lang="en-US" sz="2500" b="1" dirty="0">
                <a:solidFill>
                  <a:srgbClr val="C00000"/>
                </a:solidFill>
                <a:cs typeface="Times New Roman" panose="02020603050405020304" pitchFamily="18" charset="0"/>
              </a:rPr>
              <a:t> </a:t>
            </a:r>
            <a:r>
              <a:rPr lang="en-US" sz="2500" b="1" dirty="0" err="1">
                <a:solidFill>
                  <a:srgbClr val="C00000"/>
                </a:solidFill>
                <a:cs typeface="Times New Roman" panose="02020603050405020304" pitchFamily="18" charset="0"/>
              </a:rPr>
              <a:t>đại</a:t>
            </a:r>
            <a:r>
              <a:rPr lang="en-US" sz="2500" b="1" dirty="0">
                <a:solidFill>
                  <a:srgbClr val="C00000"/>
                </a:solidFill>
                <a:cs typeface="Times New Roman" panose="02020603050405020304" pitchFamily="18" charset="0"/>
              </a:rPr>
              <a:t> </a:t>
            </a:r>
            <a:r>
              <a:rPr lang="en-US" sz="2500" b="1" dirty="0" err="1">
                <a:solidFill>
                  <a:srgbClr val="C00000"/>
                </a:solidFill>
                <a:cs typeface="Times New Roman" panose="02020603050405020304" pitchFamily="18" charset="0"/>
              </a:rPr>
              <a:t>đến</a:t>
            </a:r>
            <a:r>
              <a:rPr lang="en-US" sz="2500" b="1" dirty="0">
                <a:solidFill>
                  <a:srgbClr val="C00000"/>
                </a:solidFill>
                <a:cs typeface="Times New Roman" panose="02020603050405020304" pitchFamily="18" charset="0"/>
              </a:rPr>
              <a:t> </a:t>
            </a:r>
            <a:r>
              <a:rPr lang="en-US" sz="2500" b="1" dirty="0" err="1">
                <a:solidFill>
                  <a:srgbClr val="C00000"/>
                </a:solidFill>
                <a:cs typeface="Times New Roman" panose="02020603050405020304" pitchFamily="18" charset="0"/>
              </a:rPr>
              <a:t>thế</a:t>
            </a:r>
            <a:r>
              <a:rPr lang="en-US" sz="2500" b="1" dirty="0">
                <a:solidFill>
                  <a:srgbClr val="C00000"/>
                </a:solidFill>
                <a:cs typeface="Times New Roman" panose="02020603050405020304" pitchFamily="18" charset="0"/>
              </a:rPr>
              <a:t> </a:t>
            </a:r>
            <a:r>
              <a:rPr lang="en-US" sz="2500" b="1" dirty="0" err="1">
                <a:solidFill>
                  <a:srgbClr val="C00000"/>
                </a:solidFill>
                <a:cs typeface="Times New Roman" panose="02020603050405020304" pitchFamily="18" charset="0"/>
              </a:rPr>
              <a:t>kỷ</a:t>
            </a:r>
            <a:r>
              <a:rPr lang="en-US" sz="2500" b="1" dirty="0">
                <a:solidFill>
                  <a:srgbClr val="C00000"/>
                </a:solidFill>
                <a:cs typeface="Times New Roman" panose="02020603050405020304" pitchFamily="18" charset="0"/>
              </a:rPr>
              <a:t> XV</a:t>
            </a:r>
            <a:endParaRPr lang="en-US" sz="2500" b="1" dirty="0">
              <a:solidFill>
                <a:srgbClr val="000000"/>
              </a:solidFill>
              <a:cs typeface="Times New Roman" panose="02020603050405020304" pitchFamily="18" charset="0"/>
            </a:endParaRP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4" name="Oval 3"/>
          <p:cNvSpPr/>
          <p:nvPr/>
        </p:nvSpPr>
        <p:spPr>
          <a:xfrm>
            <a:off x="6116874" y="2909066"/>
            <a:ext cx="672145" cy="622549"/>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1</a:t>
            </a:r>
          </a:p>
        </p:txBody>
      </p:sp>
      <p:sp>
        <p:nvSpPr>
          <p:cNvPr id="5" name="Rectangle 4"/>
          <p:cNvSpPr/>
          <p:nvPr/>
        </p:nvSpPr>
        <p:spPr>
          <a:xfrm>
            <a:off x="6907655" y="4070290"/>
            <a:ext cx="4568879" cy="400110"/>
          </a:xfrm>
          <a:prstGeom prst="rect">
            <a:avLst/>
          </a:prstGeom>
        </p:spPr>
        <p:txBody>
          <a:bodyPr wrap="none">
            <a:spAutoFit/>
          </a:bodyPr>
          <a:lstStyle/>
          <a:p>
            <a:pPr marL="285750" indent="-285750">
              <a:buFont typeface="Wingdings" panose="05000000000000000000" pitchFamily="2" charset="2"/>
              <a:buChar char="ü"/>
            </a:pPr>
            <a:r>
              <a:rPr lang="en-US" sz="2000" dirty="0" err="1">
                <a:solidFill>
                  <a:srgbClr val="660033"/>
                </a:solidFill>
                <a:cs typeface="Times New Roman" panose="02020603050405020304" pitchFamily="18" charset="0"/>
              </a:rPr>
              <a:t>Chỉ</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xuất</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hiện</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số</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ít</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tư</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tưởng</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kinh</a:t>
            </a:r>
            <a:r>
              <a:rPr lang="en-US" sz="2000" dirty="0">
                <a:solidFill>
                  <a:srgbClr val="660033"/>
                </a:solidFill>
                <a:cs typeface="Times New Roman" panose="02020603050405020304" pitchFamily="18" charset="0"/>
              </a:rPr>
              <a:t> </a:t>
            </a:r>
            <a:r>
              <a:rPr lang="en-US" sz="2000" dirty="0" err="1">
                <a:solidFill>
                  <a:srgbClr val="660033"/>
                </a:solidFill>
                <a:cs typeface="Times New Roman" panose="02020603050405020304" pitchFamily="18" charset="0"/>
              </a:rPr>
              <a:t>tế</a:t>
            </a:r>
            <a:r>
              <a:rPr lang="en-US" sz="2000" dirty="0">
                <a:solidFill>
                  <a:srgbClr val="660033"/>
                </a:solidFill>
                <a:cs typeface="Times New Roman" panose="02020603050405020304" pitchFamily="18" charset="0"/>
              </a:rPr>
              <a:t>. </a:t>
            </a:r>
            <a:endParaRPr lang="en-US" sz="2000" dirty="0">
              <a:solidFill>
                <a:srgbClr val="660033"/>
              </a:solidFill>
            </a:endParaRPr>
          </a:p>
        </p:txBody>
      </p:sp>
      <p:sp>
        <p:nvSpPr>
          <p:cNvPr id="6" name="Rectangle 5"/>
          <p:cNvSpPr/>
          <p:nvPr/>
        </p:nvSpPr>
        <p:spPr>
          <a:xfrm>
            <a:off x="6878589" y="4539854"/>
            <a:ext cx="4967317" cy="1015663"/>
          </a:xfrm>
          <a:prstGeom prst="rect">
            <a:avLst/>
          </a:prstGeom>
        </p:spPr>
        <p:txBody>
          <a:bodyPr wrap="square">
            <a:spAutoFit/>
          </a:bodyPr>
          <a:lstStyle/>
          <a:p>
            <a:pPr marL="285750" indent="-285750" algn="just">
              <a:buFont typeface="Wingdings" panose="05000000000000000000" pitchFamily="2" charset="2"/>
              <a:buChar char="ü"/>
            </a:pPr>
            <a:r>
              <a:rPr lang="en-US" sz="2000" dirty="0" err="1">
                <a:solidFill>
                  <a:srgbClr val="000099"/>
                </a:solidFill>
                <a:cs typeface="Times New Roman" panose="02020603050405020304" pitchFamily="18" charset="0"/>
              </a:rPr>
              <a:t>Chưa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tạo</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được</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tiền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đề</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cho</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sự</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xuất</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hiện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mang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tính</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chất</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chín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muồi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các</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lý</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luận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chuyên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về</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kinh</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tế</a:t>
            </a:r>
            <a:r>
              <a:rPr lang="en-US" sz="2000" dirty="0">
                <a:solidFill>
                  <a:srgbClr val="000099"/>
                </a:solidFill>
                <a:cs typeface="Times New Roman" panose="02020603050405020304" pitchFamily="18" charset="0"/>
              </a:rPr>
              <a:t>.</a:t>
            </a:r>
            <a:endParaRPr lang="en-US" sz="2000" dirty="0"/>
          </a:p>
        </p:txBody>
      </p:sp>
      <p:sp>
        <p:nvSpPr>
          <p:cNvPr id="7" name="Rectangle 6"/>
          <p:cNvSpPr/>
          <p:nvPr/>
        </p:nvSpPr>
        <p:spPr>
          <a:xfrm>
            <a:off x="6789019" y="5626581"/>
            <a:ext cx="4748017" cy="707886"/>
          </a:xfrm>
          <a:prstGeom prst="rect">
            <a:avLst/>
          </a:prstGeom>
        </p:spPr>
        <p:txBody>
          <a:bodyPr wrap="square">
            <a:spAutoFit/>
          </a:bodyPr>
          <a:lstStyle/>
          <a:p>
            <a:pPr algn="ctr" defTabSz="1066800" eaLnBrk="0" fontAlgn="base" hangingPunct="0">
              <a:spcBef>
                <a:spcPct val="0"/>
              </a:spcBef>
              <a:spcAft>
                <a:spcPct val="35000"/>
              </a:spcAft>
              <a:defRPr/>
            </a:pPr>
            <a:r>
              <a:rPr lang="en-US" sz="2000" b="1" u="sng" dirty="0" err="1">
                <a:solidFill>
                  <a:srgbClr val="C00000"/>
                </a:solidFill>
                <a:cs typeface="Times New Roman" panose="02020603050405020304" pitchFamily="18" charset="0"/>
              </a:rPr>
              <a:t>Nguyên</a:t>
            </a:r>
            <a:r>
              <a:rPr lang="en-US" sz="2000" b="1" u="sng" dirty="0">
                <a:solidFill>
                  <a:srgbClr val="C00000"/>
                </a:solidFill>
                <a:cs typeface="Times New Roman" panose="02020603050405020304" pitchFamily="18" charset="0"/>
              </a:rPr>
              <a:t> </a:t>
            </a:r>
            <a:r>
              <a:rPr lang="en-US" sz="2000" b="1" u="sng" dirty="0" err="1">
                <a:solidFill>
                  <a:srgbClr val="C00000"/>
                </a:solidFill>
                <a:cs typeface="Times New Roman" panose="02020603050405020304" pitchFamily="18" charset="0"/>
              </a:rPr>
              <a:t>nhân</a:t>
            </a:r>
            <a:r>
              <a:rPr lang="en-US" sz="2000" dirty="0">
                <a:solidFill>
                  <a:srgbClr val="000099"/>
                </a:solidFill>
                <a:cs typeface="Times New Roman" panose="02020603050405020304" pitchFamily="18" charset="0"/>
              </a:rPr>
              <a:t>: Do </a:t>
            </a:r>
            <a:r>
              <a:rPr lang="en-US" sz="2000" dirty="0" err="1">
                <a:solidFill>
                  <a:srgbClr val="000099"/>
                </a:solidFill>
                <a:cs typeface="Times New Roman" panose="02020603050405020304" pitchFamily="18" charset="0"/>
              </a:rPr>
              <a:t>trình</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độ</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phát</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triển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của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các</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nền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sản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xuất</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không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cao</a:t>
            </a:r>
            <a:r>
              <a:rPr lang="en-US" sz="2000" dirty="0">
                <a:solidFill>
                  <a:srgbClr val="000099"/>
                </a:solidFill>
                <a:cs typeface="Times New Roman" panose="02020603050405020304" pitchFamily="18" charset="0"/>
              </a:rPr>
              <a:t>. </a:t>
            </a:r>
            <a:endParaRPr lang="en-US" sz="2000" dirty="0">
              <a:solidFill>
                <a:srgbClr val="000099"/>
              </a:solidFill>
            </a:endParaRPr>
          </a:p>
        </p:txBody>
      </p:sp>
      <p:sp>
        <p:nvSpPr>
          <p:cNvPr id="15" name="Rectangle 14">
            <a:extLst>
              <a:ext uri="{FF2B5EF4-FFF2-40B4-BE49-F238E27FC236}">
                <a16:creationId xmlns:a16="http://schemas.microsoft.com/office/drawing/2014/main" xmlns="" id="{809B4DCF-C28D-4BF5-99D4-B9D3834DDB21}"/>
              </a:ext>
            </a:extLst>
          </p:cNvPr>
          <p:cNvSpPr/>
          <p:nvPr/>
        </p:nvSpPr>
        <p:spPr>
          <a:xfrm>
            <a:off x="350817" y="1113590"/>
            <a:ext cx="10465839" cy="830997"/>
          </a:xfrm>
          <a:prstGeom prst="rect">
            <a:avLst/>
          </a:prstGeom>
        </p:spPr>
        <p:txBody>
          <a:bodyPr wrap="square">
            <a:spAutoFit/>
          </a:bodyPr>
          <a:lstStyle/>
          <a:p>
            <a:pPr algn="ctr"/>
            <a:r>
              <a:rPr lang="en-US" altLang="en-US" sz="2400" b="1" dirty="0">
                <a:solidFill>
                  <a:srgbClr val="0033CC"/>
                </a:solidFill>
                <a:ea typeface="Calibri" panose="020F0502020204030204" pitchFamily="34" charset="0"/>
                <a:cs typeface="Times New Roman" panose="02020603050405020304" pitchFamily="18" charset="0"/>
              </a:rPr>
              <a:t>1.1. KHÁI  QUÁT SỰ HÌNH THÀNH VÀ PHÁT TRIỂN CỦA KINH TẾ </a:t>
            </a:r>
          </a:p>
          <a:p>
            <a:pPr algn="ctr"/>
            <a:r>
              <a:rPr lang="en-US" altLang="en-US" sz="2400" b="1" dirty="0">
                <a:solidFill>
                  <a:srgbClr val="0033CC"/>
                </a:solidFill>
                <a:ea typeface="Calibri" panose="020F0502020204030204" pitchFamily="34" charset="0"/>
                <a:cs typeface="Times New Roman" panose="02020603050405020304" pitchFamily="18" charset="0"/>
              </a:rPr>
              <a:t>CHÍNH TRỊ MÁC - LÊNIN</a:t>
            </a:r>
          </a:p>
        </p:txBody>
      </p:sp>
      <p:grpSp>
        <p:nvGrpSpPr>
          <p:cNvPr id="16" name="Group 21">
            <a:extLst>
              <a:ext uri="{FF2B5EF4-FFF2-40B4-BE49-F238E27FC236}">
                <a16:creationId xmlns:a16="http://schemas.microsoft.com/office/drawing/2014/main" xmlns="" id="{99BDA1C9-5E1D-4602-939D-711089082C57}"/>
              </a:ext>
            </a:extLst>
          </p:cNvPr>
          <p:cNvGrpSpPr>
            <a:grpSpLocks/>
          </p:cNvGrpSpPr>
          <p:nvPr/>
        </p:nvGrpSpPr>
        <p:grpSpPr bwMode="auto">
          <a:xfrm>
            <a:off x="312271" y="1983616"/>
            <a:ext cx="11408674" cy="45719"/>
            <a:chOff x="240" y="576"/>
            <a:chExt cx="5298" cy="0"/>
          </a:xfrm>
        </p:grpSpPr>
        <p:sp>
          <p:nvSpPr>
            <p:cNvPr id="17" name="Line 7">
              <a:extLst>
                <a:ext uri="{FF2B5EF4-FFF2-40B4-BE49-F238E27FC236}">
                  <a16:creationId xmlns:a16="http://schemas.microsoft.com/office/drawing/2014/main" xmlns="" id="{4EC63AC7-7914-4AD5-A7F5-1FEADD3FCFC0}"/>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18" name="Line 8">
              <a:extLst>
                <a:ext uri="{FF2B5EF4-FFF2-40B4-BE49-F238E27FC236}">
                  <a16:creationId xmlns:a16="http://schemas.microsoft.com/office/drawing/2014/main" xmlns="" id="{936B5713-B500-4259-B174-5915EA8CFB6C}"/>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pic>
        <p:nvPicPr>
          <p:cNvPr id="19" name="Picture 18"/>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357296882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16" name="Rectangle 1">
            <a:extLst>
              <a:ext uri="{FF2B5EF4-FFF2-40B4-BE49-F238E27FC236}">
                <a16:creationId xmlns:a16="http://schemas.microsoft.com/office/drawing/2014/main" xmlns="" id="{73D02BFF-DA8C-47E5-BFD1-563F13969BC5}"/>
              </a:ext>
            </a:extLst>
          </p:cNvPr>
          <p:cNvSpPr>
            <a:spLocks noChangeArrowheads="1"/>
          </p:cNvSpPr>
          <p:nvPr/>
        </p:nvSpPr>
        <p:spPr bwMode="auto">
          <a:xfrm>
            <a:off x="2699115" y="1952164"/>
            <a:ext cx="6889380"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400" b="1" dirty="0" err="1">
                <a:latin typeface="Arial"/>
                <a:cs typeface="Times New Roman" panose="02020603050405020304" pitchFamily="18" charset="0"/>
              </a:rPr>
              <a:t>Giai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đoạn</a:t>
            </a:r>
            <a:r>
              <a:rPr lang="en-US" altLang="en-US" sz="2400" b="1" dirty="0">
                <a:latin typeface="Arial"/>
                <a:cs typeface="Times New Roman" panose="02020603050405020304" pitchFamily="18" charset="0"/>
              </a:rPr>
              <a:t> 1: </a:t>
            </a:r>
            <a:r>
              <a:rPr lang="en-US" altLang="en-US" sz="2400" b="1" dirty="0" err="1">
                <a:latin typeface="Arial"/>
                <a:cs typeface="Times New Roman" panose="02020603050405020304" pitchFamily="18" charset="0"/>
              </a:rPr>
              <a:t>Từ</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thời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cổ</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đại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đến</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cuối</a:t>
            </a:r>
            <a:r>
              <a:rPr lang="en-US" altLang="en-US" sz="2400" b="1" dirty="0">
                <a:latin typeface="Arial"/>
                <a:cs typeface="Times New Roman" panose="02020603050405020304" pitchFamily="18" charset="0"/>
              </a:rPr>
              <a:t> TK XVIII</a:t>
            </a:r>
          </a:p>
        </p:txBody>
      </p:sp>
      <p:sp>
        <p:nvSpPr>
          <p:cNvPr id="17" name="Rectangle 16">
            <a:extLst>
              <a:ext uri="{FF2B5EF4-FFF2-40B4-BE49-F238E27FC236}">
                <a16:creationId xmlns:a16="http://schemas.microsoft.com/office/drawing/2014/main" xmlns="" id="{F230D79F-6E02-4C0D-ADC9-7FA1B1AE6906}"/>
              </a:ext>
            </a:extLst>
          </p:cNvPr>
          <p:cNvSpPr/>
          <p:nvPr/>
        </p:nvSpPr>
        <p:spPr>
          <a:xfrm>
            <a:off x="4179164" y="2613065"/>
            <a:ext cx="3929282" cy="400110"/>
          </a:xfrm>
          <a:prstGeom prst="rect">
            <a:avLst/>
          </a:prstGeom>
        </p:spPr>
        <p:txBody>
          <a:bodyPr wrap="none">
            <a:spAutoFit/>
          </a:bodyPr>
          <a:lstStyle/>
          <a:p>
            <a:pPr algn="ctr" defTabSz="1219170">
              <a:spcAft>
                <a:spcPts val="2133"/>
              </a:spcAft>
              <a:buClr>
                <a:srgbClr val="000000"/>
              </a:buClr>
            </a:pPr>
            <a:r>
              <a:rPr lang="en-US" altLang="en-US" sz="2000" b="1" dirty="0" err="1">
                <a:solidFill>
                  <a:srgbClr val="C00000"/>
                </a:solidFill>
              </a:rPr>
              <a:t>Từ</a:t>
            </a:r>
            <a:r>
              <a:rPr lang="en-US" altLang="en-US" sz="2000" b="1" dirty="0">
                <a:solidFill>
                  <a:srgbClr val="C00000"/>
                </a:solidFill>
              </a:rPr>
              <a:t> </a:t>
            </a:r>
            <a:r>
              <a:rPr lang="en-US" altLang="en-US" sz="2000" b="1" dirty="0" err="1">
                <a:solidFill>
                  <a:srgbClr val="C00000"/>
                </a:solidFill>
              </a:rPr>
              <a:t>thế</a:t>
            </a:r>
            <a:r>
              <a:rPr lang="en-US" altLang="en-US" sz="2000" b="1" dirty="0">
                <a:solidFill>
                  <a:srgbClr val="C00000"/>
                </a:solidFill>
              </a:rPr>
              <a:t> </a:t>
            </a:r>
            <a:r>
              <a:rPr lang="en-US" altLang="en-US" sz="2000" b="1" dirty="0" err="1">
                <a:solidFill>
                  <a:srgbClr val="C00000"/>
                </a:solidFill>
              </a:rPr>
              <a:t>kỷ</a:t>
            </a:r>
            <a:r>
              <a:rPr lang="en-US" altLang="en-US" sz="2000" b="1" dirty="0">
                <a:solidFill>
                  <a:srgbClr val="C00000"/>
                </a:solidFill>
              </a:rPr>
              <a:t> XV – </a:t>
            </a:r>
            <a:r>
              <a:rPr lang="en-US" altLang="en-US" sz="2000" b="1" dirty="0" err="1">
                <a:solidFill>
                  <a:srgbClr val="C00000"/>
                </a:solidFill>
              </a:rPr>
              <a:t>cuối</a:t>
            </a:r>
            <a:r>
              <a:rPr lang="en-US" altLang="en-US" sz="2000" b="1" dirty="0">
                <a:solidFill>
                  <a:srgbClr val="C00000"/>
                </a:solidFill>
              </a:rPr>
              <a:t> </a:t>
            </a:r>
            <a:r>
              <a:rPr lang="en-US" altLang="en-US" sz="2000" b="1" dirty="0" err="1">
                <a:solidFill>
                  <a:srgbClr val="C00000"/>
                </a:solidFill>
              </a:rPr>
              <a:t>thế</a:t>
            </a:r>
            <a:r>
              <a:rPr lang="en-US" altLang="en-US" sz="2000" b="1" dirty="0">
                <a:solidFill>
                  <a:srgbClr val="C00000"/>
                </a:solidFill>
              </a:rPr>
              <a:t> </a:t>
            </a:r>
            <a:r>
              <a:rPr lang="en-US" altLang="en-US" sz="2000" b="1" dirty="0" err="1">
                <a:solidFill>
                  <a:srgbClr val="C00000"/>
                </a:solidFill>
              </a:rPr>
              <a:t>kỷ</a:t>
            </a:r>
            <a:r>
              <a:rPr lang="en-US" altLang="en-US" sz="2000" b="1" dirty="0">
                <a:solidFill>
                  <a:srgbClr val="C00000"/>
                </a:solidFill>
              </a:rPr>
              <a:t> XVII</a:t>
            </a:r>
          </a:p>
        </p:txBody>
      </p:sp>
      <p:sp>
        <p:nvSpPr>
          <p:cNvPr id="18" name="Oval 17">
            <a:extLst>
              <a:ext uri="{FF2B5EF4-FFF2-40B4-BE49-F238E27FC236}">
                <a16:creationId xmlns:a16="http://schemas.microsoft.com/office/drawing/2014/main" xmlns="" id="{49286D5F-1A5E-417D-A394-EBD4C9FC93C2}"/>
              </a:ext>
            </a:extLst>
          </p:cNvPr>
          <p:cNvSpPr/>
          <p:nvPr/>
        </p:nvSpPr>
        <p:spPr>
          <a:xfrm>
            <a:off x="3507018" y="2501845"/>
            <a:ext cx="672145" cy="622549"/>
          </a:xfrm>
          <a:prstGeom prst="ellipse">
            <a:avLst/>
          </a:prstGeom>
          <a:solidFill>
            <a:srgbClr val="0033CC"/>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2</a:t>
            </a:r>
          </a:p>
        </p:txBody>
      </p:sp>
      <p:graphicFrame>
        <p:nvGraphicFramePr>
          <p:cNvPr id="19" name="Diagram 18">
            <a:extLst>
              <a:ext uri="{FF2B5EF4-FFF2-40B4-BE49-F238E27FC236}">
                <a16:creationId xmlns:a16="http://schemas.microsoft.com/office/drawing/2014/main" xmlns="" id="{0B668F87-D3DE-45F3-92BA-BE6145CA1795}"/>
              </a:ext>
            </a:extLst>
          </p:cNvPr>
          <p:cNvGraphicFramePr/>
          <p:nvPr>
            <p:extLst>
              <p:ext uri="{D42A27DB-BD31-4B8C-83A1-F6EECF244321}">
                <p14:modId xmlns:p14="http://schemas.microsoft.com/office/powerpoint/2010/main" val="3420842423"/>
              </p:ext>
            </p:extLst>
          </p:nvPr>
        </p:nvGraphicFramePr>
        <p:xfrm>
          <a:off x="2072582" y="3059082"/>
          <a:ext cx="8064896" cy="441323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20" name="Group 4">
            <a:extLst>
              <a:ext uri="{FF2B5EF4-FFF2-40B4-BE49-F238E27FC236}">
                <a16:creationId xmlns:a16="http://schemas.microsoft.com/office/drawing/2014/main" xmlns="" id="{12C12E76-FAB3-4748-931E-3CB9F692259E}"/>
              </a:ext>
            </a:extLst>
          </p:cNvPr>
          <p:cNvGrpSpPr>
            <a:grpSpLocks/>
          </p:cNvGrpSpPr>
          <p:nvPr/>
        </p:nvGrpSpPr>
        <p:grpSpPr bwMode="auto">
          <a:xfrm>
            <a:off x="245672" y="2413829"/>
            <a:ext cx="2068190" cy="2651883"/>
            <a:chOff x="0" y="3212976"/>
            <a:chExt cx="2123728" cy="3736394"/>
          </a:xfrm>
        </p:grpSpPr>
        <p:pic>
          <p:nvPicPr>
            <p:cNvPr id="21" name="Picture 5" descr="http://3.bp.blogspot.com/-W-m1bnER08A/VRAzUmonKBI/AAAAAAAAG7k/HXYc4PL4qZA/s1600/Antoine%2Bde%2BMontchrestien.jpg">
              <a:extLst>
                <a:ext uri="{FF2B5EF4-FFF2-40B4-BE49-F238E27FC236}">
                  <a16:creationId xmlns:a16="http://schemas.microsoft.com/office/drawing/2014/main" xmlns="" id="{AE2EFE42-8F2F-43D9-B567-F0DE9C8F705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3212976"/>
              <a:ext cx="2123728" cy="3126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Rectangle 21">
              <a:extLst>
                <a:ext uri="{FF2B5EF4-FFF2-40B4-BE49-F238E27FC236}">
                  <a16:creationId xmlns:a16="http://schemas.microsoft.com/office/drawing/2014/main" xmlns="" id="{78CA0C04-ACFE-48DF-A371-56AB01429BEF}"/>
                </a:ext>
              </a:extLst>
            </p:cNvPr>
            <p:cNvSpPr/>
            <p:nvPr/>
          </p:nvSpPr>
          <p:spPr>
            <a:xfrm>
              <a:off x="174238" y="6301178"/>
              <a:ext cx="1799909" cy="648192"/>
            </a:xfrm>
            <a:prstGeom prst="rect">
              <a:avLst/>
            </a:prstGeom>
          </p:spPr>
          <p:txBody>
            <a:bodyPr>
              <a:spAutoFit/>
            </a:bodyPr>
            <a:lstStyle/>
            <a:p>
              <a:pPr algn="ctr" defTabSz="914400" eaLnBrk="0" fontAlgn="base" hangingPunct="0">
                <a:spcBef>
                  <a:spcPct val="0"/>
                </a:spcBef>
                <a:spcAft>
                  <a:spcPct val="0"/>
                </a:spcAft>
                <a:defRPr/>
              </a:pPr>
              <a:r>
                <a:rPr lang="en-US" sz="1600" b="1" dirty="0">
                  <a:solidFill>
                    <a:srgbClr val="000000">
                      <a:lumMod val="95000"/>
                      <a:lumOff val="5000"/>
                    </a:srgbClr>
                  </a:solidFill>
                </a:rPr>
                <a:t>Antoine de </a:t>
              </a:r>
              <a:r>
                <a:rPr lang="en-US" sz="1600" b="1" dirty="0" err="1">
                  <a:solidFill>
                    <a:srgbClr val="000000">
                      <a:lumMod val="95000"/>
                      <a:lumOff val="5000"/>
                    </a:srgbClr>
                  </a:solidFill>
                </a:rPr>
                <a:t>Montchrestien</a:t>
              </a:r>
              <a:endParaRPr lang="en-US" sz="1600" b="1" dirty="0">
                <a:solidFill>
                  <a:srgbClr val="000000">
                    <a:lumMod val="95000"/>
                    <a:lumOff val="5000"/>
                  </a:srgbClr>
                </a:solidFill>
              </a:endParaRPr>
            </a:p>
          </p:txBody>
        </p:sp>
      </p:grpSp>
      <p:grpSp>
        <p:nvGrpSpPr>
          <p:cNvPr id="23" name="Group 8">
            <a:extLst>
              <a:ext uri="{FF2B5EF4-FFF2-40B4-BE49-F238E27FC236}">
                <a16:creationId xmlns:a16="http://schemas.microsoft.com/office/drawing/2014/main" xmlns="" id="{5596974B-451B-4789-808E-336C29929931}"/>
              </a:ext>
            </a:extLst>
          </p:cNvPr>
          <p:cNvGrpSpPr>
            <a:grpSpLocks/>
          </p:cNvGrpSpPr>
          <p:nvPr/>
        </p:nvGrpSpPr>
        <p:grpSpPr bwMode="auto">
          <a:xfrm>
            <a:off x="10119417" y="2252310"/>
            <a:ext cx="1844974" cy="3013388"/>
            <a:chOff x="-1471161" y="-144463"/>
            <a:chExt cx="1722681" cy="3160447"/>
          </a:xfrm>
        </p:grpSpPr>
        <p:pic>
          <p:nvPicPr>
            <p:cNvPr id="24" name="Picture 11" descr="Thomas Mun ">
              <a:extLst>
                <a:ext uri="{FF2B5EF4-FFF2-40B4-BE49-F238E27FC236}">
                  <a16:creationId xmlns:a16="http://schemas.microsoft.com/office/drawing/2014/main" xmlns="" id="{CB28EB6A-0A8A-4065-8440-2F710F9E1BAC}"/>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71161" y="-144463"/>
              <a:ext cx="1714500" cy="278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7">
              <a:extLst>
                <a:ext uri="{FF2B5EF4-FFF2-40B4-BE49-F238E27FC236}">
                  <a16:creationId xmlns:a16="http://schemas.microsoft.com/office/drawing/2014/main" xmlns="" id="{591C5164-5970-4E8E-9258-B449AF991F54}"/>
                </a:ext>
              </a:extLst>
            </p:cNvPr>
            <p:cNvSpPr>
              <a:spLocks noChangeArrowheads="1"/>
            </p:cNvSpPr>
            <p:nvPr/>
          </p:nvSpPr>
          <p:spPr bwMode="auto">
            <a:xfrm>
              <a:off x="-1318140" y="2646652"/>
              <a:ext cx="15696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1800" b="1">
                  <a:solidFill>
                    <a:srgbClr val="000000"/>
                  </a:solidFill>
                  <a:latin typeface="Times New Roman" panose="02020603050405020304" pitchFamily="18" charset="0"/>
                  <a:cs typeface="Times New Roman" panose="02020603050405020304" pitchFamily="18" charset="0"/>
                </a:rPr>
                <a:t>Thomas Mun </a:t>
              </a:r>
              <a:endParaRPr lang="en-US" altLang="en-US" sz="1800" b="1">
                <a:solidFill>
                  <a:srgbClr val="1D528D"/>
                </a:solidFill>
              </a:endParaRPr>
            </a:p>
          </p:txBody>
        </p:sp>
      </p:grpSp>
      <p:sp>
        <p:nvSpPr>
          <p:cNvPr id="2" name="Rectangle 1">
            <a:extLst>
              <a:ext uri="{FF2B5EF4-FFF2-40B4-BE49-F238E27FC236}">
                <a16:creationId xmlns:a16="http://schemas.microsoft.com/office/drawing/2014/main" xmlns="" id="{7AA652B0-8AC5-4DF9-A8EC-F786AAB4AE46}"/>
              </a:ext>
            </a:extLst>
          </p:cNvPr>
          <p:cNvSpPr/>
          <p:nvPr/>
        </p:nvSpPr>
        <p:spPr>
          <a:xfrm>
            <a:off x="928914" y="1027809"/>
            <a:ext cx="10465839" cy="830997"/>
          </a:xfrm>
          <a:prstGeom prst="rect">
            <a:avLst/>
          </a:prstGeom>
        </p:spPr>
        <p:txBody>
          <a:bodyPr wrap="square">
            <a:spAutoFit/>
          </a:bodyPr>
          <a:lstStyle/>
          <a:p>
            <a:pPr algn="ctr"/>
            <a:r>
              <a:rPr lang="en-US" altLang="en-US" sz="2400" b="1" dirty="0">
                <a:solidFill>
                  <a:srgbClr val="0033CC"/>
                </a:solidFill>
                <a:ea typeface="Calibri" panose="020F0502020204030204" pitchFamily="34" charset="0"/>
                <a:cs typeface="Times New Roman" panose="02020603050405020304" pitchFamily="18" charset="0"/>
              </a:rPr>
              <a:t>1.1. KHÁI  QUÁT SỰ HÌNH THÀNH VÀ PHÁT TRIỂN CỦA KINH TẾ </a:t>
            </a:r>
          </a:p>
          <a:p>
            <a:pPr algn="ctr"/>
            <a:r>
              <a:rPr lang="en-US" altLang="en-US" sz="2400" b="1" dirty="0">
                <a:solidFill>
                  <a:srgbClr val="0033CC"/>
                </a:solidFill>
                <a:ea typeface="Calibri" panose="020F0502020204030204" pitchFamily="34" charset="0"/>
                <a:cs typeface="Times New Roman" panose="02020603050405020304" pitchFamily="18" charset="0"/>
              </a:rPr>
              <a:t>CHÍNH TRỊ MÁC - LÊNIN</a:t>
            </a:r>
          </a:p>
        </p:txBody>
      </p:sp>
      <p:grpSp>
        <p:nvGrpSpPr>
          <p:cNvPr id="27" name="Group 21">
            <a:extLst>
              <a:ext uri="{FF2B5EF4-FFF2-40B4-BE49-F238E27FC236}">
                <a16:creationId xmlns:a16="http://schemas.microsoft.com/office/drawing/2014/main" xmlns="" id="{A87F5E21-34A3-4EE4-9C20-2F48A0AD09C0}"/>
              </a:ext>
            </a:extLst>
          </p:cNvPr>
          <p:cNvGrpSpPr>
            <a:grpSpLocks/>
          </p:cNvGrpSpPr>
          <p:nvPr/>
        </p:nvGrpSpPr>
        <p:grpSpPr bwMode="auto">
          <a:xfrm>
            <a:off x="-1" y="1858806"/>
            <a:ext cx="11873131" cy="186715"/>
            <a:chOff x="240" y="576"/>
            <a:chExt cx="5298" cy="0"/>
          </a:xfrm>
        </p:grpSpPr>
        <p:sp>
          <p:nvSpPr>
            <p:cNvPr id="28" name="Line 7">
              <a:extLst>
                <a:ext uri="{FF2B5EF4-FFF2-40B4-BE49-F238E27FC236}">
                  <a16:creationId xmlns:a16="http://schemas.microsoft.com/office/drawing/2014/main" xmlns="" id="{72ADDF74-D241-480B-A050-25144037B427}"/>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9" name="Line 8">
              <a:extLst>
                <a:ext uri="{FF2B5EF4-FFF2-40B4-BE49-F238E27FC236}">
                  <a16:creationId xmlns:a16="http://schemas.microsoft.com/office/drawing/2014/main" xmlns="" id="{0D9C4C86-ADEE-4DCC-8424-7821E6FBE2C4}"/>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pic>
        <p:nvPicPr>
          <p:cNvPr id="30" name="Picture 29"/>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132259976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2" accel="20000" decel="6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0-#ppt_w/2"/>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6" accel="20000" decel="60000" fill="hold"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1+#ppt_w/2"/>
                                          </p:val>
                                        </p:tav>
                                        <p:tav tm="100000">
                                          <p:val>
                                            <p:strVal val="#ppt_x"/>
                                          </p:val>
                                        </p:tav>
                                      </p:tavLst>
                                    </p:anim>
                                    <p:anim calcmode="lin" valueType="num">
                                      <p:cBhvr additive="base">
                                        <p:cTn id="12" dur="1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p:cNvSpPr/>
          <p:nvPr/>
        </p:nvSpPr>
        <p:spPr>
          <a:xfrm>
            <a:off x="360608" y="3862405"/>
            <a:ext cx="5341161" cy="2434825"/>
          </a:xfrm>
          <a:custGeom>
            <a:avLst/>
            <a:gdLst>
              <a:gd name="connsiteX0" fmla="*/ 174628 w 1047750"/>
              <a:gd name="connsiteY0" fmla="*/ 0 h 3901440"/>
              <a:gd name="connsiteX1" fmla="*/ 873122 w 1047750"/>
              <a:gd name="connsiteY1" fmla="*/ 0 h 3901440"/>
              <a:gd name="connsiteX2" fmla="*/ 1047750 w 1047750"/>
              <a:gd name="connsiteY2" fmla="*/ 174628 h 3901440"/>
              <a:gd name="connsiteX3" fmla="*/ 1047750 w 1047750"/>
              <a:gd name="connsiteY3" fmla="*/ 3901440 h 3901440"/>
              <a:gd name="connsiteX4" fmla="*/ 1047750 w 1047750"/>
              <a:gd name="connsiteY4" fmla="*/ 3901440 h 3901440"/>
              <a:gd name="connsiteX5" fmla="*/ 0 w 1047750"/>
              <a:gd name="connsiteY5" fmla="*/ 3901440 h 3901440"/>
              <a:gd name="connsiteX6" fmla="*/ 0 w 1047750"/>
              <a:gd name="connsiteY6" fmla="*/ 3901440 h 3901440"/>
              <a:gd name="connsiteX7" fmla="*/ 0 w 1047750"/>
              <a:gd name="connsiteY7" fmla="*/ 174628 h 3901440"/>
              <a:gd name="connsiteX8" fmla="*/ 174628 w 1047750"/>
              <a:gd name="connsiteY8" fmla="*/ 0 h 390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0" h="3901440">
                <a:moveTo>
                  <a:pt x="1047750" y="650251"/>
                </a:moveTo>
                <a:lnTo>
                  <a:pt x="1047750" y="3251189"/>
                </a:lnTo>
                <a:cubicBezTo>
                  <a:pt x="1047750" y="3610311"/>
                  <a:pt x="1026753" y="3901440"/>
                  <a:pt x="1000853" y="3901440"/>
                </a:cubicBezTo>
                <a:lnTo>
                  <a:pt x="0" y="3901440"/>
                </a:lnTo>
                <a:lnTo>
                  <a:pt x="0" y="3901440"/>
                </a:lnTo>
                <a:lnTo>
                  <a:pt x="0" y="0"/>
                </a:lnTo>
                <a:lnTo>
                  <a:pt x="0" y="0"/>
                </a:lnTo>
                <a:lnTo>
                  <a:pt x="1000853" y="0"/>
                </a:lnTo>
                <a:cubicBezTo>
                  <a:pt x="1026753" y="0"/>
                  <a:pt x="1047750" y="291129"/>
                  <a:pt x="1047750" y="650251"/>
                </a:cubicBezTo>
                <a:close/>
              </a:path>
            </a:pathLst>
          </a:custGeom>
          <a:ln>
            <a:solidFill>
              <a:schemeClr val="accent6">
                <a:lumMod val="75000"/>
              </a:schemeClr>
            </a:solidFill>
          </a:ln>
        </p:spPr>
        <p:style>
          <a:lnRef idx="2">
            <a:schemeClr val="accent6"/>
          </a:lnRef>
          <a:fillRef idx="1">
            <a:schemeClr val="lt1"/>
          </a:fillRef>
          <a:effectRef idx="0">
            <a:schemeClr val="accent6"/>
          </a:effectRef>
          <a:fontRef idx="minor">
            <a:schemeClr val="dk1"/>
          </a:fontRef>
        </p:style>
        <p:txBody>
          <a:bodyPr lIns="53341" tIns="77816" rIns="104486" bIns="77818" spcCol="1270" anchor="ctr"/>
          <a:lstStyle/>
          <a:p>
            <a:pPr marL="342900" lvl="1" indent="-342900" algn="just" defTabSz="622300" eaLnBrk="0" fontAlgn="base" hangingPunct="0">
              <a:lnSpc>
                <a:spcPct val="90000"/>
              </a:lnSpc>
              <a:spcBef>
                <a:spcPct val="0"/>
              </a:spcBef>
              <a:spcAft>
                <a:spcPct val="15000"/>
              </a:spcAft>
              <a:buFont typeface="Wingdings" panose="05000000000000000000" pitchFamily="2" charset="2"/>
              <a:buChar char="Ø"/>
              <a:defRPr/>
            </a:pPr>
            <a:r>
              <a:rPr lang="en-US" sz="2400" dirty="0" err="1">
                <a:solidFill>
                  <a:srgbClr val="0000FF"/>
                </a:solidFill>
                <a:cs typeface="Times New Roman" panose="02020603050405020304" pitchFamily="18" charset="0"/>
              </a:rPr>
              <a:t>Là</a:t>
            </a:r>
            <a:r>
              <a:rPr lang="en-US" sz="2400" dirty="0">
                <a:solidFill>
                  <a:srgbClr val="0000FF"/>
                </a:solidFill>
                <a:cs typeface="Times New Roman" panose="02020603050405020304" pitchFamily="18" charset="0"/>
              </a:rPr>
              <a:t> </a:t>
            </a:r>
            <a:r>
              <a:rPr lang="en-US" sz="2400" dirty="0" err="1">
                <a:solidFill>
                  <a:srgbClr val="0000FF"/>
                </a:solidFill>
                <a:cs typeface="Times New Roman" panose="02020603050405020304" pitchFamily="18" charset="0"/>
              </a:rPr>
              <a:t>hệ</a:t>
            </a:r>
            <a:r>
              <a:rPr lang="en-US" sz="2400" dirty="0">
                <a:solidFill>
                  <a:srgbClr val="0000FF"/>
                </a:solidFill>
                <a:cs typeface="Times New Roman" panose="02020603050405020304" pitchFamily="18" charset="0"/>
              </a:rPr>
              <a:t> </a:t>
            </a:r>
            <a:r>
              <a:rPr lang="en-US" sz="2400" dirty="0" err="1">
                <a:solidFill>
                  <a:srgbClr val="0000FF"/>
                </a:solidFill>
                <a:cs typeface="Times New Roman" panose="02020603050405020304" pitchFamily="18" charset="0"/>
              </a:rPr>
              <a:t>thống</a:t>
            </a:r>
            <a:r>
              <a:rPr lang="en-US" sz="2400" dirty="0">
                <a:solidFill>
                  <a:srgbClr val="0000FF"/>
                </a:solidFill>
                <a:cs typeface="Times New Roman" panose="02020603050405020304" pitchFamily="18" charset="0"/>
              </a:rPr>
              <a:t> </a:t>
            </a:r>
            <a:r>
              <a:rPr lang="en-US" sz="2400" dirty="0" err="1">
                <a:solidFill>
                  <a:srgbClr val="0000FF"/>
                </a:solidFill>
                <a:cs typeface="Times New Roman" panose="02020603050405020304" pitchFamily="18" charset="0"/>
              </a:rPr>
              <a:t>lý</a:t>
            </a:r>
            <a:r>
              <a:rPr lang="en-US" sz="2400" dirty="0">
                <a:solidFill>
                  <a:srgbClr val="0000FF"/>
                </a:solidFill>
                <a:cs typeface="Times New Roman" panose="02020603050405020304" pitchFamily="18" charset="0"/>
              </a:rPr>
              <a:t> </a:t>
            </a:r>
            <a:r>
              <a:rPr lang="en-US" sz="2400" dirty="0" err="1">
                <a:solidFill>
                  <a:srgbClr val="0000FF"/>
                </a:solidFill>
                <a:cs typeface="Times New Roman" panose="02020603050405020304" pitchFamily="18" charset="0"/>
              </a:rPr>
              <a:t>luận</a:t>
            </a:r>
            <a:r>
              <a:rPr lang="en-US" sz="2400" dirty="0">
                <a:solidFill>
                  <a:srgbClr val="0000FF"/>
                </a:solidFill>
                <a:cs typeface="Times New Roman" panose="02020603050405020304" pitchFamily="18" charset="0"/>
              </a:rPr>
              <a:t> KTCT </a:t>
            </a:r>
            <a:r>
              <a:rPr lang="en-US" sz="2400" b="1" u="sng" dirty="0" err="1">
                <a:solidFill>
                  <a:srgbClr val="FF0000"/>
                </a:solidFill>
                <a:cs typeface="Times New Roman" panose="02020603050405020304" pitchFamily="18" charset="0"/>
              </a:rPr>
              <a:t>nhấn</a:t>
            </a:r>
            <a:r>
              <a:rPr lang="en-US" sz="2400" b="1" u="sng" dirty="0">
                <a:solidFill>
                  <a:srgbClr val="FF0000"/>
                </a:solidFill>
                <a:cs typeface="Times New Roman" panose="02020603050405020304" pitchFamily="18" charset="0"/>
              </a:rPr>
              <a:t> </a:t>
            </a:r>
            <a:r>
              <a:rPr lang="en-US" sz="2400" b="1" u="sng" dirty="0" err="1">
                <a:solidFill>
                  <a:srgbClr val="FF0000"/>
                </a:solidFill>
                <a:cs typeface="Times New Roman" panose="02020603050405020304" pitchFamily="18" charset="0"/>
              </a:rPr>
              <a:t>mạnh</a:t>
            </a:r>
            <a:r>
              <a:rPr lang="en-US" sz="2400" b="1" u="sng" dirty="0">
                <a:solidFill>
                  <a:srgbClr val="FF0000"/>
                </a:solidFill>
                <a:cs typeface="Times New Roman" panose="02020603050405020304" pitchFamily="18" charset="0"/>
              </a:rPr>
              <a:t> </a:t>
            </a:r>
            <a:r>
              <a:rPr lang="en-US" sz="2400" b="1" u="sng" dirty="0" err="1">
                <a:solidFill>
                  <a:srgbClr val="FF0000"/>
                </a:solidFill>
                <a:cs typeface="Times New Roman" panose="02020603050405020304" pitchFamily="18" charset="0"/>
              </a:rPr>
              <a:t>vai</a:t>
            </a:r>
            <a:r>
              <a:rPr lang="en-US" sz="2400" b="1" u="sng" dirty="0">
                <a:solidFill>
                  <a:srgbClr val="FF0000"/>
                </a:solidFill>
                <a:cs typeface="Times New Roman" panose="02020603050405020304" pitchFamily="18" charset="0"/>
              </a:rPr>
              <a:t> </a:t>
            </a:r>
            <a:r>
              <a:rPr lang="en-US" sz="2400" b="1" u="sng" dirty="0" err="1">
                <a:solidFill>
                  <a:srgbClr val="FF0000"/>
                </a:solidFill>
                <a:cs typeface="Times New Roman" panose="02020603050405020304" pitchFamily="18" charset="0"/>
              </a:rPr>
              <a:t>trò</a:t>
            </a:r>
            <a:r>
              <a:rPr lang="en-US" sz="2400" b="1" u="sng" dirty="0">
                <a:solidFill>
                  <a:srgbClr val="FF0000"/>
                </a:solidFill>
                <a:cs typeface="Times New Roman" panose="02020603050405020304" pitchFamily="18" charset="0"/>
              </a:rPr>
              <a:t> </a:t>
            </a:r>
            <a:r>
              <a:rPr lang="en-US" sz="2400" b="1" dirty="0" err="1">
                <a:solidFill>
                  <a:srgbClr val="FF0000"/>
                </a:solidFill>
                <a:cs typeface="Times New Roman" panose="02020603050405020304" pitchFamily="18" charset="0"/>
              </a:rPr>
              <a:t>của</a:t>
            </a:r>
            <a:r>
              <a:rPr lang="en-US" sz="2400" b="1" dirty="0">
                <a:solidFill>
                  <a:srgbClr val="FF0000"/>
                </a:solidFill>
                <a:cs typeface="Times New Roman" panose="02020603050405020304" pitchFamily="18" charset="0"/>
              </a:rPr>
              <a:t> SX </a:t>
            </a:r>
            <a:r>
              <a:rPr lang="en-US" sz="2400" b="1" dirty="0" err="1">
                <a:solidFill>
                  <a:srgbClr val="FF0000"/>
                </a:solidFill>
                <a:cs typeface="Times New Roman" panose="02020603050405020304" pitchFamily="18" charset="0"/>
              </a:rPr>
              <a:t>nông</a:t>
            </a:r>
            <a:r>
              <a:rPr lang="en-US" sz="2400" b="1" dirty="0">
                <a:solidFill>
                  <a:srgbClr val="FF0000"/>
                </a:solidFill>
                <a:cs typeface="Times New Roman" panose="02020603050405020304" pitchFamily="18" charset="0"/>
              </a:rPr>
              <a:t> </a:t>
            </a:r>
            <a:r>
              <a:rPr lang="en-US" sz="2400" b="1" dirty="0" err="1">
                <a:solidFill>
                  <a:srgbClr val="FF0000"/>
                </a:solidFill>
                <a:cs typeface="Times New Roman" panose="02020603050405020304" pitchFamily="18" charset="0"/>
              </a:rPr>
              <a:t>nghiệp</a:t>
            </a:r>
            <a:r>
              <a:rPr lang="en-US" sz="2400" b="1" dirty="0">
                <a:solidFill>
                  <a:srgbClr val="FF0000"/>
                </a:solidFill>
                <a:cs typeface="Times New Roman" panose="02020603050405020304" pitchFamily="18" charset="0"/>
              </a:rPr>
              <a:t>,</a:t>
            </a:r>
            <a:r>
              <a:rPr lang="en-US" sz="2400" dirty="0">
                <a:solidFill>
                  <a:srgbClr val="0000FF"/>
                </a:solidFill>
                <a:cs typeface="Times New Roman" panose="02020603050405020304" pitchFamily="18" charset="0"/>
              </a:rPr>
              <a:t> </a:t>
            </a:r>
            <a:r>
              <a:rPr lang="en-US" sz="2400" b="1" u="sng" dirty="0" err="1">
                <a:solidFill>
                  <a:srgbClr val="7030A0"/>
                </a:solidFill>
                <a:cs typeface="Times New Roman" panose="02020603050405020304" pitchFamily="18" charset="0"/>
              </a:rPr>
              <a:t>coi</a:t>
            </a:r>
            <a:r>
              <a:rPr lang="en-US" sz="2400" b="1" u="sng" dirty="0">
                <a:solidFill>
                  <a:srgbClr val="7030A0"/>
                </a:solidFill>
                <a:cs typeface="Times New Roman" panose="02020603050405020304" pitchFamily="18" charset="0"/>
              </a:rPr>
              <a:t> </a:t>
            </a:r>
            <a:r>
              <a:rPr lang="en-US" sz="2400" b="1" u="sng" dirty="0" err="1">
                <a:solidFill>
                  <a:srgbClr val="7030A0"/>
                </a:solidFill>
                <a:cs typeface="Times New Roman" panose="02020603050405020304" pitchFamily="18" charset="0"/>
              </a:rPr>
              <a:t>trọng</a:t>
            </a:r>
            <a:r>
              <a:rPr lang="en-US" sz="2400" b="1" u="sng" dirty="0">
                <a:solidFill>
                  <a:srgbClr val="7030A0"/>
                </a:solidFill>
                <a:cs typeface="Times New Roman" panose="02020603050405020304" pitchFamily="18" charset="0"/>
              </a:rPr>
              <a:t> </a:t>
            </a:r>
            <a:r>
              <a:rPr lang="en-US" sz="2400" b="1" dirty="0" err="1">
                <a:solidFill>
                  <a:srgbClr val="7030A0"/>
                </a:solidFill>
                <a:cs typeface="Times New Roman" panose="02020603050405020304" pitchFamily="18" charset="0"/>
              </a:rPr>
              <a:t>sở</a:t>
            </a:r>
            <a:r>
              <a:rPr lang="en-US" sz="2400" b="1" dirty="0">
                <a:solidFill>
                  <a:srgbClr val="7030A0"/>
                </a:solidFill>
                <a:cs typeface="Times New Roman" panose="02020603050405020304" pitchFamily="18" charset="0"/>
              </a:rPr>
              <a:t> </a:t>
            </a:r>
            <a:r>
              <a:rPr lang="en-US" sz="2400" b="1" dirty="0" err="1">
                <a:solidFill>
                  <a:srgbClr val="7030A0"/>
                </a:solidFill>
                <a:cs typeface="Times New Roman" panose="02020603050405020304" pitchFamily="18" charset="0"/>
              </a:rPr>
              <a:t>hữu</a:t>
            </a:r>
            <a:r>
              <a:rPr lang="en-US" sz="2400" b="1" dirty="0">
                <a:solidFill>
                  <a:srgbClr val="7030A0"/>
                </a:solidFill>
                <a:cs typeface="Times New Roman" panose="02020603050405020304" pitchFamily="18" charset="0"/>
              </a:rPr>
              <a:t> </a:t>
            </a:r>
            <a:r>
              <a:rPr lang="en-US" sz="2400" b="1" dirty="0" err="1">
                <a:solidFill>
                  <a:srgbClr val="7030A0"/>
                </a:solidFill>
                <a:cs typeface="Times New Roman" panose="02020603050405020304" pitchFamily="18" charset="0"/>
              </a:rPr>
              <a:t>tư</a:t>
            </a:r>
            <a:r>
              <a:rPr lang="en-US" sz="2400" b="1" dirty="0">
                <a:solidFill>
                  <a:srgbClr val="7030A0"/>
                </a:solidFill>
                <a:cs typeface="Times New Roman" panose="02020603050405020304" pitchFamily="18" charset="0"/>
              </a:rPr>
              <a:t> </a:t>
            </a:r>
            <a:r>
              <a:rPr lang="en-US" sz="2400" b="1" dirty="0" err="1">
                <a:solidFill>
                  <a:srgbClr val="7030A0"/>
                </a:solidFill>
                <a:cs typeface="Times New Roman" panose="02020603050405020304" pitchFamily="18" charset="0"/>
              </a:rPr>
              <a:t>nhân</a:t>
            </a:r>
            <a:r>
              <a:rPr lang="en-US" sz="2400" b="1" dirty="0">
                <a:solidFill>
                  <a:srgbClr val="7030A0"/>
                </a:solidFill>
                <a:cs typeface="Times New Roman" panose="02020603050405020304" pitchFamily="18" charset="0"/>
              </a:rPr>
              <a:t> </a:t>
            </a:r>
            <a:r>
              <a:rPr lang="en-US" sz="2400" b="1" dirty="0" err="1">
                <a:solidFill>
                  <a:srgbClr val="7030A0"/>
                </a:solidFill>
                <a:cs typeface="Times New Roman" panose="02020603050405020304" pitchFamily="18" charset="0"/>
              </a:rPr>
              <a:t>và</a:t>
            </a:r>
            <a:r>
              <a:rPr lang="en-US" sz="2400" b="1" dirty="0">
                <a:solidFill>
                  <a:srgbClr val="7030A0"/>
                </a:solidFill>
                <a:cs typeface="Times New Roman" panose="02020603050405020304" pitchFamily="18" charset="0"/>
              </a:rPr>
              <a:t> </a:t>
            </a:r>
            <a:r>
              <a:rPr lang="en-US" sz="2400" b="1" dirty="0" err="1">
                <a:solidFill>
                  <a:srgbClr val="7030A0"/>
                </a:solidFill>
                <a:cs typeface="Times New Roman" panose="02020603050405020304" pitchFamily="18" charset="0"/>
              </a:rPr>
              <a:t>tự</a:t>
            </a:r>
            <a:r>
              <a:rPr lang="en-US" sz="2400" b="1" dirty="0">
                <a:solidFill>
                  <a:srgbClr val="7030A0"/>
                </a:solidFill>
                <a:cs typeface="Times New Roman" panose="02020603050405020304" pitchFamily="18" charset="0"/>
              </a:rPr>
              <a:t> do </a:t>
            </a:r>
            <a:r>
              <a:rPr lang="en-US" sz="2400" b="1" dirty="0" err="1">
                <a:solidFill>
                  <a:srgbClr val="7030A0"/>
                </a:solidFill>
                <a:cs typeface="Times New Roman" panose="02020603050405020304" pitchFamily="18" charset="0"/>
              </a:rPr>
              <a:t>kinh</a:t>
            </a:r>
            <a:r>
              <a:rPr lang="en-US" sz="2400" b="1" dirty="0">
                <a:solidFill>
                  <a:srgbClr val="7030A0"/>
                </a:solidFill>
                <a:cs typeface="Times New Roman" panose="02020603050405020304" pitchFamily="18" charset="0"/>
              </a:rPr>
              <a:t> </a:t>
            </a:r>
            <a:r>
              <a:rPr lang="en-US" sz="2400" b="1" dirty="0" err="1">
                <a:solidFill>
                  <a:srgbClr val="7030A0"/>
                </a:solidFill>
                <a:cs typeface="Times New Roman" panose="02020603050405020304" pitchFamily="18" charset="0"/>
              </a:rPr>
              <a:t>tế</a:t>
            </a:r>
            <a:r>
              <a:rPr lang="en-US" sz="2400" b="1" dirty="0">
                <a:solidFill>
                  <a:srgbClr val="7030A0"/>
                </a:solidFill>
                <a:cs typeface="Times New Roman" panose="02020603050405020304" pitchFamily="18" charset="0"/>
              </a:rPr>
              <a:t>.</a:t>
            </a:r>
          </a:p>
          <a:p>
            <a:pPr marL="342900" lvl="1" indent="-342900" algn="just" defTabSz="622300" eaLnBrk="0" fontAlgn="base" hangingPunct="0">
              <a:lnSpc>
                <a:spcPct val="90000"/>
              </a:lnSpc>
              <a:spcBef>
                <a:spcPct val="0"/>
              </a:spcBef>
              <a:spcAft>
                <a:spcPct val="15000"/>
              </a:spcAft>
              <a:buFont typeface="Wingdings" panose="05000000000000000000" pitchFamily="2" charset="2"/>
              <a:buChar char="Ø"/>
              <a:defRPr/>
            </a:pPr>
            <a:r>
              <a:rPr lang="en-US" sz="2400" i="1" dirty="0">
                <a:solidFill>
                  <a:srgbClr val="0000FF"/>
                </a:solidFill>
                <a:cs typeface="Times New Roman" panose="02020603050405020304" pitchFamily="18" charset="0"/>
              </a:rPr>
              <a:t> </a:t>
            </a:r>
            <a:r>
              <a:rPr lang="en-US" sz="2400" dirty="0">
                <a:solidFill>
                  <a:srgbClr val="660033"/>
                </a:solidFill>
                <a:cs typeface="Times New Roman" panose="02020603050405020304" pitchFamily="18" charset="0"/>
              </a:rPr>
              <a:t>Cho </a:t>
            </a:r>
            <a:r>
              <a:rPr lang="en-US" sz="2400" dirty="0" err="1">
                <a:solidFill>
                  <a:srgbClr val="660033"/>
                </a:solidFill>
                <a:cs typeface="Times New Roman" panose="02020603050405020304" pitchFamily="18" charset="0"/>
              </a:rPr>
              <a:t>rằng</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nguồn</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gốc</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của</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cải</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là</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từ</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lĩnh</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vực</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sản</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xuất</a:t>
            </a:r>
            <a:r>
              <a:rPr lang="en-US" sz="2400" dirty="0">
                <a:solidFill>
                  <a:srgbClr val="660033"/>
                </a:solidFill>
                <a:cs typeface="Times New Roman" panose="02020603050405020304" pitchFamily="18" charset="0"/>
              </a:rPr>
              <a:t>.</a:t>
            </a:r>
          </a:p>
        </p:txBody>
      </p:sp>
      <p:sp>
        <p:nvSpPr>
          <p:cNvPr id="9220" name="Rectangle 9"/>
          <p:cNvSpPr>
            <a:spLocks noChangeArrowheads="1"/>
          </p:cNvSpPr>
          <p:nvPr/>
        </p:nvSpPr>
        <p:spPr bwMode="auto">
          <a:xfrm>
            <a:off x="504646" y="3377223"/>
            <a:ext cx="49688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1112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defTabSz="11112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defTabSz="1111250">
              <a:spcBef>
                <a:spcPct val="20000"/>
              </a:spcBef>
              <a:buClr>
                <a:schemeClr val="tx1"/>
              </a:buClr>
              <a:buChar char="•"/>
              <a:defRPr sz="2400">
                <a:solidFill>
                  <a:schemeClr val="tx1"/>
                </a:solidFill>
                <a:latin typeface="Arial" panose="020B0604020202020204" pitchFamily="34" charset="0"/>
              </a:defRPr>
            </a:lvl3pPr>
            <a:lvl4pPr marL="1600200" indent="-228600" defTabSz="1111250">
              <a:spcBef>
                <a:spcPct val="20000"/>
              </a:spcBef>
              <a:buChar char="–"/>
              <a:defRPr sz="2000">
                <a:solidFill>
                  <a:schemeClr val="tx1"/>
                </a:solidFill>
                <a:latin typeface="Arial" panose="020B0604020202020204" pitchFamily="34" charset="0"/>
              </a:defRPr>
            </a:lvl4pPr>
            <a:lvl5pPr marL="2057400" indent="-228600" defTabSz="1111250">
              <a:spcBef>
                <a:spcPct val="20000"/>
              </a:spcBef>
              <a:buChar char="»"/>
              <a:defRPr sz="2000">
                <a:solidFill>
                  <a:schemeClr val="tx1"/>
                </a:solidFill>
                <a:latin typeface="Arial" panose="020B0604020202020204" pitchFamily="34" charset="0"/>
              </a:defRPr>
            </a:lvl5pPr>
            <a:lvl6pPr marL="2514600" indent="-228600" defTabSz="111125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defTabSz="111125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defTabSz="111125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defTabSz="111125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lnSpc>
                <a:spcPct val="90000"/>
              </a:lnSpc>
              <a:spcBef>
                <a:spcPct val="0"/>
              </a:spcBef>
              <a:spcAft>
                <a:spcPct val="35000"/>
              </a:spcAft>
              <a:buClrTx/>
              <a:buFontTx/>
              <a:buNone/>
              <a:defRPr/>
            </a:pPr>
            <a:r>
              <a:rPr lang="en-US" altLang="en-US" sz="2500" b="1" dirty="0">
                <a:solidFill>
                  <a:srgbClr val="006600"/>
                </a:solidFill>
                <a:latin typeface="Arial"/>
                <a:cs typeface="Times New Roman" panose="02020603050405020304" pitchFamily="18" charset="0"/>
              </a:rPr>
              <a:t>CHỦ NGHĨA TRỌNG NÔNG </a:t>
            </a:r>
            <a:endParaRPr lang="en-US" altLang="en-US" sz="2500" b="1" dirty="0">
              <a:solidFill>
                <a:srgbClr val="006600"/>
              </a:solidFill>
              <a:latin typeface="Arial"/>
            </a:endParaRPr>
          </a:p>
        </p:txBody>
      </p:sp>
      <p:grpSp>
        <p:nvGrpSpPr>
          <p:cNvPr id="2" name="Group 5"/>
          <p:cNvGrpSpPr>
            <a:grpSpLocks/>
          </p:cNvGrpSpPr>
          <p:nvPr/>
        </p:nvGrpSpPr>
        <p:grpSpPr bwMode="auto">
          <a:xfrm>
            <a:off x="8534313" y="1665288"/>
            <a:ext cx="2656124" cy="2065351"/>
            <a:chOff x="6596347" y="517142"/>
            <a:chExt cx="2562040" cy="3352305"/>
          </a:xfrm>
        </p:grpSpPr>
        <p:pic>
          <p:nvPicPr>
            <p:cNvPr id="9227" name="Picture 6" descr="https://upload.wikimedia.org/wikipedia/commons/thumb/6/60/Fran%C3%A7ois_Quesnay.jpg/220px-Fran%C3%A7ois_Quesnay.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596347" y="517142"/>
              <a:ext cx="2562040" cy="30610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8" name="Rectangle 4"/>
            <p:cNvSpPr>
              <a:spLocks noChangeArrowheads="1"/>
            </p:cNvSpPr>
            <p:nvPr/>
          </p:nvSpPr>
          <p:spPr bwMode="auto">
            <a:xfrm>
              <a:off x="6804114" y="3504837"/>
              <a:ext cx="2146505" cy="364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1800" b="1" dirty="0">
                  <a:solidFill>
                    <a:srgbClr val="000000"/>
                  </a:solidFill>
                  <a:latin typeface="Times New Roman" panose="02020603050405020304" pitchFamily="18" charset="0"/>
                  <a:cs typeface="Times New Roman" panose="02020603050405020304" pitchFamily="18" charset="0"/>
                </a:rPr>
                <a:t>Francois. </a:t>
              </a:r>
              <a:r>
                <a:rPr lang="en-US" altLang="en-US" sz="1800" b="1" dirty="0" err="1">
                  <a:solidFill>
                    <a:srgbClr val="000000"/>
                  </a:solidFill>
                  <a:latin typeface="Times New Roman" panose="02020603050405020304" pitchFamily="18" charset="0"/>
                  <a:cs typeface="Times New Roman" panose="02020603050405020304" pitchFamily="18" charset="0"/>
                </a:rPr>
                <a:t>Quesney</a:t>
              </a:r>
              <a:endParaRPr lang="en-US" altLang="en-US" sz="1800" b="1" dirty="0">
                <a:solidFill>
                  <a:srgbClr val="1D528D"/>
                </a:solidFill>
              </a:endParaRPr>
            </a:p>
          </p:txBody>
        </p:sp>
      </p:grpSp>
      <p:grpSp>
        <p:nvGrpSpPr>
          <p:cNvPr id="9221" name="Group 7"/>
          <p:cNvGrpSpPr>
            <a:grpSpLocks/>
          </p:cNvGrpSpPr>
          <p:nvPr/>
        </p:nvGrpSpPr>
        <p:grpSpPr bwMode="auto">
          <a:xfrm>
            <a:off x="8534313" y="3862405"/>
            <a:ext cx="2656124" cy="3009084"/>
            <a:chOff x="6540580" y="3507134"/>
            <a:chExt cx="2152650" cy="3194244"/>
          </a:xfrm>
        </p:grpSpPr>
        <p:pic>
          <p:nvPicPr>
            <p:cNvPr id="9225" name="Picture 8" descr="Turg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40580" y="3507134"/>
              <a:ext cx="2152650" cy="286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6" name="Rectangle 6"/>
            <p:cNvSpPr>
              <a:spLocks noChangeArrowheads="1"/>
            </p:cNvSpPr>
            <p:nvPr/>
          </p:nvSpPr>
          <p:spPr bwMode="auto">
            <a:xfrm>
              <a:off x="7188903" y="6309320"/>
              <a:ext cx="808316" cy="392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1800" b="1">
                  <a:solidFill>
                    <a:srgbClr val="000000"/>
                  </a:solidFill>
                  <a:latin typeface="Times New Roman" panose="02020603050405020304" pitchFamily="18" charset="0"/>
                  <a:cs typeface="Times New Roman" panose="02020603050405020304" pitchFamily="18" charset="0"/>
                </a:rPr>
                <a:t>Turgot</a:t>
              </a:r>
              <a:endParaRPr lang="en-US" altLang="en-US" sz="1800" b="1">
                <a:solidFill>
                  <a:srgbClr val="1D528D"/>
                </a:solidFill>
              </a:endParaRPr>
            </a:p>
          </p:txBody>
        </p:sp>
      </p:grpSp>
      <p:grpSp>
        <p:nvGrpSpPr>
          <p:cNvPr id="9222" name="Group 9"/>
          <p:cNvGrpSpPr>
            <a:grpSpLocks/>
          </p:cNvGrpSpPr>
          <p:nvPr/>
        </p:nvGrpSpPr>
        <p:grpSpPr bwMode="auto">
          <a:xfrm>
            <a:off x="5962649" y="2979508"/>
            <a:ext cx="2305050" cy="3256641"/>
            <a:chOff x="4580979" y="869431"/>
            <a:chExt cx="2143125" cy="2893172"/>
          </a:xfrm>
        </p:grpSpPr>
        <p:pic>
          <p:nvPicPr>
            <p:cNvPr id="9223" name="Picture 10" descr="Pierre Le Pesant de Boisguilbert cá»§a Santerre.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0979" y="869431"/>
              <a:ext cx="2143125" cy="261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4" name="Rectangle 8"/>
            <p:cNvSpPr>
              <a:spLocks noChangeArrowheads="1"/>
            </p:cNvSpPr>
            <p:nvPr/>
          </p:nvSpPr>
          <p:spPr bwMode="auto">
            <a:xfrm>
              <a:off x="4983744" y="3474729"/>
              <a:ext cx="1447471" cy="2878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1800" b="1">
                  <a:solidFill>
                    <a:srgbClr val="000000"/>
                  </a:solidFill>
                  <a:latin typeface="Times New Roman" panose="02020603050405020304" pitchFamily="18" charset="0"/>
                  <a:cs typeface="Times New Roman" panose="02020603050405020304" pitchFamily="18" charset="0"/>
                </a:rPr>
                <a:t>Boisguillebert</a:t>
              </a:r>
              <a:endParaRPr lang="en-US" altLang="en-US" sz="1800" b="1">
                <a:solidFill>
                  <a:srgbClr val="1D528D"/>
                </a:solidFill>
              </a:endParaRPr>
            </a:p>
          </p:txBody>
        </p:sp>
      </p:grpSp>
      <p:sp>
        <p:nvSpPr>
          <p:cNvPr id="14" name="Rectangle 1"/>
          <p:cNvSpPr>
            <a:spLocks noChangeArrowheads="1"/>
          </p:cNvSpPr>
          <p:nvPr/>
        </p:nvSpPr>
        <p:spPr bwMode="auto">
          <a:xfrm>
            <a:off x="1422678" y="2425997"/>
            <a:ext cx="6304140" cy="40011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000" b="1" dirty="0" err="1">
                <a:latin typeface="Arial"/>
                <a:cs typeface="Times New Roman" panose="02020603050405020304" pitchFamily="18" charset="0"/>
              </a:rPr>
              <a:t>Giai</a:t>
            </a:r>
            <a:r>
              <a:rPr lang="en-US" altLang="en-US" sz="2000" b="1" dirty="0">
                <a:latin typeface="Arial"/>
                <a:cs typeface="Times New Roman" panose="02020603050405020304" pitchFamily="18" charset="0"/>
              </a:rPr>
              <a:t> </a:t>
            </a:r>
            <a:r>
              <a:rPr lang="en-US" altLang="en-US" sz="2000" b="1" dirty="0" err="1">
                <a:latin typeface="Arial"/>
                <a:cs typeface="Times New Roman" panose="02020603050405020304" pitchFamily="18" charset="0"/>
              </a:rPr>
              <a:t>đoạn</a:t>
            </a:r>
            <a:r>
              <a:rPr lang="en-US" altLang="en-US" sz="2000" b="1" dirty="0">
                <a:latin typeface="Arial"/>
                <a:cs typeface="Times New Roman" panose="02020603050405020304" pitchFamily="18" charset="0"/>
              </a:rPr>
              <a:t> 1: </a:t>
            </a:r>
            <a:r>
              <a:rPr lang="en-US" altLang="en-US" sz="2000" b="1" dirty="0" err="1">
                <a:latin typeface="Arial"/>
                <a:cs typeface="Times New Roman" panose="02020603050405020304" pitchFamily="18" charset="0"/>
              </a:rPr>
              <a:t>Từ</a:t>
            </a:r>
            <a:r>
              <a:rPr lang="en-US" altLang="en-US" sz="2000" b="1" dirty="0">
                <a:latin typeface="Arial"/>
                <a:cs typeface="Times New Roman" panose="02020603050405020304" pitchFamily="18" charset="0"/>
              </a:rPr>
              <a:t> </a:t>
            </a:r>
            <a:r>
              <a:rPr lang="en-US" altLang="en-US" sz="2000" b="1" dirty="0" err="1">
                <a:latin typeface="Arial"/>
                <a:cs typeface="Times New Roman" panose="02020603050405020304" pitchFamily="18" charset="0"/>
              </a:rPr>
              <a:t>thời</a:t>
            </a:r>
            <a:r>
              <a:rPr lang="en-US" altLang="en-US" sz="2000" b="1" dirty="0">
                <a:latin typeface="Arial"/>
                <a:cs typeface="Times New Roman" panose="02020603050405020304" pitchFamily="18" charset="0"/>
              </a:rPr>
              <a:t> </a:t>
            </a:r>
            <a:r>
              <a:rPr lang="en-US" altLang="en-US" sz="2000" b="1" dirty="0" err="1">
                <a:latin typeface="Arial"/>
                <a:cs typeface="Times New Roman" panose="02020603050405020304" pitchFamily="18" charset="0"/>
              </a:rPr>
              <a:t>cổ</a:t>
            </a:r>
            <a:r>
              <a:rPr lang="en-US" altLang="en-US" sz="2000" b="1" dirty="0">
                <a:latin typeface="Arial"/>
                <a:cs typeface="Times New Roman" panose="02020603050405020304" pitchFamily="18" charset="0"/>
              </a:rPr>
              <a:t> </a:t>
            </a:r>
            <a:r>
              <a:rPr lang="en-US" altLang="en-US" sz="2000" b="1" dirty="0" err="1">
                <a:latin typeface="Arial"/>
                <a:cs typeface="Times New Roman" panose="02020603050405020304" pitchFamily="18" charset="0"/>
              </a:rPr>
              <a:t>đại</a:t>
            </a:r>
            <a:r>
              <a:rPr lang="en-US" altLang="en-US" sz="2000" b="1" dirty="0">
                <a:latin typeface="Arial"/>
                <a:cs typeface="Times New Roman" panose="02020603050405020304" pitchFamily="18" charset="0"/>
              </a:rPr>
              <a:t> </a:t>
            </a:r>
            <a:r>
              <a:rPr lang="en-US" altLang="en-US" sz="2000" b="1" dirty="0" err="1">
                <a:latin typeface="Arial"/>
                <a:cs typeface="Times New Roman" panose="02020603050405020304" pitchFamily="18" charset="0"/>
              </a:rPr>
              <a:t>đến</a:t>
            </a:r>
            <a:r>
              <a:rPr lang="en-US" altLang="en-US" sz="2000" b="1" dirty="0">
                <a:latin typeface="Arial"/>
                <a:cs typeface="Times New Roman" panose="02020603050405020304" pitchFamily="18" charset="0"/>
              </a:rPr>
              <a:t> </a:t>
            </a:r>
            <a:r>
              <a:rPr lang="en-US" altLang="en-US" sz="2000" b="1" dirty="0" err="1">
                <a:latin typeface="Arial"/>
                <a:cs typeface="Times New Roman" panose="02020603050405020304" pitchFamily="18" charset="0"/>
              </a:rPr>
              <a:t>cuối</a:t>
            </a:r>
            <a:r>
              <a:rPr lang="en-US" altLang="en-US" sz="2000" b="1" dirty="0">
                <a:latin typeface="Arial"/>
                <a:cs typeface="Times New Roman" panose="02020603050405020304" pitchFamily="18" charset="0"/>
              </a:rPr>
              <a:t> TK XVIII</a:t>
            </a:r>
          </a:p>
        </p:txBody>
      </p:sp>
      <p:sp>
        <p:nvSpPr>
          <p:cNvPr id="15" name="Google Shape;792;p37"/>
          <p:cNvSpPr txBox="1"/>
          <p:nvPr/>
        </p:nvSpPr>
        <p:spPr>
          <a:xfrm>
            <a:off x="579281" y="2812314"/>
            <a:ext cx="5383368" cy="417838"/>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altLang="en-US" sz="2000" b="1" dirty="0" err="1">
                <a:solidFill>
                  <a:srgbClr val="C00000"/>
                </a:solidFill>
              </a:rPr>
              <a:t>Từ</a:t>
            </a:r>
            <a:r>
              <a:rPr lang="en-US" altLang="en-US" sz="2000" b="1" dirty="0">
                <a:solidFill>
                  <a:srgbClr val="C00000"/>
                </a:solidFill>
              </a:rPr>
              <a:t> </a:t>
            </a:r>
            <a:r>
              <a:rPr lang="en-US" altLang="en-US" sz="2000" b="1" dirty="0" err="1">
                <a:solidFill>
                  <a:srgbClr val="C00000"/>
                </a:solidFill>
              </a:rPr>
              <a:t>giữa</a:t>
            </a:r>
            <a:r>
              <a:rPr lang="en-US" altLang="en-US" sz="2000" b="1" dirty="0">
                <a:solidFill>
                  <a:srgbClr val="C00000"/>
                </a:solidFill>
              </a:rPr>
              <a:t> </a:t>
            </a:r>
            <a:r>
              <a:rPr lang="en-US" altLang="en-US" sz="2000" b="1" dirty="0" err="1">
                <a:solidFill>
                  <a:srgbClr val="C00000"/>
                </a:solidFill>
              </a:rPr>
              <a:t>thế</a:t>
            </a:r>
            <a:r>
              <a:rPr lang="en-US" altLang="en-US" sz="2000" b="1" dirty="0">
                <a:solidFill>
                  <a:srgbClr val="C00000"/>
                </a:solidFill>
              </a:rPr>
              <a:t> </a:t>
            </a:r>
            <a:r>
              <a:rPr lang="en-US" altLang="en-US" sz="2000" b="1" dirty="0" err="1">
                <a:solidFill>
                  <a:srgbClr val="C00000"/>
                </a:solidFill>
              </a:rPr>
              <a:t>kỷ</a:t>
            </a:r>
            <a:r>
              <a:rPr lang="en-US" altLang="en-US" sz="2000" b="1" dirty="0">
                <a:solidFill>
                  <a:srgbClr val="C00000"/>
                </a:solidFill>
              </a:rPr>
              <a:t> XVII – </a:t>
            </a:r>
            <a:r>
              <a:rPr lang="en-US" altLang="en-US" sz="2000" b="1" dirty="0" err="1">
                <a:solidFill>
                  <a:srgbClr val="C00000"/>
                </a:solidFill>
              </a:rPr>
              <a:t>nửa</a:t>
            </a:r>
            <a:r>
              <a:rPr lang="en-US" altLang="en-US" sz="2000" b="1" dirty="0">
                <a:solidFill>
                  <a:srgbClr val="C00000"/>
                </a:solidFill>
              </a:rPr>
              <a:t> </a:t>
            </a:r>
            <a:r>
              <a:rPr lang="en-US" altLang="en-US" sz="2000" b="1" dirty="0" err="1">
                <a:solidFill>
                  <a:srgbClr val="C00000"/>
                </a:solidFill>
              </a:rPr>
              <a:t>đầu</a:t>
            </a:r>
            <a:r>
              <a:rPr lang="en-US" altLang="en-US" sz="2000" b="1" dirty="0">
                <a:solidFill>
                  <a:srgbClr val="C00000"/>
                </a:solidFill>
              </a:rPr>
              <a:t> </a:t>
            </a:r>
            <a:r>
              <a:rPr lang="en-US" altLang="en-US" sz="2000" b="1" dirty="0" err="1">
                <a:solidFill>
                  <a:srgbClr val="C00000"/>
                </a:solidFill>
              </a:rPr>
              <a:t>thế</a:t>
            </a:r>
            <a:r>
              <a:rPr lang="en-US" altLang="en-US" sz="2000" b="1" dirty="0">
                <a:solidFill>
                  <a:srgbClr val="C00000"/>
                </a:solidFill>
              </a:rPr>
              <a:t> </a:t>
            </a:r>
            <a:r>
              <a:rPr lang="en-US" altLang="en-US" sz="2000" b="1" dirty="0" err="1">
                <a:solidFill>
                  <a:srgbClr val="C00000"/>
                </a:solidFill>
              </a:rPr>
              <a:t>kỷ</a:t>
            </a:r>
            <a:r>
              <a:rPr lang="en-US" altLang="en-US" sz="2000" b="1" dirty="0">
                <a:solidFill>
                  <a:srgbClr val="C00000"/>
                </a:solidFill>
              </a:rPr>
              <a:t> XVIII</a:t>
            </a:r>
            <a:endParaRPr sz="1733" kern="0" dirty="0">
              <a:solidFill>
                <a:srgbClr val="C00000"/>
              </a:solidFill>
              <a:latin typeface="Roboto Slab Regular"/>
              <a:ea typeface="Roboto Slab Regular"/>
              <a:cs typeface="Roboto Slab Regular"/>
              <a:sym typeface="Roboto Slab Regular"/>
            </a:endParaRPr>
          </a:p>
        </p:txBody>
      </p:sp>
      <p:sp>
        <p:nvSpPr>
          <p:cNvPr id="16" name="Oval 15"/>
          <p:cNvSpPr/>
          <p:nvPr/>
        </p:nvSpPr>
        <p:spPr>
          <a:xfrm>
            <a:off x="24535" y="2750671"/>
            <a:ext cx="672145" cy="622549"/>
          </a:xfrm>
          <a:prstGeom prst="ellipse">
            <a:avLst/>
          </a:prstGeom>
          <a:solidFill>
            <a:srgbClr val="996633"/>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3</a:t>
            </a:r>
          </a:p>
        </p:txBody>
      </p:sp>
      <p:sp>
        <p:nvSpPr>
          <p:cNvPr id="17" name="Rectangle 16">
            <a:extLst>
              <a:ext uri="{FF2B5EF4-FFF2-40B4-BE49-F238E27FC236}">
                <a16:creationId xmlns:a16="http://schemas.microsoft.com/office/drawing/2014/main" xmlns="" id="{0D57D444-E7A0-4B71-8765-0305D2E81994}"/>
              </a:ext>
            </a:extLst>
          </p:cNvPr>
          <p:cNvSpPr/>
          <p:nvPr/>
        </p:nvSpPr>
        <p:spPr>
          <a:xfrm>
            <a:off x="700682" y="1249789"/>
            <a:ext cx="10002174" cy="830997"/>
          </a:xfrm>
          <a:prstGeom prst="rect">
            <a:avLst/>
          </a:prstGeom>
        </p:spPr>
        <p:txBody>
          <a:bodyPr wrap="square">
            <a:spAutoFit/>
          </a:bodyPr>
          <a:lstStyle/>
          <a:p>
            <a:pPr algn="ctr"/>
            <a:r>
              <a:rPr lang="en-US" altLang="en-US" sz="2400" b="1" dirty="0">
                <a:solidFill>
                  <a:srgbClr val="002060"/>
                </a:solidFill>
                <a:ea typeface="Calibri" panose="020F0502020204030204" pitchFamily="34" charset="0"/>
                <a:cs typeface="Times New Roman" panose="02020603050405020304" pitchFamily="18" charset="0"/>
              </a:rPr>
              <a:t>1.1. KHÁI  QUÁT SỰ HÌNH THÀNH VÀ PHÁT TRIỂN CỦA KINH TẾ</a:t>
            </a:r>
          </a:p>
          <a:p>
            <a:pPr algn="ctr"/>
            <a:r>
              <a:rPr lang="en-US" altLang="en-US" sz="2400" b="1" dirty="0">
                <a:solidFill>
                  <a:srgbClr val="002060"/>
                </a:solidFill>
                <a:ea typeface="Calibri" panose="020F0502020204030204" pitchFamily="34" charset="0"/>
                <a:cs typeface="Times New Roman" panose="02020603050405020304" pitchFamily="18" charset="0"/>
              </a:rPr>
              <a:t>CHÍNH TRỊ MÁC - LÊNIN</a:t>
            </a:r>
          </a:p>
        </p:txBody>
      </p:sp>
      <p:grpSp>
        <p:nvGrpSpPr>
          <p:cNvPr id="19" name="Group 21">
            <a:extLst>
              <a:ext uri="{FF2B5EF4-FFF2-40B4-BE49-F238E27FC236}">
                <a16:creationId xmlns:a16="http://schemas.microsoft.com/office/drawing/2014/main" xmlns="" id="{0D52B5A0-8241-404B-AB77-E0095D440F0F}"/>
              </a:ext>
            </a:extLst>
          </p:cNvPr>
          <p:cNvGrpSpPr>
            <a:grpSpLocks/>
          </p:cNvGrpSpPr>
          <p:nvPr/>
        </p:nvGrpSpPr>
        <p:grpSpPr bwMode="auto">
          <a:xfrm>
            <a:off x="0" y="2178715"/>
            <a:ext cx="8534313" cy="429519"/>
            <a:chOff x="240" y="576"/>
            <a:chExt cx="5298" cy="0"/>
          </a:xfrm>
        </p:grpSpPr>
        <p:sp>
          <p:nvSpPr>
            <p:cNvPr id="20" name="Line 7">
              <a:extLst>
                <a:ext uri="{FF2B5EF4-FFF2-40B4-BE49-F238E27FC236}">
                  <a16:creationId xmlns:a16="http://schemas.microsoft.com/office/drawing/2014/main" xmlns="" id="{4F22F2D3-517D-49E4-AA78-85B344888C76}"/>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sp>
          <p:nvSpPr>
            <p:cNvPr id="21" name="Line 8">
              <a:extLst>
                <a:ext uri="{FF2B5EF4-FFF2-40B4-BE49-F238E27FC236}">
                  <a16:creationId xmlns:a16="http://schemas.microsoft.com/office/drawing/2014/main" xmlns="" id="{22E51164-12F4-487B-8588-50BC75C0F53C}"/>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mn-ea"/>
                <a:cs typeface="Arial"/>
              </a:endParaRPr>
            </a:p>
          </p:txBody>
        </p:sp>
      </p:grpSp>
      <p:pic>
        <p:nvPicPr>
          <p:cNvPr id="22" name="Picture 2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349084458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688B8DDF-1667-41A5-8C85-EC2CC0F45EF4}"/>
              </a:ext>
            </a:extLst>
          </p:cNvPr>
          <p:cNvSpPr/>
          <p:nvPr/>
        </p:nvSpPr>
        <p:spPr>
          <a:xfrm>
            <a:off x="1292537" y="1113904"/>
            <a:ext cx="9876972" cy="830997"/>
          </a:xfrm>
          <a:prstGeom prst="rect">
            <a:avLst/>
          </a:prstGeom>
        </p:spPr>
        <p:txBody>
          <a:bodyPr wrap="square">
            <a:spAutoFit/>
          </a:bodyPr>
          <a:lstStyle/>
          <a:p>
            <a:pPr algn="ctr"/>
            <a:r>
              <a:rPr lang="en-US" altLang="en-US" sz="2400" b="1" dirty="0">
                <a:solidFill>
                  <a:srgbClr val="0033CC"/>
                </a:solidFill>
                <a:ea typeface="Calibri" panose="020F0502020204030204" pitchFamily="34" charset="0"/>
                <a:cs typeface="Times New Roman" panose="02020603050405020304" pitchFamily="18" charset="0"/>
              </a:rPr>
              <a:t>1.1. KHÁI  QUÁT SỰ HÌNH THÀNH VÀ PHÁT TRIỂN CỦA KINH TẾ </a:t>
            </a:r>
          </a:p>
          <a:p>
            <a:pPr algn="ctr"/>
            <a:r>
              <a:rPr lang="en-US" altLang="en-US" sz="2400" b="1" dirty="0">
                <a:solidFill>
                  <a:srgbClr val="0033CC"/>
                </a:solidFill>
                <a:ea typeface="Calibri" panose="020F0502020204030204" pitchFamily="34" charset="0"/>
                <a:cs typeface="Times New Roman" panose="02020603050405020304" pitchFamily="18" charset="0"/>
              </a:rPr>
              <a:t>CHÍNH TRỊ MÁC - LÊNIN</a:t>
            </a:r>
          </a:p>
        </p:txBody>
      </p:sp>
      <p:sp>
        <p:nvSpPr>
          <p:cNvPr id="18" name="Rectangle 1">
            <a:extLst>
              <a:ext uri="{FF2B5EF4-FFF2-40B4-BE49-F238E27FC236}">
                <a16:creationId xmlns:a16="http://schemas.microsoft.com/office/drawing/2014/main" xmlns="" id="{99561AED-7764-45C2-9BF1-EAF8F3EFAD92}"/>
              </a:ext>
            </a:extLst>
          </p:cNvPr>
          <p:cNvSpPr>
            <a:spLocks noChangeArrowheads="1"/>
          </p:cNvSpPr>
          <p:nvPr/>
        </p:nvSpPr>
        <p:spPr bwMode="auto">
          <a:xfrm>
            <a:off x="953672" y="2016236"/>
            <a:ext cx="7215398"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400" b="1" dirty="0" err="1">
                <a:latin typeface="Arial"/>
                <a:cs typeface="Times New Roman" panose="02020603050405020304" pitchFamily="18" charset="0"/>
              </a:rPr>
              <a:t>Giai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đoạn</a:t>
            </a:r>
            <a:r>
              <a:rPr lang="en-US" altLang="en-US" sz="2400" b="1" dirty="0">
                <a:latin typeface="Arial"/>
                <a:cs typeface="Times New Roman" panose="02020603050405020304" pitchFamily="18" charset="0"/>
              </a:rPr>
              <a:t> 1: </a:t>
            </a:r>
            <a:r>
              <a:rPr lang="en-US" altLang="en-US" sz="2400" b="1" dirty="0" err="1">
                <a:latin typeface="Arial"/>
                <a:cs typeface="Times New Roman" panose="02020603050405020304" pitchFamily="18" charset="0"/>
              </a:rPr>
              <a:t>Từ</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thời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cổ</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đại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đến</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cuối</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thế</a:t>
            </a:r>
            <a:r>
              <a:rPr lang="en-US" altLang="en-US" sz="2400" b="1" dirty="0">
                <a:latin typeface="Arial"/>
                <a:cs typeface="Times New Roman" panose="02020603050405020304" pitchFamily="18" charset="0"/>
              </a:rPr>
              <a:t> </a:t>
            </a:r>
            <a:r>
              <a:rPr lang="en-US" altLang="en-US" sz="2400" b="1" dirty="0" err="1">
                <a:latin typeface="Arial"/>
                <a:cs typeface="Times New Roman" panose="02020603050405020304" pitchFamily="18" charset="0"/>
              </a:rPr>
              <a:t>kỷ</a:t>
            </a:r>
            <a:r>
              <a:rPr lang="en-US" altLang="en-US" sz="2400" b="1" dirty="0">
                <a:latin typeface="Arial"/>
                <a:cs typeface="Times New Roman" panose="02020603050405020304" pitchFamily="18" charset="0"/>
              </a:rPr>
              <a:t> XVIII</a:t>
            </a:r>
          </a:p>
        </p:txBody>
      </p:sp>
      <p:sp>
        <p:nvSpPr>
          <p:cNvPr id="19" name="Rectangle 18">
            <a:extLst>
              <a:ext uri="{FF2B5EF4-FFF2-40B4-BE49-F238E27FC236}">
                <a16:creationId xmlns:a16="http://schemas.microsoft.com/office/drawing/2014/main" xmlns="" id="{9271EB8C-B475-4FC5-8F90-002AA82C6B19}"/>
              </a:ext>
            </a:extLst>
          </p:cNvPr>
          <p:cNvSpPr/>
          <p:nvPr/>
        </p:nvSpPr>
        <p:spPr>
          <a:xfrm>
            <a:off x="3453767" y="2478966"/>
            <a:ext cx="4838184" cy="400110"/>
          </a:xfrm>
          <a:prstGeom prst="rect">
            <a:avLst/>
          </a:prstGeom>
        </p:spPr>
        <p:txBody>
          <a:bodyPr wrap="none">
            <a:spAutoFit/>
          </a:bodyPr>
          <a:lstStyle/>
          <a:p>
            <a:pPr algn="ctr" defTabSz="1219170">
              <a:spcAft>
                <a:spcPts val="2133"/>
              </a:spcAft>
              <a:buClr>
                <a:srgbClr val="000000"/>
              </a:buClr>
            </a:pPr>
            <a:r>
              <a:rPr lang="en-US" altLang="en-US" sz="2000" b="1" dirty="0" err="1">
                <a:solidFill>
                  <a:srgbClr val="C00000"/>
                </a:solidFill>
              </a:rPr>
              <a:t>Từ</a:t>
            </a:r>
            <a:r>
              <a:rPr lang="en-US" altLang="en-US" sz="2000" b="1" dirty="0">
                <a:solidFill>
                  <a:srgbClr val="C00000"/>
                </a:solidFill>
              </a:rPr>
              <a:t> </a:t>
            </a:r>
            <a:r>
              <a:rPr lang="en-US" altLang="en-US" sz="2000" b="1" dirty="0" err="1">
                <a:solidFill>
                  <a:srgbClr val="C00000"/>
                </a:solidFill>
              </a:rPr>
              <a:t>giữa</a:t>
            </a:r>
            <a:r>
              <a:rPr lang="en-US" altLang="en-US" sz="2000" b="1" dirty="0">
                <a:solidFill>
                  <a:srgbClr val="C00000"/>
                </a:solidFill>
              </a:rPr>
              <a:t> </a:t>
            </a:r>
            <a:r>
              <a:rPr lang="en-US" altLang="en-US" sz="2000" b="1" dirty="0" err="1">
                <a:solidFill>
                  <a:srgbClr val="C00000"/>
                </a:solidFill>
              </a:rPr>
              <a:t>thế</a:t>
            </a:r>
            <a:r>
              <a:rPr lang="en-US" altLang="en-US" sz="2000" b="1" dirty="0">
                <a:solidFill>
                  <a:srgbClr val="C00000"/>
                </a:solidFill>
              </a:rPr>
              <a:t> </a:t>
            </a:r>
            <a:r>
              <a:rPr lang="en-US" altLang="en-US" sz="2000" b="1" dirty="0" err="1">
                <a:solidFill>
                  <a:srgbClr val="C00000"/>
                </a:solidFill>
              </a:rPr>
              <a:t>kỷ</a:t>
            </a:r>
            <a:r>
              <a:rPr lang="en-US" altLang="en-US" sz="2000" b="1" dirty="0">
                <a:solidFill>
                  <a:srgbClr val="C00000"/>
                </a:solidFill>
              </a:rPr>
              <a:t> </a:t>
            </a:r>
            <a:r>
              <a:rPr lang="vi-VN" altLang="en-US" sz="2000" b="1" dirty="0">
                <a:solidFill>
                  <a:srgbClr val="C00000"/>
                </a:solidFill>
              </a:rPr>
              <a:t>XVIII</a:t>
            </a:r>
            <a:r>
              <a:rPr lang="en-US" altLang="en-US" sz="2000" b="1" dirty="0">
                <a:solidFill>
                  <a:srgbClr val="C00000"/>
                </a:solidFill>
              </a:rPr>
              <a:t> – </a:t>
            </a:r>
            <a:r>
              <a:rPr lang="en-US" altLang="en-US" sz="2000" b="1" dirty="0" err="1">
                <a:solidFill>
                  <a:srgbClr val="C00000"/>
                </a:solidFill>
              </a:rPr>
              <a:t>cuối</a:t>
            </a:r>
            <a:r>
              <a:rPr lang="en-US" altLang="en-US" sz="2000" b="1" dirty="0">
                <a:solidFill>
                  <a:srgbClr val="C00000"/>
                </a:solidFill>
              </a:rPr>
              <a:t> </a:t>
            </a:r>
            <a:r>
              <a:rPr lang="en-US" altLang="en-US" sz="2000" b="1" dirty="0" err="1">
                <a:solidFill>
                  <a:srgbClr val="C00000"/>
                </a:solidFill>
              </a:rPr>
              <a:t>thế</a:t>
            </a:r>
            <a:r>
              <a:rPr lang="en-US" altLang="en-US" sz="2000" b="1" dirty="0">
                <a:solidFill>
                  <a:srgbClr val="C00000"/>
                </a:solidFill>
              </a:rPr>
              <a:t> </a:t>
            </a:r>
            <a:r>
              <a:rPr lang="en-US" altLang="en-US" sz="2000" b="1" dirty="0" err="1">
                <a:solidFill>
                  <a:srgbClr val="C00000"/>
                </a:solidFill>
              </a:rPr>
              <a:t>kỷ</a:t>
            </a:r>
            <a:r>
              <a:rPr lang="en-US" altLang="en-US" sz="2000" b="1" dirty="0">
                <a:solidFill>
                  <a:srgbClr val="C00000"/>
                </a:solidFill>
              </a:rPr>
              <a:t> XVIII</a:t>
            </a:r>
          </a:p>
        </p:txBody>
      </p:sp>
      <p:sp>
        <p:nvSpPr>
          <p:cNvPr id="20" name="Oval 19">
            <a:extLst>
              <a:ext uri="{FF2B5EF4-FFF2-40B4-BE49-F238E27FC236}">
                <a16:creationId xmlns:a16="http://schemas.microsoft.com/office/drawing/2014/main" xmlns="" id="{20D8D47B-8627-43FF-B585-51803DA239D2}"/>
              </a:ext>
            </a:extLst>
          </p:cNvPr>
          <p:cNvSpPr/>
          <p:nvPr/>
        </p:nvSpPr>
        <p:spPr>
          <a:xfrm>
            <a:off x="2780987" y="2517376"/>
            <a:ext cx="672145" cy="622549"/>
          </a:xfrm>
          <a:prstGeom prst="ellipse">
            <a:avLst/>
          </a:prstGeom>
          <a:solidFill>
            <a:srgbClr val="00800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t>4</a:t>
            </a:r>
          </a:p>
        </p:txBody>
      </p:sp>
      <p:sp>
        <p:nvSpPr>
          <p:cNvPr id="21" name="Rectangle 1">
            <a:extLst>
              <a:ext uri="{FF2B5EF4-FFF2-40B4-BE49-F238E27FC236}">
                <a16:creationId xmlns:a16="http://schemas.microsoft.com/office/drawing/2014/main" xmlns="" id="{55A7974C-60D0-45A2-B757-846755BB2902}"/>
              </a:ext>
            </a:extLst>
          </p:cNvPr>
          <p:cNvSpPr>
            <a:spLocks noChangeArrowheads="1"/>
          </p:cNvSpPr>
          <p:nvPr/>
        </p:nvSpPr>
        <p:spPr bwMode="auto">
          <a:xfrm>
            <a:off x="6162433" y="2879076"/>
            <a:ext cx="3684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000" b="1" dirty="0">
                <a:solidFill>
                  <a:srgbClr val="0033CC"/>
                </a:solidFill>
                <a:latin typeface="Arial"/>
                <a:cs typeface="Times New Roman" panose="02020603050405020304" pitchFamily="18" charset="0"/>
              </a:rPr>
              <a:t>KTCT TƯ SẢN CỔ ĐIỂN ANH</a:t>
            </a:r>
          </a:p>
        </p:txBody>
      </p:sp>
      <p:sp>
        <p:nvSpPr>
          <p:cNvPr id="22" name="Rectangle 21">
            <a:extLst>
              <a:ext uri="{FF2B5EF4-FFF2-40B4-BE49-F238E27FC236}">
                <a16:creationId xmlns:a16="http://schemas.microsoft.com/office/drawing/2014/main" xmlns="" id="{7EE2F3F0-106C-4C35-A935-1506DC04F44B}"/>
              </a:ext>
            </a:extLst>
          </p:cNvPr>
          <p:cNvSpPr/>
          <p:nvPr/>
        </p:nvSpPr>
        <p:spPr>
          <a:xfrm>
            <a:off x="5440703" y="5257529"/>
            <a:ext cx="6432428" cy="1158779"/>
          </a:xfrm>
          <a:prstGeom prst="rect">
            <a:avLst/>
          </a:prstGeom>
        </p:spPr>
        <p:txBody>
          <a:bodyPr wrap="square">
            <a:spAutoFit/>
          </a:bodyPr>
          <a:lstStyle/>
          <a:p>
            <a:pPr marL="0" lvl="1" algn="just" defTabSz="622300" eaLnBrk="0" fontAlgn="base" hangingPunct="0">
              <a:spcBef>
                <a:spcPct val="0"/>
              </a:spcBef>
              <a:spcAft>
                <a:spcPct val="15000"/>
              </a:spcAft>
              <a:defRPr/>
            </a:pPr>
            <a:r>
              <a:rPr lang="vi-VN" sz="2200" i="1" dirty="0">
                <a:solidFill>
                  <a:srgbClr val="000000"/>
                </a:solidFill>
                <a:latin typeface="Times New Roman" panose="02020603050405020304" pitchFamily="18" charset="0"/>
                <a:cs typeface="Times New Roman" panose="02020603050405020304" pitchFamily="18" charset="0"/>
              </a:rPr>
              <a:t>→</a:t>
            </a:r>
            <a:r>
              <a:rPr lang="en-US" sz="2200" i="1" dirty="0">
                <a:solidFill>
                  <a:srgbClr val="000000"/>
                </a:solidFill>
                <a:latin typeface="Times New Roman" panose="02020603050405020304" pitchFamily="18" charset="0"/>
                <a:cs typeface="Times New Roman" panose="02020603050405020304" pitchFamily="18" charset="0"/>
              </a:rPr>
              <a:t> </a:t>
            </a:r>
            <a:r>
              <a:rPr lang="vi-VN" sz="2200" i="1" dirty="0">
                <a:solidFill>
                  <a:srgbClr val="800000"/>
                </a:solidFill>
                <a:latin typeface="Times New Roman" panose="02020603050405020304" pitchFamily="18" charset="0"/>
                <a:cs typeface="Times New Roman" panose="02020603050405020304" pitchFamily="18" charset="0"/>
              </a:rPr>
              <a:t>Hạn chế</a:t>
            </a:r>
            <a:r>
              <a:rPr lang="vi-VN" sz="2200" i="1" dirty="0">
                <a:solidFill>
                  <a:srgbClr val="000000"/>
                </a:solidFill>
                <a:latin typeface="Times New Roman" panose="02020603050405020304" pitchFamily="18" charset="0"/>
                <a:cs typeface="Times New Roman" panose="02020603050405020304" pitchFamily="18" charset="0"/>
              </a:rPr>
              <a:t>: </a:t>
            </a:r>
            <a:r>
              <a:rPr lang="vi-VN" sz="2200" i="1" dirty="0">
                <a:solidFill>
                  <a:schemeClr val="tx2"/>
                </a:solidFill>
                <a:latin typeface="Times New Roman" panose="02020603050405020304" pitchFamily="18" charset="0"/>
                <a:cs typeface="Times New Roman" panose="02020603050405020304" pitchFamily="18" charset="0"/>
              </a:rPr>
              <a:t>đồng nhất S</a:t>
            </a:r>
            <a:r>
              <a:rPr lang="en-US" sz="2200" i="1" dirty="0">
                <a:solidFill>
                  <a:schemeClr val="tx2"/>
                </a:solidFill>
                <a:latin typeface="Times New Roman" panose="02020603050405020304" pitchFamily="18" charset="0"/>
                <a:cs typeface="Times New Roman" panose="02020603050405020304" pitchFamily="18" charset="0"/>
              </a:rPr>
              <a:t>X</a:t>
            </a:r>
            <a:r>
              <a:rPr lang="vi-VN" sz="2200" i="1" dirty="0">
                <a:solidFill>
                  <a:schemeClr val="tx2"/>
                </a:solidFill>
                <a:latin typeface="Times New Roman" panose="02020603050405020304" pitchFamily="18" charset="0"/>
                <a:cs typeface="Times New Roman" panose="02020603050405020304" pitchFamily="18" charset="0"/>
              </a:rPr>
              <a:t> TBCN với quá trình sản xuất nói chung.</a:t>
            </a:r>
            <a:endParaRPr lang="en-US" sz="2200" i="1" dirty="0">
              <a:solidFill>
                <a:schemeClr val="tx2"/>
              </a:solidFill>
              <a:latin typeface="Times New Roman" panose="02020603050405020304" pitchFamily="18" charset="0"/>
              <a:cs typeface="Times New Roman" panose="02020603050405020304" pitchFamily="18" charset="0"/>
            </a:endParaRPr>
          </a:p>
          <a:p>
            <a:pPr marL="342900" lvl="1" indent="-342900" algn="just" defTabSz="622300" eaLnBrk="0" fontAlgn="base" hangingPunct="0">
              <a:spcBef>
                <a:spcPct val="0"/>
              </a:spcBef>
              <a:spcAft>
                <a:spcPct val="15000"/>
              </a:spcAft>
              <a:buFont typeface="Wingdings" panose="05000000000000000000" pitchFamily="2" charset="2"/>
              <a:buChar char="§"/>
              <a:defRPr/>
            </a:pPr>
            <a:r>
              <a:rPr lang="en-US" sz="2200" i="1" dirty="0" err="1">
                <a:solidFill>
                  <a:srgbClr val="800000"/>
                </a:solidFill>
                <a:latin typeface="Times New Roman" panose="02020603050405020304" pitchFamily="18" charset="0"/>
                <a:cs typeface="Times New Roman" panose="02020603050405020304" pitchFamily="18" charset="0"/>
              </a:rPr>
              <a:t>Đại</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diện</a:t>
            </a:r>
            <a:r>
              <a:rPr lang="en-US" sz="2200" i="1" dirty="0">
                <a:solidFill>
                  <a:srgbClr val="800000"/>
                </a:solidFill>
                <a:latin typeface="Times New Roman" panose="02020603050405020304" pitchFamily="18" charset="0"/>
                <a:cs typeface="Times New Roman" panose="02020603050405020304" pitchFamily="18" charset="0"/>
              </a:rPr>
              <a:t>:</a:t>
            </a:r>
            <a:r>
              <a:rPr lang="en-US" sz="2200" i="1" dirty="0">
                <a:solidFill>
                  <a:srgbClr val="000000"/>
                </a:solidFill>
                <a:latin typeface="Times New Roman" panose="02020603050405020304" pitchFamily="18" charset="0"/>
                <a:cs typeface="Times New Roman" panose="02020603050405020304" pitchFamily="18" charset="0"/>
              </a:rPr>
              <a:t> </a:t>
            </a:r>
            <a:r>
              <a:rPr lang="vi-VN" sz="2200" i="1" dirty="0">
                <a:solidFill>
                  <a:srgbClr val="000000"/>
                </a:solidFill>
                <a:latin typeface="Times New Roman" panose="02020603050405020304" pitchFamily="18" charset="0"/>
                <a:cs typeface="Times New Roman" panose="02020603050405020304" pitchFamily="18" charset="0"/>
              </a:rPr>
              <a:t>W. Petty; A. Đ. Smith; D. Ricado.</a:t>
            </a:r>
            <a:endParaRPr lang="en-US" sz="2200" i="1" dirty="0">
              <a:solidFill>
                <a:srgbClr val="000000"/>
              </a:solidFill>
              <a:latin typeface="Times New Roman" panose="02020603050405020304" pitchFamily="18" charset="0"/>
              <a:cs typeface="Times New Roman" panose="02020603050405020304" pitchFamily="18" charset="0"/>
            </a:endParaRPr>
          </a:p>
        </p:txBody>
      </p:sp>
      <p:pic>
        <p:nvPicPr>
          <p:cNvPr id="23" name="Picture 6" descr="Khái quát về kinh tế học cổ điển của William Petty - Redsvn.net">
            <a:extLst>
              <a:ext uri="{FF2B5EF4-FFF2-40B4-BE49-F238E27FC236}">
                <a16:creationId xmlns:a16="http://schemas.microsoft.com/office/drawing/2014/main" xmlns="" id="{67DFFA74-F6DE-4676-964A-284F14F7BA0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9657" y="2767857"/>
            <a:ext cx="2105760" cy="170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8" descr="Adam Smith - Wealth of Nations, Invisible Hand &amp;amp; Book - Biography">
            <a:extLst>
              <a:ext uri="{FF2B5EF4-FFF2-40B4-BE49-F238E27FC236}">
                <a16:creationId xmlns:a16="http://schemas.microsoft.com/office/drawing/2014/main" xmlns="" id="{18EC2341-DE0D-4EC8-8253-E83D514FBE8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1543" y="4752247"/>
            <a:ext cx="2256316" cy="1468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10" descr="https://www.hetwebsite.net/het/profiles/image/ricardo.jpg">
            <a:extLst>
              <a:ext uri="{FF2B5EF4-FFF2-40B4-BE49-F238E27FC236}">
                <a16:creationId xmlns:a16="http://schemas.microsoft.com/office/drawing/2014/main" xmlns="" id="{55691A39-F218-4698-9375-8CA887244D4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52891" y="5175886"/>
            <a:ext cx="2140023" cy="1616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xmlns="" id="{7799D5A0-B98F-4F10-B91A-61D1718EE1C2}"/>
              </a:ext>
            </a:extLst>
          </p:cNvPr>
          <p:cNvSpPr/>
          <p:nvPr/>
        </p:nvSpPr>
        <p:spPr>
          <a:xfrm>
            <a:off x="3074746" y="3142251"/>
            <a:ext cx="8825131" cy="1107996"/>
          </a:xfrm>
          <a:prstGeom prst="rect">
            <a:avLst/>
          </a:prstGeom>
        </p:spPr>
        <p:txBody>
          <a:bodyPr wrap="square">
            <a:spAutoFit/>
          </a:bodyPr>
          <a:lstStyle/>
          <a:p>
            <a:pPr marL="342900" lvl="1" indent="-342900" algn="just" defTabSz="622300" eaLnBrk="0" fontAlgn="base" hangingPunct="0">
              <a:spcBef>
                <a:spcPct val="0"/>
              </a:spcBef>
              <a:spcAft>
                <a:spcPct val="15000"/>
              </a:spcAft>
              <a:buFont typeface="Wingdings" panose="05000000000000000000" pitchFamily="2" charset="2"/>
              <a:buChar char="§"/>
              <a:defRPr/>
            </a:pPr>
            <a:r>
              <a:rPr lang="en-US" sz="2200" i="1" dirty="0" err="1">
                <a:solidFill>
                  <a:srgbClr val="000000"/>
                </a:solidFill>
                <a:latin typeface="Times New Roman" panose="02020603050405020304" pitchFamily="18" charset="0"/>
                <a:cs typeface="Times New Roman" panose="02020603050405020304" pitchFamily="18" charset="0"/>
              </a:rPr>
              <a:t>Là</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hệ</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thống</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lý</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luận</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kinh</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tế</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trình</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bày</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một</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cách</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hệ</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thống</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các</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phạm</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trù</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kinh</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tế</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trong</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nền</a:t>
            </a:r>
            <a:r>
              <a:rPr lang="en-US" sz="2200" i="1" dirty="0">
                <a:solidFill>
                  <a:srgbClr val="800000"/>
                </a:solidFill>
                <a:latin typeface="Times New Roman" panose="02020603050405020304" pitchFamily="18" charset="0"/>
                <a:cs typeface="Times New Roman" panose="02020603050405020304" pitchFamily="18" charset="0"/>
              </a:rPr>
              <a:t> KTTT </a:t>
            </a:r>
            <a:r>
              <a:rPr lang="en-US" sz="2200" i="1" dirty="0" err="1">
                <a:solidFill>
                  <a:srgbClr val="000000"/>
                </a:solidFill>
                <a:latin typeface="Times New Roman" panose="02020603050405020304" pitchFamily="18" charset="0"/>
                <a:cs typeface="Times New Roman" panose="02020603050405020304" pitchFamily="18" charset="0"/>
              </a:rPr>
              <a:t>như</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hàng</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hóa</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giá</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trị</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tiền</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tệ</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giá</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cả</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tiền</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công</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lợi</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000000"/>
                </a:solidFill>
                <a:latin typeface="Times New Roman" panose="02020603050405020304" pitchFamily="18" charset="0"/>
                <a:cs typeface="Times New Roman" panose="02020603050405020304" pitchFamily="18" charset="0"/>
              </a:rPr>
              <a:t>nhuận</a:t>
            </a:r>
            <a:r>
              <a:rPr lang="en-US" sz="2200" i="1" dirty="0">
                <a:solidFill>
                  <a:srgbClr val="0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rút</a:t>
            </a:r>
            <a:r>
              <a:rPr lang="en-US" sz="2200" i="1" dirty="0">
                <a:solidFill>
                  <a:srgbClr val="800000"/>
                </a:solidFill>
                <a:latin typeface="Times New Roman" panose="02020603050405020304" pitchFamily="18" charset="0"/>
                <a:cs typeface="Times New Roman" panose="02020603050405020304" pitchFamily="18" charset="0"/>
              </a:rPr>
              <a:t> ra </a:t>
            </a:r>
            <a:r>
              <a:rPr lang="en-US" sz="2200" i="1" dirty="0" err="1">
                <a:solidFill>
                  <a:srgbClr val="800000"/>
                </a:solidFill>
                <a:latin typeface="Times New Roman" panose="02020603050405020304" pitchFamily="18" charset="0"/>
                <a:cs typeface="Times New Roman" panose="02020603050405020304" pitchFamily="18" charset="0"/>
              </a:rPr>
              <a:t>những</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quy</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luật</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vận</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động</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của</a:t>
            </a:r>
            <a:r>
              <a:rPr lang="en-US" sz="2200" i="1" dirty="0">
                <a:solidFill>
                  <a:srgbClr val="800000"/>
                </a:solidFill>
                <a:latin typeface="Times New Roman" panose="02020603050405020304" pitchFamily="18" charset="0"/>
                <a:cs typeface="Times New Roman" panose="02020603050405020304" pitchFamily="18" charset="0"/>
              </a:rPr>
              <a:t> </a:t>
            </a:r>
            <a:r>
              <a:rPr lang="en-US" sz="2200" i="1" dirty="0" err="1">
                <a:solidFill>
                  <a:srgbClr val="800000"/>
                </a:solidFill>
                <a:latin typeface="Times New Roman" panose="02020603050405020304" pitchFamily="18" charset="0"/>
                <a:cs typeface="Times New Roman" panose="02020603050405020304" pitchFamily="18" charset="0"/>
              </a:rPr>
              <a:t>nền</a:t>
            </a:r>
            <a:r>
              <a:rPr lang="en-US" sz="2200" i="1" dirty="0">
                <a:solidFill>
                  <a:srgbClr val="800000"/>
                </a:solidFill>
                <a:latin typeface="Times New Roman" panose="02020603050405020304" pitchFamily="18" charset="0"/>
                <a:cs typeface="Times New Roman" panose="02020603050405020304" pitchFamily="18" charset="0"/>
              </a:rPr>
              <a:t> KTTT</a:t>
            </a:r>
            <a:r>
              <a:rPr lang="en-US" sz="2200" i="1" dirty="0">
                <a:solidFill>
                  <a:srgbClr val="000000"/>
                </a:solidFill>
                <a:latin typeface="Times New Roman" panose="02020603050405020304" pitchFamily="18" charset="0"/>
                <a:cs typeface="Times New Roman" panose="02020603050405020304" pitchFamily="18" charset="0"/>
              </a:rPr>
              <a:t>.</a:t>
            </a:r>
            <a:endParaRPr lang="vi-VN" sz="2200" i="1" dirty="0">
              <a:solidFill>
                <a:srgbClr val="000000"/>
              </a:solidFill>
              <a:latin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xmlns="" id="{32F21811-DB49-4734-9955-D9E50CC87EBD}"/>
              </a:ext>
            </a:extLst>
          </p:cNvPr>
          <p:cNvSpPr/>
          <p:nvPr/>
        </p:nvSpPr>
        <p:spPr>
          <a:xfrm>
            <a:off x="4703519" y="4198249"/>
            <a:ext cx="7258680" cy="1107996"/>
          </a:xfrm>
          <a:prstGeom prst="rect">
            <a:avLst/>
          </a:prstGeom>
        </p:spPr>
        <p:txBody>
          <a:bodyPr wrap="square">
            <a:spAutoFit/>
          </a:bodyPr>
          <a:lstStyle/>
          <a:p>
            <a:pPr marL="342900" lvl="1" indent="-342900" algn="just" defTabSz="622300" eaLnBrk="0" fontAlgn="base" hangingPunct="0">
              <a:spcBef>
                <a:spcPct val="0"/>
              </a:spcBef>
              <a:spcAft>
                <a:spcPct val="15000"/>
              </a:spcAft>
              <a:buFont typeface="Wingdings" panose="05000000000000000000" pitchFamily="2" charset="2"/>
              <a:buChar char="§"/>
              <a:defRPr/>
            </a:pPr>
            <a:r>
              <a:rPr lang="vi-VN" sz="2200" i="1" dirty="0">
                <a:solidFill>
                  <a:srgbClr val="002060"/>
                </a:solidFill>
                <a:latin typeface="Times New Roman" panose="02020603050405020304" pitchFamily="18" charset="0"/>
                <a:cs typeface="Times New Roman" panose="02020603050405020304" pitchFamily="18" charset="0"/>
              </a:rPr>
              <a:t>Lao động sản xuất là nguồn gốc của GT hàng hóa, còn lợi nhuận, lợi tức, địa tô là những khoản khấu trừ vào sản phẩm.</a:t>
            </a:r>
            <a:endParaRPr lang="en-US" sz="2200" i="1" dirty="0">
              <a:solidFill>
                <a:srgbClr val="002060"/>
              </a:solidFill>
              <a:latin typeface="Times New Roman" panose="02020603050405020304" pitchFamily="18" charset="0"/>
              <a:cs typeface="Times New Roman" panose="02020603050405020304" pitchFamily="18" charset="0"/>
            </a:endParaRPr>
          </a:p>
        </p:txBody>
      </p:sp>
      <p:pic>
        <p:nvPicPr>
          <p:cNvPr id="16" name="Picture 1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293366429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 y="233529"/>
            <a:ext cx="4184073" cy="6624473"/>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4" name="Rectangle 13">
            <a:extLst>
              <a:ext uri="{FF2B5EF4-FFF2-40B4-BE49-F238E27FC236}">
                <a16:creationId xmlns:a16="http://schemas.microsoft.com/office/drawing/2014/main" xmlns="" id="{19A3D302-A107-4893-A913-D55172ABA57F}"/>
              </a:ext>
            </a:extLst>
          </p:cNvPr>
          <p:cNvSpPr/>
          <p:nvPr/>
        </p:nvSpPr>
        <p:spPr>
          <a:xfrm>
            <a:off x="1555297" y="1122395"/>
            <a:ext cx="9876972" cy="830997"/>
          </a:xfrm>
          <a:prstGeom prst="rect">
            <a:avLst/>
          </a:prstGeom>
        </p:spPr>
        <p:txBody>
          <a:bodyPr wrap="square">
            <a:spAutoFit/>
          </a:bodyPr>
          <a:lstStyle/>
          <a:p>
            <a:pPr algn="ctr"/>
            <a:r>
              <a:rPr lang="en-US" altLang="en-US" sz="2400" b="1" dirty="0">
                <a:solidFill>
                  <a:srgbClr val="0033CC"/>
                </a:solidFill>
                <a:ea typeface="Calibri" panose="020F0502020204030204" pitchFamily="34" charset="0"/>
                <a:cs typeface="Times New Roman" panose="02020603050405020304" pitchFamily="18" charset="0"/>
              </a:rPr>
              <a:t>1.1. KHÁI  QUÁT SỰ HÌNH THÀNH VÀ PHÁT TRIỂN CỦA KINH TẾ </a:t>
            </a:r>
          </a:p>
          <a:p>
            <a:pPr algn="ctr"/>
            <a:r>
              <a:rPr lang="en-US" altLang="en-US" sz="2400" b="1" dirty="0">
                <a:solidFill>
                  <a:srgbClr val="0033CC"/>
                </a:solidFill>
                <a:ea typeface="Calibri" panose="020F0502020204030204" pitchFamily="34" charset="0"/>
                <a:cs typeface="Times New Roman" panose="02020603050405020304" pitchFamily="18" charset="0"/>
              </a:rPr>
              <a:t>CHÍNH TRỊ MÁC - LÊNIN</a:t>
            </a:r>
          </a:p>
        </p:txBody>
      </p:sp>
      <p:sp>
        <p:nvSpPr>
          <p:cNvPr id="15" name="AutoShape 3">
            <a:extLst>
              <a:ext uri="{FF2B5EF4-FFF2-40B4-BE49-F238E27FC236}">
                <a16:creationId xmlns:a16="http://schemas.microsoft.com/office/drawing/2014/main" xmlns="" id="{31E690BE-849A-4656-8BF5-344D064696E3}"/>
              </a:ext>
            </a:extLst>
          </p:cNvPr>
          <p:cNvSpPr>
            <a:spLocks noChangeArrowheads="1"/>
          </p:cNvSpPr>
          <p:nvPr/>
        </p:nvSpPr>
        <p:spPr bwMode="gray">
          <a:xfrm>
            <a:off x="6013285" y="2560136"/>
            <a:ext cx="2158919" cy="2350960"/>
          </a:xfrm>
          <a:prstGeom prst="roundRect">
            <a:avLst>
              <a:gd name="adj" fmla="val 8097"/>
            </a:avLst>
          </a:prstGeom>
          <a:solidFill>
            <a:srgbClr val="FFFFFF"/>
          </a:solidFill>
          <a:ln w="9525">
            <a:solidFill>
              <a:srgbClr val="333333"/>
            </a:solidFill>
            <a:prstDash val="dash"/>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vi-VN" sz="2200" b="1" dirty="0" smtClean="0">
                <a:solidFill>
                  <a:srgbClr val="C00000"/>
                </a:solidFill>
                <a:latin typeface="Arial"/>
                <a:cs typeface="Times New Roman" panose="02020603050405020304" pitchFamily="18" charset="0"/>
              </a:rPr>
              <a:t>Kế thừa </a:t>
            </a:r>
            <a:endParaRPr lang="en-US" sz="2200" b="1" dirty="0" smtClean="0">
              <a:solidFill>
                <a:srgbClr val="C00000"/>
              </a:solidFill>
              <a:latin typeface="Arial"/>
              <a:cs typeface="Times New Roman" panose="02020603050405020304" pitchFamily="18" charset="0"/>
            </a:endParaRPr>
          </a:p>
          <a:p>
            <a:pPr algn="ctr"/>
            <a:r>
              <a:rPr lang="vi-VN" sz="2200" b="1" dirty="0" smtClean="0">
                <a:solidFill>
                  <a:srgbClr val="C00000"/>
                </a:solidFill>
                <a:latin typeface="Arial"/>
                <a:cs typeface="Times New Roman" panose="02020603050405020304" pitchFamily="18" charset="0"/>
              </a:rPr>
              <a:t>những giá trị</a:t>
            </a:r>
            <a:endParaRPr lang="en-US" sz="2200" b="1" dirty="0" smtClean="0">
              <a:solidFill>
                <a:srgbClr val="C00000"/>
              </a:solidFill>
              <a:latin typeface="Arial"/>
              <a:cs typeface="Times New Roman" panose="02020603050405020304" pitchFamily="18" charset="0"/>
            </a:endParaRPr>
          </a:p>
          <a:p>
            <a:pPr algn="ctr"/>
            <a:r>
              <a:rPr lang="vi-VN" sz="2200" b="1" dirty="0" smtClean="0">
                <a:solidFill>
                  <a:srgbClr val="C00000"/>
                </a:solidFill>
                <a:latin typeface="Arial"/>
                <a:cs typeface="Times New Roman" panose="02020603050405020304" pitchFamily="18" charset="0"/>
              </a:rPr>
              <a:t> KH, phát triển </a:t>
            </a:r>
            <a:endParaRPr lang="en-US" sz="2200" b="1" dirty="0" smtClean="0">
              <a:solidFill>
                <a:srgbClr val="C00000"/>
              </a:solidFill>
              <a:latin typeface="Arial"/>
              <a:cs typeface="Times New Roman" panose="02020603050405020304" pitchFamily="18" charset="0"/>
            </a:endParaRPr>
          </a:p>
          <a:p>
            <a:pPr algn="ctr"/>
            <a:r>
              <a:rPr lang="vi-VN" sz="2200" b="1" dirty="0" smtClean="0">
                <a:solidFill>
                  <a:srgbClr val="C00000"/>
                </a:solidFill>
                <a:latin typeface="Arial"/>
                <a:cs typeface="Times New Roman" panose="02020603050405020304" pitchFamily="18" charset="0"/>
              </a:rPr>
              <a:t>lý luận </a:t>
            </a:r>
            <a:endParaRPr lang="en-US" sz="2200" b="1" dirty="0" smtClean="0">
              <a:solidFill>
                <a:srgbClr val="C00000"/>
              </a:solidFill>
              <a:latin typeface="Arial"/>
              <a:cs typeface="Times New Roman" panose="02020603050405020304" pitchFamily="18" charset="0"/>
            </a:endParaRPr>
          </a:p>
          <a:p>
            <a:pPr algn="ctr"/>
            <a:r>
              <a:rPr lang="vi-VN" sz="2200" b="1" dirty="0" smtClean="0">
                <a:solidFill>
                  <a:srgbClr val="C00000"/>
                </a:solidFill>
                <a:latin typeface="Arial"/>
                <a:cs typeface="Times New Roman" panose="02020603050405020304" pitchFamily="18" charset="0"/>
              </a:rPr>
              <a:t>KTCT </a:t>
            </a:r>
            <a:endParaRPr lang="en-US" sz="2200" b="1" dirty="0" smtClean="0">
              <a:solidFill>
                <a:srgbClr val="C00000"/>
              </a:solidFill>
              <a:latin typeface="Arial"/>
              <a:cs typeface="Times New Roman" panose="02020603050405020304" pitchFamily="18" charset="0"/>
            </a:endParaRPr>
          </a:p>
          <a:p>
            <a:pPr algn="ctr"/>
            <a:r>
              <a:rPr lang="vi-VN" sz="2200" b="1" dirty="0" smtClean="0">
                <a:solidFill>
                  <a:srgbClr val="C00000"/>
                </a:solidFill>
                <a:latin typeface="Arial"/>
                <a:cs typeface="Times New Roman" panose="02020603050405020304" pitchFamily="18" charset="0"/>
              </a:rPr>
              <a:t>về PTSX </a:t>
            </a:r>
            <a:endParaRPr lang="en-US" sz="2200" b="1" dirty="0" smtClean="0">
              <a:solidFill>
                <a:srgbClr val="C00000"/>
              </a:solidFill>
              <a:latin typeface="Arial"/>
              <a:cs typeface="Times New Roman" panose="02020603050405020304" pitchFamily="18" charset="0"/>
            </a:endParaRPr>
          </a:p>
          <a:p>
            <a:pPr algn="ctr"/>
            <a:r>
              <a:rPr lang="vi-VN" sz="2200" b="1" dirty="0" smtClean="0">
                <a:solidFill>
                  <a:srgbClr val="C00000"/>
                </a:solidFill>
                <a:latin typeface="Arial"/>
                <a:cs typeface="Times New Roman" panose="02020603050405020304" pitchFamily="18" charset="0"/>
              </a:rPr>
              <a:t>TBCN</a:t>
            </a:r>
            <a:r>
              <a:rPr lang="vi-VN" sz="2200" b="1" dirty="0" smtClean="0">
                <a:solidFill>
                  <a:srgbClr val="C00000"/>
                </a:solidFill>
                <a:cs typeface="Times New Roman" panose="02020603050405020304" pitchFamily="18" charset="0"/>
              </a:rPr>
              <a:t>. </a:t>
            </a:r>
            <a:endParaRPr lang="en-US" sz="2200" b="1" dirty="0">
              <a:solidFill>
                <a:srgbClr val="C00000"/>
              </a:solidFill>
            </a:endParaRPr>
          </a:p>
        </p:txBody>
      </p:sp>
      <p:sp>
        <p:nvSpPr>
          <p:cNvPr id="16" name="Rectangle 1">
            <a:extLst>
              <a:ext uri="{FF2B5EF4-FFF2-40B4-BE49-F238E27FC236}">
                <a16:creationId xmlns:a16="http://schemas.microsoft.com/office/drawing/2014/main" xmlns="" id="{AEBA07C2-66ED-464B-98CC-D45CC2411B69}"/>
              </a:ext>
            </a:extLst>
          </p:cNvPr>
          <p:cNvSpPr>
            <a:spLocks noChangeArrowheads="1"/>
          </p:cNvSpPr>
          <p:nvPr/>
        </p:nvSpPr>
        <p:spPr bwMode="auto">
          <a:xfrm>
            <a:off x="3282758" y="1953392"/>
            <a:ext cx="6767512"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Font typeface="Wingdings" panose="05000000000000000000" pitchFamily="2" charset="2"/>
              <a:buNone/>
              <a:defRPr/>
            </a:pPr>
            <a:r>
              <a:rPr lang="en-US" altLang="en-US" sz="2400" b="1" dirty="0" err="1">
                <a:solidFill>
                  <a:srgbClr val="000000"/>
                </a:solidFill>
                <a:latin typeface="Arial"/>
                <a:cs typeface="Times New Roman" panose="02020603050405020304" pitchFamily="18" charset="0"/>
              </a:rPr>
              <a:t>Giai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đoạn</a:t>
            </a:r>
            <a:r>
              <a:rPr lang="en-US" altLang="en-US" sz="2400" b="1" dirty="0">
                <a:solidFill>
                  <a:srgbClr val="000000"/>
                </a:solidFill>
                <a:latin typeface="Arial"/>
                <a:cs typeface="Times New Roman" panose="02020603050405020304" pitchFamily="18" charset="0"/>
              </a:rPr>
              <a:t> 2: </a:t>
            </a:r>
            <a:r>
              <a:rPr lang="en-US" altLang="en-US" sz="2400" b="1" dirty="0" err="1">
                <a:solidFill>
                  <a:srgbClr val="000000"/>
                </a:solidFill>
                <a:latin typeface="Arial"/>
                <a:cs typeface="Times New Roman" panose="02020603050405020304" pitchFamily="18" charset="0"/>
              </a:rPr>
              <a:t>Từ</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sau</a:t>
            </a:r>
            <a:r>
              <a:rPr lang="en-US" altLang="en-US" sz="2400" b="1" dirty="0">
                <a:solidFill>
                  <a:srgbClr val="000000"/>
                </a:solidFill>
                <a:latin typeface="Arial"/>
                <a:cs typeface="Times New Roman" panose="02020603050405020304" pitchFamily="18" charset="0"/>
              </a:rPr>
              <a:t> TK XVIII </a:t>
            </a:r>
            <a:r>
              <a:rPr lang="en-US" altLang="en-US" sz="2400" b="1" dirty="0" err="1">
                <a:solidFill>
                  <a:srgbClr val="000000"/>
                </a:solidFill>
                <a:latin typeface="Arial"/>
                <a:cs typeface="Times New Roman" panose="02020603050405020304" pitchFamily="18" charset="0"/>
              </a:rPr>
              <a:t>đến</a:t>
            </a:r>
            <a:r>
              <a:rPr lang="en-US" altLang="en-US" sz="2400" b="1" dirty="0">
                <a:solidFill>
                  <a:srgbClr val="000000"/>
                </a:solidFill>
                <a:latin typeface="Arial"/>
                <a:cs typeface="Times New Roman" panose="02020603050405020304" pitchFamily="18" charset="0"/>
              </a:rPr>
              <a:t> nay</a:t>
            </a:r>
          </a:p>
        </p:txBody>
      </p:sp>
      <p:sp>
        <p:nvSpPr>
          <p:cNvPr id="17" name="AutoShape 3">
            <a:extLst>
              <a:ext uri="{FF2B5EF4-FFF2-40B4-BE49-F238E27FC236}">
                <a16:creationId xmlns:a16="http://schemas.microsoft.com/office/drawing/2014/main" xmlns="" id="{163C0C98-97C6-410E-934E-72B1A8E8B6DC}"/>
              </a:ext>
            </a:extLst>
          </p:cNvPr>
          <p:cNvSpPr>
            <a:spLocks noChangeArrowheads="1"/>
          </p:cNvSpPr>
          <p:nvPr/>
        </p:nvSpPr>
        <p:spPr bwMode="gray">
          <a:xfrm>
            <a:off x="2713603" y="2560136"/>
            <a:ext cx="2047741" cy="2416679"/>
          </a:xfrm>
          <a:prstGeom prst="roundRect">
            <a:avLst>
              <a:gd name="adj" fmla="val 8097"/>
            </a:avLst>
          </a:prstGeom>
          <a:solidFill>
            <a:srgbClr val="FFFFFF"/>
          </a:solidFill>
          <a:ln w="9525">
            <a:solidFill>
              <a:srgbClr val="333333"/>
            </a:solidFill>
            <a:prstDash val="dash"/>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r>
              <a:rPr lang="en-US" altLang="en-US" sz="2400" b="1" dirty="0">
                <a:solidFill>
                  <a:srgbClr val="000099"/>
                </a:solidFill>
                <a:latin typeface="Arial"/>
                <a:cs typeface="Times New Roman" pitchFamily="18" charset="0"/>
              </a:rPr>
              <a:t>KTCT</a:t>
            </a:r>
          </a:p>
          <a:p>
            <a:pPr algn="ctr" defTabSz="914400" fontAlgn="base">
              <a:spcBef>
                <a:spcPct val="0"/>
              </a:spcBef>
              <a:spcAft>
                <a:spcPct val="0"/>
              </a:spcAft>
              <a:defRPr/>
            </a:pPr>
            <a:r>
              <a:rPr lang="en-US" altLang="en-US" sz="2400" b="1" dirty="0">
                <a:solidFill>
                  <a:srgbClr val="000099"/>
                </a:solidFill>
                <a:latin typeface="Arial"/>
                <a:cs typeface="Times New Roman" pitchFamily="18" charset="0"/>
              </a:rPr>
              <a:t> TƯ SẢN </a:t>
            </a:r>
          </a:p>
          <a:p>
            <a:pPr algn="ctr" defTabSz="914400" fontAlgn="base">
              <a:spcBef>
                <a:spcPct val="0"/>
              </a:spcBef>
              <a:spcAft>
                <a:spcPct val="0"/>
              </a:spcAft>
              <a:defRPr/>
            </a:pPr>
            <a:r>
              <a:rPr lang="en-US" altLang="en-US" sz="2400" b="1" dirty="0">
                <a:solidFill>
                  <a:srgbClr val="000099"/>
                </a:solidFill>
                <a:latin typeface="Arial"/>
                <a:cs typeface="Times New Roman" pitchFamily="18" charset="0"/>
              </a:rPr>
              <a:t>CỔ ĐIỂN </a:t>
            </a:r>
          </a:p>
          <a:p>
            <a:pPr algn="ctr" defTabSz="914400" fontAlgn="base">
              <a:spcBef>
                <a:spcPct val="0"/>
              </a:spcBef>
              <a:spcAft>
                <a:spcPct val="0"/>
              </a:spcAft>
              <a:defRPr/>
            </a:pPr>
            <a:r>
              <a:rPr lang="en-US" altLang="en-US" sz="2400" b="1" dirty="0">
                <a:solidFill>
                  <a:srgbClr val="000099"/>
                </a:solidFill>
                <a:latin typeface="Arial"/>
                <a:cs typeface="Times New Roman" pitchFamily="18" charset="0"/>
              </a:rPr>
              <a:t>ANH</a:t>
            </a:r>
            <a:endParaRPr lang="en-US" sz="2400" b="1" dirty="0">
              <a:solidFill>
                <a:srgbClr val="000099"/>
              </a:solidFill>
              <a:latin typeface="Arial"/>
            </a:endParaRPr>
          </a:p>
        </p:txBody>
      </p:sp>
      <p:sp>
        <p:nvSpPr>
          <p:cNvPr id="18" name="AutoShape 3">
            <a:extLst>
              <a:ext uri="{FF2B5EF4-FFF2-40B4-BE49-F238E27FC236}">
                <a16:creationId xmlns:a16="http://schemas.microsoft.com/office/drawing/2014/main" xmlns="" id="{962CB1FA-B18D-4804-A28A-4848A0471908}"/>
              </a:ext>
            </a:extLst>
          </p:cNvPr>
          <p:cNvSpPr>
            <a:spLocks noChangeArrowheads="1"/>
          </p:cNvSpPr>
          <p:nvPr/>
        </p:nvSpPr>
        <p:spPr bwMode="gray">
          <a:xfrm>
            <a:off x="9424799" y="2583452"/>
            <a:ext cx="2158919" cy="2465726"/>
          </a:xfrm>
          <a:prstGeom prst="roundRect">
            <a:avLst>
              <a:gd name="adj" fmla="val 8097"/>
            </a:avLst>
          </a:prstGeom>
          <a:solidFill>
            <a:srgbClr val="FFFFFF"/>
          </a:solidFill>
          <a:ln w="9525">
            <a:solidFill>
              <a:srgbClr val="333333"/>
            </a:solidFill>
            <a:prstDash val="dash"/>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endParaRPr lang="en-US" b="1" dirty="0">
              <a:solidFill>
                <a:srgbClr val="800000"/>
              </a:solidFill>
            </a:endParaRPr>
          </a:p>
        </p:txBody>
      </p:sp>
      <p:sp>
        <p:nvSpPr>
          <p:cNvPr id="19" name="Rectangle 2">
            <a:extLst>
              <a:ext uri="{FF2B5EF4-FFF2-40B4-BE49-F238E27FC236}">
                <a16:creationId xmlns:a16="http://schemas.microsoft.com/office/drawing/2014/main" xmlns="" id="{0C84E0E8-3028-43B5-AD8A-9759FDE4C3A3}"/>
              </a:ext>
            </a:extLst>
          </p:cNvPr>
          <p:cNvSpPr>
            <a:spLocks noChangeArrowheads="1"/>
          </p:cNvSpPr>
          <p:nvPr/>
        </p:nvSpPr>
        <p:spPr bwMode="auto">
          <a:xfrm>
            <a:off x="9682045" y="2983645"/>
            <a:ext cx="175022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defRPr/>
            </a:pPr>
            <a:r>
              <a:rPr lang="vi-VN" altLang="en-US" sz="2400" b="1" dirty="0">
                <a:solidFill>
                  <a:srgbClr val="7030A0"/>
                </a:solidFill>
                <a:latin typeface="Arial"/>
                <a:cs typeface="Times New Roman" panose="02020603050405020304" pitchFamily="18" charset="0"/>
              </a:rPr>
              <a:t>Lý thuyết </a:t>
            </a:r>
            <a:endParaRPr lang="en-US" altLang="en-US" sz="2400" b="1" dirty="0">
              <a:solidFill>
                <a:srgbClr val="7030A0"/>
              </a:solidFill>
              <a:latin typeface="Arial"/>
              <a:cs typeface="Times New Roman" panose="02020603050405020304" pitchFamily="18" charset="0"/>
            </a:endParaRPr>
          </a:p>
          <a:p>
            <a:pPr algn="ctr" defTabSz="914400" fontAlgn="base">
              <a:spcBef>
                <a:spcPct val="0"/>
              </a:spcBef>
              <a:spcAft>
                <a:spcPct val="0"/>
              </a:spcAft>
              <a:buClrTx/>
              <a:buFont typeface="Wingdings" panose="05000000000000000000" pitchFamily="2" charset="2"/>
              <a:buNone/>
              <a:defRPr/>
            </a:pPr>
            <a:r>
              <a:rPr lang="en-US" altLang="en-US" sz="2400" b="1" dirty="0" err="1">
                <a:solidFill>
                  <a:srgbClr val="7030A0"/>
                </a:solidFill>
                <a:latin typeface="Arial"/>
                <a:cs typeface="Times New Roman" panose="02020603050405020304" pitchFamily="18" charset="0"/>
              </a:rPr>
              <a:t>Kinh</a:t>
            </a:r>
            <a:r>
              <a:rPr lang="en-US" altLang="en-US" sz="2400" b="1" dirty="0">
                <a:solidFill>
                  <a:srgbClr val="7030A0"/>
                </a:solidFill>
                <a:latin typeface="Arial"/>
                <a:cs typeface="Times New Roman" panose="02020603050405020304" pitchFamily="18" charset="0"/>
              </a:rPr>
              <a:t> </a:t>
            </a:r>
            <a:r>
              <a:rPr lang="en-US" altLang="en-US" sz="2400" b="1" dirty="0" err="1">
                <a:solidFill>
                  <a:srgbClr val="7030A0"/>
                </a:solidFill>
                <a:latin typeface="Arial"/>
                <a:cs typeface="Times New Roman" panose="02020603050405020304" pitchFamily="18" charset="0"/>
              </a:rPr>
              <a:t>tế</a:t>
            </a:r>
            <a:r>
              <a:rPr lang="vi-VN" altLang="en-US" sz="2400" b="1" dirty="0">
                <a:solidFill>
                  <a:srgbClr val="7030A0"/>
                </a:solidFill>
                <a:latin typeface="Arial"/>
                <a:cs typeface="Times New Roman" panose="02020603050405020304" pitchFamily="18" charset="0"/>
              </a:rPr>
              <a:t> của </a:t>
            </a:r>
          </a:p>
          <a:p>
            <a:pPr algn="ctr" defTabSz="914400" fontAlgn="base">
              <a:spcBef>
                <a:spcPct val="0"/>
              </a:spcBef>
              <a:spcAft>
                <a:spcPct val="0"/>
              </a:spcAft>
              <a:buClrTx/>
              <a:buFont typeface="Wingdings" panose="05000000000000000000" pitchFamily="2" charset="2"/>
              <a:buNone/>
              <a:defRPr/>
            </a:pPr>
            <a:r>
              <a:rPr lang="vi-VN" altLang="en-US" sz="2400" b="1" dirty="0">
                <a:solidFill>
                  <a:srgbClr val="7030A0"/>
                </a:solidFill>
                <a:latin typeface="Arial"/>
                <a:cs typeface="Times New Roman" panose="02020603050405020304" pitchFamily="18" charset="0"/>
              </a:rPr>
              <a:t>C. Mác</a:t>
            </a:r>
          </a:p>
        </p:txBody>
      </p:sp>
      <p:sp>
        <p:nvSpPr>
          <p:cNvPr id="20" name="Right Arrow 2">
            <a:extLst>
              <a:ext uri="{FF2B5EF4-FFF2-40B4-BE49-F238E27FC236}">
                <a16:creationId xmlns:a16="http://schemas.microsoft.com/office/drawing/2014/main" xmlns="" id="{E141601A-27B4-4143-BB5E-90E0BBDA0A2B}"/>
              </a:ext>
            </a:extLst>
          </p:cNvPr>
          <p:cNvSpPr/>
          <p:nvPr/>
        </p:nvSpPr>
        <p:spPr>
          <a:xfrm>
            <a:off x="5021940" y="3537417"/>
            <a:ext cx="934574" cy="557796"/>
          </a:xfrm>
          <a:prstGeom prst="rightArrow">
            <a:avLst/>
          </a:prstGeom>
          <a:solidFill>
            <a:srgbClr val="3333FF"/>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B4E3EE"/>
              </a:solidFill>
            </a:endParaRPr>
          </a:p>
        </p:txBody>
      </p:sp>
      <p:sp>
        <p:nvSpPr>
          <p:cNvPr id="26" name="Right Arrow 3">
            <a:extLst>
              <a:ext uri="{FF2B5EF4-FFF2-40B4-BE49-F238E27FC236}">
                <a16:creationId xmlns:a16="http://schemas.microsoft.com/office/drawing/2014/main" xmlns="" id="{2BBBBC47-E971-4501-BE58-82950B19D999}"/>
              </a:ext>
            </a:extLst>
          </p:cNvPr>
          <p:cNvSpPr/>
          <p:nvPr/>
        </p:nvSpPr>
        <p:spPr>
          <a:xfrm>
            <a:off x="8378989" y="3537416"/>
            <a:ext cx="935228" cy="557796"/>
          </a:xfrm>
          <a:prstGeom prst="rightArrow">
            <a:avLst/>
          </a:prstGeom>
          <a:solidFill>
            <a:srgbClr val="3333FF"/>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B4E3EE"/>
              </a:solidFill>
            </a:endParaRPr>
          </a:p>
        </p:txBody>
      </p:sp>
      <p:grpSp>
        <p:nvGrpSpPr>
          <p:cNvPr id="29" name="Group 6">
            <a:extLst>
              <a:ext uri="{FF2B5EF4-FFF2-40B4-BE49-F238E27FC236}">
                <a16:creationId xmlns:a16="http://schemas.microsoft.com/office/drawing/2014/main" xmlns="" id="{5F76C714-2E43-43A2-93CC-5182DB721070}"/>
              </a:ext>
            </a:extLst>
          </p:cNvPr>
          <p:cNvGrpSpPr>
            <a:grpSpLocks/>
          </p:cNvGrpSpPr>
          <p:nvPr/>
        </p:nvGrpSpPr>
        <p:grpSpPr bwMode="auto">
          <a:xfrm>
            <a:off x="4793264" y="5002304"/>
            <a:ext cx="1873250" cy="1727821"/>
            <a:chOff x="5436096" y="-27384"/>
            <a:chExt cx="1872208" cy="3002850"/>
          </a:xfrm>
        </p:grpSpPr>
        <p:pic>
          <p:nvPicPr>
            <p:cNvPr id="31" name="Picture 7" descr="HÃ¬nh áº£nh cÃ³ liÃªn quan">
              <a:extLst>
                <a:ext uri="{FF2B5EF4-FFF2-40B4-BE49-F238E27FC236}">
                  <a16:creationId xmlns:a16="http://schemas.microsoft.com/office/drawing/2014/main" xmlns="" id="{D28D0E22-AE40-4CDB-9410-623876A841C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36096" y="-27384"/>
              <a:ext cx="1872208" cy="2735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4">
              <a:extLst>
                <a:ext uri="{FF2B5EF4-FFF2-40B4-BE49-F238E27FC236}">
                  <a16:creationId xmlns:a16="http://schemas.microsoft.com/office/drawing/2014/main" xmlns="" id="{90F895A8-3F01-4996-A26F-F1EE29A65984}"/>
                </a:ext>
              </a:extLst>
            </p:cNvPr>
            <p:cNvSpPr txBox="1">
              <a:spLocks noChangeArrowheads="1"/>
            </p:cNvSpPr>
            <p:nvPr/>
          </p:nvSpPr>
          <p:spPr bwMode="auto">
            <a:xfrm>
              <a:off x="5766911" y="2636912"/>
              <a:ext cx="9653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600" b="1">
                  <a:solidFill>
                    <a:srgbClr val="000000"/>
                  </a:solidFill>
                  <a:latin typeface="Times New Roman" panose="02020603050405020304" pitchFamily="18" charset="0"/>
                  <a:cs typeface="Times New Roman" panose="02020603050405020304" pitchFamily="18" charset="0"/>
                </a:rPr>
                <a:t>Các Mác</a:t>
              </a:r>
            </a:p>
          </p:txBody>
        </p:sp>
      </p:grpSp>
      <p:grpSp>
        <p:nvGrpSpPr>
          <p:cNvPr id="33" name="Group 5">
            <a:extLst>
              <a:ext uri="{FF2B5EF4-FFF2-40B4-BE49-F238E27FC236}">
                <a16:creationId xmlns:a16="http://schemas.microsoft.com/office/drawing/2014/main" xmlns="" id="{89DAEF9C-0F2F-48A8-AE15-941712D34C90}"/>
              </a:ext>
            </a:extLst>
          </p:cNvPr>
          <p:cNvGrpSpPr>
            <a:grpSpLocks/>
          </p:cNvGrpSpPr>
          <p:nvPr/>
        </p:nvGrpSpPr>
        <p:grpSpPr bwMode="auto">
          <a:xfrm>
            <a:off x="7626766" y="5025862"/>
            <a:ext cx="1855788" cy="1704263"/>
            <a:chOff x="7308231" y="-10236"/>
            <a:chExt cx="1855775" cy="3007188"/>
          </a:xfrm>
        </p:grpSpPr>
        <p:pic>
          <p:nvPicPr>
            <p:cNvPr id="34" name="Picture 5" descr="HÃ¬nh áº£nh cÃ³ liÃªn quan">
              <a:extLst>
                <a:ext uri="{FF2B5EF4-FFF2-40B4-BE49-F238E27FC236}">
                  <a16:creationId xmlns:a16="http://schemas.microsoft.com/office/drawing/2014/main" xmlns="" id="{A54ADABD-DB67-4823-A133-6D88BFF382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08231" y="-10236"/>
              <a:ext cx="1855775" cy="27013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Box 10">
              <a:extLst>
                <a:ext uri="{FF2B5EF4-FFF2-40B4-BE49-F238E27FC236}">
                  <a16:creationId xmlns:a16="http://schemas.microsoft.com/office/drawing/2014/main" xmlns="" id="{3C0EFA89-55FB-4760-B346-A9F8EEFAED04}"/>
                </a:ext>
              </a:extLst>
            </p:cNvPr>
            <p:cNvSpPr txBox="1">
              <a:spLocks noChangeArrowheads="1"/>
            </p:cNvSpPr>
            <p:nvPr/>
          </p:nvSpPr>
          <p:spPr bwMode="auto">
            <a:xfrm>
              <a:off x="7639119" y="2658398"/>
              <a:ext cx="131157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600" b="1">
                  <a:solidFill>
                    <a:srgbClr val="000000"/>
                  </a:solidFill>
                  <a:latin typeface="Times New Roman" panose="02020603050405020304" pitchFamily="18" charset="0"/>
                  <a:cs typeface="Times New Roman" panose="02020603050405020304" pitchFamily="18" charset="0"/>
                </a:rPr>
                <a:t>Ph. Ăngghen</a:t>
              </a:r>
            </a:p>
          </p:txBody>
        </p:sp>
      </p:grpSp>
      <p:pic>
        <p:nvPicPr>
          <p:cNvPr id="21" name="Picture 2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310481008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2">
            <a:extLst>
              <a:ext uri="{FF2B5EF4-FFF2-40B4-BE49-F238E27FC236}">
                <a16:creationId xmlns:a16="http://schemas.microsoft.com/office/drawing/2014/main" xmlns="" id="{4F8D35B3-672D-4D0A-9B27-45468111ADF0}"/>
              </a:ext>
            </a:extLst>
          </p:cNvPr>
          <p:cNvSpPr>
            <a:spLocks noChangeArrowheads="1"/>
          </p:cNvSpPr>
          <p:nvPr/>
        </p:nvSpPr>
        <p:spPr bwMode="auto">
          <a:xfrm>
            <a:off x="3136784" y="2316102"/>
            <a:ext cx="4464050" cy="4619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vi-VN" altLang="en-US" sz="2400" b="1" dirty="0">
                <a:solidFill>
                  <a:srgbClr val="800000"/>
                </a:solidFill>
                <a:latin typeface="Arial"/>
                <a:cs typeface="Times New Roman" panose="02020603050405020304" pitchFamily="18" charset="0"/>
              </a:rPr>
              <a:t>Lý thuyết K</a:t>
            </a:r>
            <a:r>
              <a:rPr lang="en-US" altLang="en-US" sz="2400" b="1" dirty="0" err="1">
                <a:solidFill>
                  <a:srgbClr val="800000"/>
                </a:solidFill>
                <a:latin typeface="Arial"/>
                <a:cs typeface="Times New Roman" panose="02020603050405020304" pitchFamily="18" charset="0"/>
              </a:rPr>
              <a:t>inh</a:t>
            </a:r>
            <a:r>
              <a:rPr lang="en-US" altLang="en-US" sz="2400" b="1" dirty="0">
                <a:solidFill>
                  <a:srgbClr val="800000"/>
                </a:solidFill>
                <a:latin typeface="Arial"/>
                <a:cs typeface="Times New Roman" panose="02020603050405020304" pitchFamily="18" charset="0"/>
              </a:rPr>
              <a:t> </a:t>
            </a:r>
            <a:r>
              <a:rPr lang="en-US" altLang="en-US" sz="2400" b="1" dirty="0" err="1">
                <a:solidFill>
                  <a:srgbClr val="800000"/>
                </a:solidFill>
                <a:latin typeface="Arial"/>
                <a:cs typeface="Times New Roman" panose="02020603050405020304" pitchFamily="18" charset="0"/>
              </a:rPr>
              <a:t>tế</a:t>
            </a:r>
            <a:r>
              <a:rPr lang="vi-VN" altLang="en-US" sz="2400" b="1" dirty="0">
                <a:solidFill>
                  <a:srgbClr val="800000"/>
                </a:solidFill>
                <a:latin typeface="Arial"/>
                <a:cs typeface="Times New Roman" panose="02020603050405020304" pitchFamily="18" charset="0"/>
              </a:rPr>
              <a:t> của</a:t>
            </a:r>
            <a:r>
              <a:rPr lang="en-US" altLang="en-US" sz="2400" b="1" dirty="0">
                <a:solidFill>
                  <a:srgbClr val="800000"/>
                </a:solidFill>
                <a:latin typeface="Arial"/>
                <a:cs typeface="Times New Roman" panose="02020603050405020304" pitchFamily="18" charset="0"/>
              </a:rPr>
              <a:t> </a:t>
            </a:r>
            <a:r>
              <a:rPr lang="vi-VN" altLang="en-US" sz="2400" b="1" dirty="0">
                <a:solidFill>
                  <a:srgbClr val="800000"/>
                </a:solidFill>
                <a:latin typeface="Arial"/>
                <a:cs typeface="Times New Roman" panose="02020603050405020304" pitchFamily="18" charset="0"/>
              </a:rPr>
              <a:t>C. Mác</a:t>
            </a:r>
          </a:p>
        </p:txBody>
      </p:sp>
      <p:sp>
        <p:nvSpPr>
          <p:cNvPr id="14" name="Rectangle 1">
            <a:extLst>
              <a:ext uri="{FF2B5EF4-FFF2-40B4-BE49-F238E27FC236}">
                <a16:creationId xmlns:a16="http://schemas.microsoft.com/office/drawing/2014/main" xmlns="" id="{CAFB9C29-04A7-4E54-9E16-2453651A103F}"/>
              </a:ext>
            </a:extLst>
          </p:cNvPr>
          <p:cNvSpPr>
            <a:spLocks noChangeArrowheads="1"/>
          </p:cNvSpPr>
          <p:nvPr/>
        </p:nvSpPr>
        <p:spPr bwMode="auto">
          <a:xfrm>
            <a:off x="2551031" y="1907797"/>
            <a:ext cx="6767512"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Font typeface="Wingdings" panose="05000000000000000000" pitchFamily="2" charset="2"/>
              <a:buNone/>
              <a:defRPr/>
            </a:pPr>
            <a:r>
              <a:rPr lang="en-US" altLang="en-US" sz="2400" b="1" dirty="0" err="1">
                <a:solidFill>
                  <a:srgbClr val="000000"/>
                </a:solidFill>
                <a:latin typeface="Arial"/>
                <a:cs typeface="Times New Roman" panose="02020603050405020304" pitchFamily="18" charset="0"/>
              </a:rPr>
              <a:t>Giai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đoạn</a:t>
            </a:r>
            <a:r>
              <a:rPr lang="en-US" altLang="en-US" sz="2400" b="1" dirty="0">
                <a:solidFill>
                  <a:srgbClr val="000000"/>
                </a:solidFill>
                <a:latin typeface="Arial"/>
                <a:cs typeface="Times New Roman" panose="02020603050405020304" pitchFamily="18" charset="0"/>
              </a:rPr>
              <a:t> 2: </a:t>
            </a:r>
            <a:r>
              <a:rPr lang="en-US" altLang="en-US" sz="2400" b="1" dirty="0" err="1">
                <a:solidFill>
                  <a:srgbClr val="000000"/>
                </a:solidFill>
                <a:latin typeface="Arial"/>
                <a:cs typeface="Times New Roman" panose="02020603050405020304" pitchFamily="18" charset="0"/>
              </a:rPr>
              <a:t>Từ</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sau</a:t>
            </a:r>
            <a:r>
              <a:rPr lang="en-US" altLang="en-US" sz="2400" b="1" dirty="0">
                <a:solidFill>
                  <a:srgbClr val="000000"/>
                </a:solidFill>
                <a:latin typeface="Arial"/>
                <a:cs typeface="Times New Roman" panose="02020603050405020304" pitchFamily="18" charset="0"/>
              </a:rPr>
              <a:t> TK XVIII </a:t>
            </a:r>
            <a:r>
              <a:rPr lang="en-US" altLang="en-US" sz="2400" b="1" dirty="0" err="1">
                <a:solidFill>
                  <a:srgbClr val="000000"/>
                </a:solidFill>
                <a:latin typeface="Arial"/>
                <a:cs typeface="Times New Roman" panose="02020603050405020304" pitchFamily="18" charset="0"/>
              </a:rPr>
              <a:t>đến</a:t>
            </a:r>
            <a:r>
              <a:rPr lang="en-US" altLang="en-US" sz="2400" b="1" dirty="0">
                <a:solidFill>
                  <a:srgbClr val="000000"/>
                </a:solidFill>
                <a:latin typeface="Arial"/>
                <a:cs typeface="Times New Roman" panose="02020603050405020304" pitchFamily="18" charset="0"/>
              </a:rPr>
              <a:t> nay</a:t>
            </a:r>
          </a:p>
        </p:txBody>
      </p:sp>
      <p:pic>
        <p:nvPicPr>
          <p:cNvPr id="16" name="Picture 3" descr="it1">
            <a:extLst>
              <a:ext uri="{FF2B5EF4-FFF2-40B4-BE49-F238E27FC236}">
                <a16:creationId xmlns:a16="http://schemas.microsoft.com/office/drawing/2014/main" xmlns="" id="{0D1D93A5-01C6-4C5E-99AD-98FC58BA2C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59528" y="2455291"/>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Freeform 4">
            <a:extLst>
              <a:ext uri="{FF2B5EF4-FFF2-40B4-BE49-F238E27FC236}">
                <a16:creationId xmlns:a16="http://schemas.microsoft.com/office/drawing/2014/main" xmlns="" id="{29D59C22-9B3F-4B71-B4FB-0CAA9AEED243}"/>
              </a:ext>
            </a:extLst>
          </p:cNvPr>
          <p:cNvSpPr>
            <a:spLocks/>
          </p:cNvSpPr>
          <p:nvPr/>
        </p:nvSpPr>
        <p:spPr bwMode="gray">
          <a:xfrm>
            <a:off x="1555297" y="2472754"/>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18" name="Freeform 5">
            <a:extLst>
              <a:ext uri="{FF2B5EF4-FFF2-40B4-BE49-F238E27FC236}">
                <a16:creationId xmlns:a16="http://schemas.microsoft.com/office/drawing/2014/main" xmlns="" id="{B81638E8-A824-428D-B385-17060F9F2A08}"/>
              </a:ext>
            </a:extLst>
          </p:cNvPr>
          <p:cNvSpPr>
            <a:spLocks/>
          </p:cNvSpPr>
          <p:nvPr/>
        </p:nvSpPr>
        <p:spPr bwMode="gray">
          <a:xfrm>
            <a:off x="1522596" y="5495917"/>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defTabSz="914400" fontAlgn="base">
              <a:spcBef>
                <a:spcPct val="0"/>
              </a:spcBef>
              <a:spcAft>
                <a:spcPct val="0"/>
              </a:spcAft>
              <a:defRPr/>
            </a:pPr>
            <a:endParaRPr lang="en-US" dirty="0">
              <a:solidFill>
                <a:srgbClr val="000000"/>
              </a:solidFill>
              <a:cs typeface="Arial" panose="020B0604020202020204" pitchFamily="34" charset="0"/>
            </a:endParaRPr>
          </a:p>
        </p:txBody>
      </p:sp>
      <p:sp>
        <p:nvSpPr>
          <p:cNvPr id="19" name="Freeform 6">
            <a:extLst>
              <a:ext uri="{FF2B5EF4-FFF2-40B4-BE49-F238E27FC236}">
                <a16:creationId xmlns:a16="http://schemas.microsoft.com/office/drawing/2014/main" xmlns="" id="{EB49D6BC-628C-4EA7-ABF5-CB7D988034CE}"/>
              </a:ext>
            </a:extLst>
          </p:cNvPr>
          <p:cNvSpPr>
            <a:spLocks/>
          </p:cNvSpPr>
          <p:nvPr/>
        </p:nvSpPr>
        <p:spPr bwMode="gray">
          <a:xfrm>
            <a:off x="2350634" y="3147442"/>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20" name="Text Box 7">
            <a:extLst>
              <a:ext uri="{FF2B5EF4-FFF2-40B4-BE49-F238E27FC236}">
                <a16:creationId xmlns:a16="http://schemas.microsoft.com/office/drawing/2014/main" xmlns="" id="{DE1AA3D4-7B48-4E8B-A7E5-313346E8CA34}"/>
              </a:ext>
            </a:extLst>
          </p:cNvPr>
          <p:cNvSpPr txBox="1">
            <a:spLocks noChangeArrowheads="1"/>
          </p:cNvSpPr>
          <p:nvPr/>
        </p:nvSpPr>
        <p:spPr bwMode="gray">
          <a:xfrm>
            <a:off x="2020434" y="2883917"/>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r>
              <a:rPr lang="en-US" sz="5000" dirty="0">
                <a:solidFill>
                  <a:srgbClr val="FEFEFE"/>
                </a:solidFill>
                <a:latin typeface="Arial Black" panose="020B0A04020102020204" pitchFamily="34" charset="0"/>
              </a:rPr>
              <a:t>1</a:t>
            </a:r>
          </a:p>
        </p:txBody>
      </p:sp>
      <p:sp>
        <p:nvSpPr>
          <p:cNvPr id="21" name="Text Box 8">
            <a:extLst>
              <a:ext uri="{FF2B5EF4-FFF2-40B4-BE49-F238E27FC236}">
                <a16:creationId xmlns:a16="http://schemas.microsoft.com/office/drawing/2014/main" xmlns="" id="{EF94093E-C688-408E-B9AD-C28335DF2714}"/>
              </a:ext>
            </a:extLst>
          </p:cNvPr>
          <p:cNvSpPr txBox="1">
            <a:spLocks noChangeArrowheads="1"/>
          </p:cNvSpPr>
          <p:nvPr/>
        </p:nvSpPr>
        <p:spPr bwMode="gray">
          <a:xfrm>
            <a:off x="1893434" y="5843017"/>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r>
              <a:rPr lang="en-US" sz="5000">
                <a:solidFill>
                  <a:srgbClr val="FEFEFE"/>
                </a:solidFill>
                <a:latin typeface="Arial Black" panose="020B0A04020102020204" pitchFamily="34" charset="0"/>
              </a:rPr>
              <a:t>4</a:t>
            </a:r>
          </a:p>
        </p:txBody>
      </p:sp>
      <p:sp>
        <p:nvSpPr>
          <p:cNvPr id="22" name="Line 27">
            <a:extLst>
              <a:ext uri="{FF2B5EF4-FFF2-40B4-BE49-F238E27FC236}">
                <a16:creationId xmlns:a16="http://schemas.microsoft.com/office/drawing/2014/main" xmlns="" id="{31AB7E0D-1584-4663-8BD9-F0DF8EF88D70}"/>
              </a:ext>
            </a:extLst>
          </p:cNvPr>
          <p:cNvSpPr>
            <a:spLocks noChangeShapeType="1"/>
          </p:cNvSpPr>
          <p:nvPr/>
        </p:nvSpPr>
        <p:spPr bwMode="black">
          <a:xfrm flipV="1">
            <a:off x="3380147" y="3217814"/>
            <a:ext cx="7853698" cy="41734"/>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3" name="Line 28">
            <a:extLst>
              <a:ext uri="{FF2B5EF4-FFF2-40B4-BE49-F238E27FC236}">
                <a16:creationId xmlns:a16="http://schemas.microsoft.com/office/drawing/2014/main" xmlns="" id="{0445263B-A440-497F-A0BA-D852218D87CE}"/>
              </a:ext>
            </a:extLst>
          </p:cNvPr>
          <p:cNvSpPr>
            <a:spLocks noChangeShapeType="1"/>
          </p:cNvSpPr>
          <p:nvPr/>
        </p:nvSpPr>
        <p:spPr bwMode="black">
          <a:xfrm>
            <a:off x="3849484" y="4553967"/>
            <a:ext cx="6470173"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4" name="Freeform 29">
            <a:extLst>
              <a:ext uri="{FF2B5EF4-FFF2-40B4-BE49-F238E27FC236}">
                <a16:creationId xmlns:a16="http://schemas.microsoft.com/office/drawing/2014/main" xmlns="" id="{94F8D9AB-D697-4DEB-9F00-20F001D8C1B5}"/>
              </a:ext>
            </a:extLst>
          </p:cNvPr>
          <p:cNvSpPr>
            <a:spLocks/>
          </p:cNvSpPr>
          <p:nvPr/>
        </p:nvSpPr>
        <p:spPr bwMode="gray">
          <a:xfrm>
            <a:off x="2353810" y="4714304"/>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defTabSz="914400" fontAlgn="base">
              <a:spcBef>
                <a:spcPct val="0"/>
              </a:spcBef>
              <a:spcAft>
                <a:spcPct val="0"/>
              </a:spcAft>
              <a:defRPr/>
            </a:pPr>
            <a:endParaRPr lang="en-US">
              <a:solidFill>
                <a:srgbClr val="000000"/>
              </a:solidFill>
              <a:cs typeface="Arial" panose="020B0604020202020204" pitchFamily="34" charset="0"/>
            </a:endParaRPr>
          </a:p>
        </p:txBody>
      </p:sp>
      <p:sp>
        <p:nvSpPr>
          <p:cNvPr id="25" name="Text Box 30">
            <a:extLst>
              <a:ext uri="{FF2B5EF4-FFF2-40B4-BE49-F238E27FC236}">
                <a16:creationId xmlns:a16="http://schemas.microsoft.com/office/drawing/2014/main" xmlns="" id="{D37DDB8E-D6E5-42EA-8DA1-2DCB016BC37B}"/>
              </a:ext>
            </a:extLst>
          </p:cNvPr>
          <p:cNvSpPr txBox="1">
            <a:spLocks noChangeArrowheads="1"/>
          </p:cNvSpPr>
          <p:nvPr/>
        </p:nvSpPr>
        <p:spPr bwMode="gray">
          <a:xfrm>
            <a:off x="2842759" y="3699892"/>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r>
              <a:rPr lang="en-US" sz="5000">
                <a:solidFill>
                  <a:srgbClr val="FEFEFE"/>
                </a:solidFill>
                <a:latin typeface="Arial Black" panose="020B0A04020102020204" pitchFamily="34" charset="0"/>
              </a:rPr>
              <a:t>2</a:t>
            </a:r>
          </a:p>
        </p:txBody>
      </p:sp>
      <p:sp>
        <p:nvSpPr>
          <p:cNvPr id="26" name="Text Box 31">
            <a:extLst>
              <a:ext uri="{FF2B5EF4-FFF2-40B4-BE49-F238E27FC236}">
                <a16:creationId xmlns:a16="http://schemas.microsoft.com/office/drawing/2014/main" xmlns="" id="{50E7D47E-80AB-4590-95CA-3A8757078AD4}"/>
              </a:ext>
            </a:extLst>
          </p:cNvPr>
          <p:cNvSpPr txBox="1">
            <a:spLocks noChangeArrowheads="1"/>
          </p:cNvSpPr>
          <p:nvPr/>
        </p:nvSpPr>
        <p:spPr bwMode="gray">
          <a:xfrm>
            <a:off x="2779259" y="4977829"/>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r>
              <a:rPr lang="en-US" sz="5000">
                <a:solidFill>
                  <a:srgbClr val="FEFEFE"/>
                </a:solidFill>
                <a:latin typeface="Arial Black" panose="020B0A04020102020204" pitchFamily="34" charset="0"/>
              </a:rPr>
              <a:t>3</a:t>
            </a:r>
          </a:p>
        </p:txBody>
      </p:sp>
      <p:sp>
        <p:nvSpPr>
          <p:cNvPr id="27" name="Line 32">
            <a:extLst>
              <a:ext uri="{FF2B5EF4-FFF2-40B4-BE49-F238E27FC236}">
                <a16:creationId xmlns:a16="http://schemas.microsoft.com/office/drawing/2014/main" xmlns="" id="{F67CAE4F-F7B5-44A1-BFE3-845EAD760B34}"/>
              </a:ext>
            </a:extLst>
          </p:cNvPr>
          <p:cNvSpPr>
            <a:spLocks noChangeShapeType="1"/>
          </p:cNvSpPr>
          <p:nvPr/>
        </p:nvSpPr>
        <p:spPr bwMode="black">
          <a:xfrm flipV="1">
            <a:off x="3592395" y="5740795"/>
            <a:ext cx="6090715" cy="3512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nvGrpSpPr>
          <p:cNvPr id="28" name="Group 34">
            <a:extLst>
              <a:ext uri="{FF2B5EF4-FFF2-40B4-BE49-F238E27FC236}">
                <a16:creationId xmlns:a16="http://schemas.microsoft.com/office/drawing/2014/main" xmlns="" id="{BD2D66AB-4B91-4FA6-8768-16574CBA353A}"/>
              </a:ext>
            </a:extLst>
          </p:cNvPr>
          <p:cNvGrpSpPr>
            <a:grpSpLocks/>
          </p:cNvGrpSpPr>
          <p:nvPr/>
        </p:nvGrpSpPr>
        <p:grpSpPr bwMode="auto">
          <a:xfrm rot="19378231" flipV="1">
            <a:off x="2010910" y="5768403"/>
            <a:ext cx="2066925" cy="412750"/>
            <a:chOff x="1565" y="2568"/>
            <a:chExt cx="1118" cy="279"/>
          </a:xfrm>
        </p:grpSpPr>
        <p:sp>
          <p:nvSpPr>
            <p:cNvPr id="29" name="AutoShape 35">
              <a:extLst>
                <a:ext uri="{FF2B5EF4-FFF2-40B4-BE49-F238E27FC236}">
                  <a16:creationId xmlns:a16="http://schemas.microsoft.com/office/drawing/2014/main" xmlns="" id="{B28D040C-A887-4637-8787-6618F394DE2A}"/>
                </a:ext>
              </a:extLst>
            </p:cNvPr>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0" name="AutoShape 36">
              <a:extLst>
                <a:ext uri="{FF2B5EF4-FFF2-40B4-BE49-F238E27FC236}">
                  <a16:creationId xmlns:a16="http://schemas.microsoft.com/office/drawing/2014/main" xmlns="" id="{4D54A44A-5DA6-4CFB-B0C6-C6C85F524946}"/>
                </a:ext>
              </a:extLst>
            </p:cNvPr>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1" name="AutoShape 37">
              <a:extLst>
                <a:ext uri="{FF2B5EF4-FFF2-40B4-BE49-F238E27FC236}">
                  <a16:creationId xmlns:a16="http://schemas.microsoft.com/office/drawing/2014/main" xmlns="" id="{91DD7652-A82A-4547-8B30-26E35B5ED0B0}"/>
                </a:ext>
              </a:extLst>
            </p:cNvPr>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sp>
          <p:nvSpPr>
            <p:cNvPr id="32" name="AutoShape 38">
              <a:extLst>
                <a:ext uri="{FF2B5EF4-FFF2-40B4-BE49-F238E27FC236}">
                  <a16:creationId xmlns:a16="http://schemas.microsoft.com/office/drawing/2014/main" xmlns="" id="{211049C1-C110-48AA-89A7-9B287487CBB4}"/>
                </a:ext>
              </a:extLst>
            </p:cNvPr>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solidFill>
                  <a:srgbClr val="000000"/>
                </a:solidFill>
                <a:latin typeface="Arial" panose="020B0604020202020204" pitchFamily="34" charset="0"/>
              </a:endParaRPr>
            </a:p>
          </p:txBody>
        </p:sp>
      </p:grpSp>
      <p:pic>
        <p:nvPicPr>
          <p:cNvPr id="33" name="Picture 41">
            <a:extLst>
              <a:ext uri="{FF2B5EF4-FFF2-40B4-BE49-F238E27FC236}">
                <a16:creationId xmlns:a16="http://schemas.microsoft.com/office/drawing/2014/main" xmlns="" id="{9E84B40A-7AFD-46D8-84FB-2B3B8FAB15D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0110" y="3893566"/>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Rectangle 33">
            <a:extLst>
              <a:ext uri="{FF2B5EF4-FFF2-40B4-BE49-F238E27FC236}">
                <a16:creationId xmlns:a16="http://schemas.microsoft.com/office/drawing/2014/main" xmlns="" id="{F3441802-9788-467B-B29B-022D254883F2}"/>
              </a:ext>
            </a:extLst>
          </p:cNvPr>
          <p:cNvSpPr/>
          <p:nvPr/>
        </p:nvSpPr>
        <p:spPr>
          <a:xfrm>
            <a:off x="3165022" y="2776879"/>
            <a:ext cx="8678635" cy="430887"/>
          </a:xfrm>
          <a:prstGeom prst="rect">
            <a:avLst/>
          </a:prstGeom>
        </p:spPr>
        <p:txBody>
          <a:bodyPr wrap="square">
            <a:spAutoFit/>
          </a:bodyPr>
          <a:lstStyle/>
          <a:p>
            <a:pPr algn="ctr" defTabSz="914400" fontAlgn="base">
              <a:spcBef>
                <a:spcPct val="0"/>
              </a:spcBef>
              <a:spcAft>
                <a:spcPct val="0"/>
              </a:spcAft>
              <a:defRPr/>
            </a:pPr>
            <a:r>
              <a:rPr lang="en-US" sz="2200" dirty="0">
                <a:solidFill>
                  <a:srgbClr val="006600"/>
                </a:solidFill>
                <a:latin typeface="+mj-lt"/>
                <a:cs typeface="Times New Roman" panose="02020603050405020304" pitchFamily="18" charset="0"/>
              </a:rPr>
              <a:t>KTCT </a:t>
            </a:r>
            <a:r>
              <a:rPr lang="en-US" sz="2200" dirty="0" err="1">
                <a:solidFill>
                  <a:srgbClr val="006600"/>
                </a:solidFill>
                <a:latin typeface="+mj-lt"/>
                <a:cs typeface="Times New Roman" panose="02020603050405020304" pitchFamily="18" charset="0"/>
              </a:rPr>
              <a:t>Mác</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là</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một</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trong</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ba</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bộ</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phận</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cấu</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thành</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của</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Chủ</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nghĩa</a:t>
            </a:r>
            <a:r>
              <a:rPr lang="en-US" sz="2200" dirty="0">
                <a:solidFill>
                  <a:srgbClr val="006600"/>
                </a:solidFill>
                <a:latin typeface="+mj-lt"/>
                <a:cs typeface="Times New Roman" panose="02020603050405020304" pitchFamily="18" charset="0"/>
              </a:rPr>
              <a:t> </a:t>
            </a:r>
            <a:r>
              <a:rPr lang="en-US" sz="2200" dirty="0" err="1">
                <a:solidFill>
                  <a:srgbClr val="006600"/>
                </a:solidFill>
                <a:latin typeface="+mj-lt"/>
                <a:cs typeface="Times New Roman" panose="02020603050405020304" pitchFamily="18" charset="0"/>
              </a:rPr>
              <a:t>Mác</a:t>
            </a:r>
            <a:r>
              <a:rPr lang="en-US" sz="2200" dirty="0">
                <a:solidFill>
                  <a:srgbClr val="006600"/>
                </a:solidFill>
                <a:latin typeface="+mj-lt"/>
                <a:cs typeface="Times New Roman" panose="02020603050405020304" pitchFamily="18" charset="0"/>
              </a:rPr>
              <a:t> </a:t>
            </a:r>
          </a:p>
        </p:txBody>
      </p:sp>
      <p:sp>
        <p:nvSpPr>
          <p:cNvPr id="35" name="Rectangle 34">
            <a:extLst>
              <a:ext uri="{FF2B5EF4-FFF2-40B4-BE49-F238E27FC236}">
                <a16:creationId xmlns:a16="http://schemas.microsoft.com/office/drawing/2014/main" xmlns="" id="{B715FD78-2EEB-4804-9DB9-19A96E5564FA}"/>
              </a:ext>
            </a:extLst>
          </p:cNvPr>
          <p:cNvSpPr/>
          <p:nvPr/>
        </p:nvSpPr>
        <p:spPr>
          <a:xfrm>
            <a:off x="3450771" y="3288881"/>
            <a:ext cx="7903708" cy="1107996"/>
          </a:xfrm>
          <a:prstGeom prst="rect">
            <a:avLst/>
          </a:prstGeom>
        </p:spPr>
        <p:txBody>
          <a:bodyPr wrap="square">
            <a:spAutoFit/>
          </a:bodyPr>
          <a:lstStyle/>
          <a:p>
            <a:pPr algn="ctr" defTabSz="914400" fontAlgn="base">
              <a:spcBef>
                <a:spcPct val="0"/>
              </a:spcBef>
              <a:spcAft>
                <a:spcPct val="0"/>
              </a:spcAft>
              <a:defRPr/>
            </a:pPr>
            <a:r>
              <a:rPr lang="en-US" sz="2200" dirty="0" err="1">
                <a:solidFill>
                  <a:srgbClr val="000000"/>
                </a:solidFill>
                <a:latin typeface="+mj-lt"/>
                <a:cs typeface="Times New Roman" panose="02020603050405020304" pitchFamily="18" charset="0"/>
              </a:rPr>
              <a:t>Nghiên</a:t>
            </a:r>
            <a:r>
              <a:rPr lang="en-US" sz="2200" dirty="0">
                <a:solidFill>
                  <a:srgbClr val="000000"/>
                </a:solidFill>
                <a:latin typeface="+mj-lt"/>
                <a:cs typeface="Times New Roman" panose="02020603050405020304" pitchFamily="18" charset="0"/>
              </a:rPr>
              <a:t> </a:t>
            </a:r>
            <a:r>
              <a:rPr lang="en-US" sz="2200" dirty="0" err="1">
                <a:solidFill>
                  <a:srgbClr val="000000"/>
                </a:solidFill>
                <a:latin typeface="+mj-lt"/>
                <a:cs typeface="Times New Roman" panose="02020603050405020304" pitchFamily="18" charset="0"/>
              </a:rPr>
              <a:t>cứu</a:t>
            </a:r>
            <a:r>
              <a:rPr lang="en-US" sz="2200" dirty="0">
                <a:solidFill>
                  <a:srgbClr val="000000"/>
                </a:solidFill>
                <a:latin typeface="+mj-lt"/>
                <a:cs typeface="Times New Roman" panose="02020603050405020304" pitchFamily="18" charset="0"/>
              </a:rPr>
              <a:t> </a:t>
            </a:r>
            <a:r>
              <a:rPr lang="en-US" sz="2200" dirty="0" err="1">
                <a:solidFill>
                  <a:srgbClr val="000000"/>
                </a:solidFill>
                <a:latin typeface="+mj-lt"/>
                <a:cs typeface="Times New Roman" panose="02020603050405020304" pitchFamily="18" charset="0"/>
              </a:rPr>
              <a:t>một</a:t>
            </a:r>
            <a:r>
              <a:rPr lang="vi-VN" sz="2200" dirty="0">
                <a:solidFill>
                  <a:srgbClr val="000000"/>
                </a:solidFill>
                <a:latin typeface="+mj-lt"/>
                <a:cs typeface="Times New Roman" panose="02020603050405020304" pitchFamily="18" charset="0"/>
              </a:rPr>
              <a:t> cách </a:t>
            </a:r>
            <a:r>
              <a:rPr lang="en-US" sz="2200" dirty="0" err="1">
                <a:solidFill>
                  <a:srgbClr val="000000"/>
                </a:solidFill>
                <a:latin typeface="+mj-lt"/>
                <a:cs typeface="Times New Roman" panose="02020603050405020304" pitchFamily="18" charset="0"/>
              </a:rPr>
              <a:t>khoa</a:t>
            </a:r>
            <a:r>
              <a:rPr lang="en-US" sz="2200" dirty="0">
                <a:solidFill>
                  <a:srgbClr val="000000"/>
                </a:solidFill>
                <a:latin typeface="+mj-lt"/>
                <a:cs typeface="Times New Roman" panose="02020603050405020304" pitchFamily="18" charset="0"/>
              </a:rPr>
              <a:t> </a:t>
            </a:r>
            <a:r>
              <a:rPr lang="en-US" sz="2200" dirty="0" err="1">
                <a:solidFill>
                  <a:srgbClr val="000000"/>
                </a:solidFill>
                <a:latin typeface="+mj-lt"/>
                <a:cs typeface="Times New Roman" panose="02020603050405020304" pitchFamily="18" charset="0"/>
              </a:rPr>
              <a:t>học</a:t>
            </a:r>
            <a:r>
              <a:rPr lang="vi-VN" sz="2200" dirty="0">
                <a:solidFill>
                  <a:srgbClr val="000000"/>
                </a:solidFill>
                <a:latin typeface="+mj-lt"/>
                <a:cs typeface="Times New Roman" panose="02020603050405020304" pitchFamily="18" charset="0"/>
              </a:rPr>
              <a:t>, toàn diện về nền </a:t>
            </a:r>
            <a:r>
              <a:rPr lang="en-US" sz="2200" dirty="0" err="1">
                <a:solidFill>
                  <a:srgbClr val="000000"/>
                </a:solidFill>
                <a:latin typeface="+mj-lt"/>
                <a:cs typeface="Times New Roman" panose="02020603050405020304" pitchFamily="18" charset="0"/>
              </a:rPr>
              <a:t>sản</a:t>
            </a:r>
            <a:r>
              <a:rPr lang="en-US" sz="2200" dirty="0">
                <a:solidFill>
                  <a:srgbClr val="000000"/>
                </a:solidFill>
                <a:latin typeface="+mj-lt"/>
                <a:cs typeface="Times New Roman" panose="02020603050405020304" pitchFamily="18" charset="0"/>
              </a:rPr>
              <a:t> </a:t>
            </a:r>
            <a:r>
              <a:rPr lang="en-US" sz="2200" dirty="0" err="1">
                <a:solidFill>
                  <a:srgbClr val="000000"/>
                </a:solidFill>
                <a:latin typeface="+mj-lt"/>
                <a:cs typeface="Times New Roman" panose="02020603050405020304" pitchFamily="18" charset="0"/>
              </a:rPr>
              <a:t>xuất</a:t>
            </a:r>
            <a:r>
              <a:rPr lang="vi-VN" sz="2200" dirty="0">
                <a:solidFill>
                  <a:srgbClr val="000000"/>
                </a:solidFill>
                <a:latin typeface="+mj-lt"/>
                <a:cs typeface="Times New Roman" panose="02020603050405020304" pitchFamily="18" charset="0"/>
              </a:rPr>
              <a:t> TBCN, tìm ra những QLKT chi phối sự hình thành, phát triển và luận chứng vai trò lịch sử của PTSX TBCN.</a:t>
            </a:r>
            <a:endParaRPr lang="en-US" sz="2200" dirty="0">
              <a:solidFill>
                <a:srgbClr val="000000"/>
              </a:solidFill>
              <a:latin typeface="+mj-lt"/>
              <a:cs typeface="Times New Roman" panose="02020603050405020304" pitchFamily="18" charset="0"/>
            </a:endParaRPr>
          </a:p>
        </p:txBody>
      </p:sp>
      <p:sp>
        <p:nvSpPr>
          <p:cNvPr id="36" name="Rectangle 35">
            <a:extLst>
              <a:ext uri="{FF2B5EF4-FFF2-40B4-BE49-F238E27FC236}">
                <a16:creationId xmlns:a16="http://schemas.microsoft.com/office/drawing/2014/main" xmlns="" id="{4BC424D4-1E10-4751-8807-241CA4D7B924}"/>
              </a:ext>
            </a:extLst>
          </p:cNvPr>
          <p:cNvSpPr/>
          <p:nvPr/>
        </p:nvSpPr>
        <p:spPr>
          <a:xfrm>
            <a:off x="3847032" y="4795317"/>
            <a:ext cx="7153649" cy="769441"/>
          </a:xfrm>
          <a:prstGeom prst="rect">
            <a:avLst/>
          </a:prstGeom>
        </p:spPr>
        <p:txBody>
          <a:bodyPr wrap="square">
            <a:spAutoFit/>
          </a:bodyPr>
          <a:lstStyle/>
          <a:p>
            <a:pPr algn="just" defTabSz="914400" fontAlgn="base">
              <a:spcBef>
                <a:spcPct val="0"/>
              </a:spcBef>
              <a:spcAft>
                <a:spcPct val="0"/>
              </a:spcAft>
              <a:defRPr/>
            </a:pPr>
            <a:r>
              <a:rPr lang="en-US" sz="2200" dirty="0" err="1">
                <a:solidFill>
                  <a:srgbClr val="CC0099"/>
                </a:solidFill>
                <a:latin typeface="+mj-lt"/>
                <a:cs typeface="Times New Roman" panose="02020603050405020304" pitchFamily="18" charset="0"/>
              </a:rPr>
              <a:t>Các</a:t>
            </a:r>
            <a:r>
              <a:rPr lang="en-US" sz="2200" dirty="0">
                <a:solidFill>
                  <a:srgbClr val="CC0099"/>
                </a:solidFill>
                <a:latin typeface="+mj-lt"/>
                <a:cs typeface="Times New Roman" panose="02020603050405020304" pitchFamily="18" charset="0"/>
              </a:rPr>
              <a:t> HTKT </a:t>
            </a:r>
            <a:r>
              <a:rPr lang="en-US" sz="2200" dirty="0" err="1">
                <a:solidFill>
                  <a:srgbClr val="CC0099"/>
                </a:solidFill>
                <a:latin typeface="+mj-lt"/>
                <a:cs typeface="Times New Roman" panose="02020603050405020304" pitchFamily="18" charset="0"/>
              </a:rPr>
              <a:t>lớn</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Học</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thuyết</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giá</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trị</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học</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thuyết</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giá</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trị</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thặng</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dự</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học</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thuyết</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tích</a:t>
            </a:r>
            <a:r>
              <a:rPr lang="en-US" sz="2200" dirty="0">
                <a:solidFill>
                  <a:srgbClr val="CC0099"/>
                </a:solidFill>
                <a:latin typeface="+mj-lt"/>
                <a:cs typeface="Times New Roman" panose="02020603050405020304" pitchFamily="18" charset="0"/>
              </a:rPr>
              <a:t> </a:t>
            </a:r>
            <a:r>
              <a:rPr lang="en-US" sz="2200" dirty="0" err="1">
                <a:solidFill>
                  <a:srgbClr val="CC0099"/>
                </a:solidFill>
                <a:latin typeface="+mj-lt"/>
                <a:cs typeface="Times New Roman" panose="02020603050405020304" pitchFamily="18" charset="0"/>
              </a:rPr>
              <a:t>lũy</a:t>
            </a:r>
            <a:r>
              <a:rPr lang="en-US" sz="2200" dirty="0">
                <a:solidFill>
                  <a:srgbClr val="CC0099"/>
                </a:solidFill>
                <a:latin typeface="+mj-lt"/>
                <a:cs typeface="Times New Roman" panose="02020603050405020304" pitchFamily="18" charset="0"/>
              </a:rPr>
              <a:t>,…</a:t>
            </a:r>
          </a:p>
        </p:txBody>
      </p:sp>
      <p:sp>
        <p:nvSpPr>
          <p:cNvPr id="37" name="Rectangle 36">
            <a:extLst>
              <a:ext uri="{FF2B5EF4-FFF2-40B4-BE49-F238E27FC236}">
                <a16:creationId xmlns:a16="http://schemas.microsoft.com/office/drawing/2014/main" xmlns="" id="{B864A8B8-A51A-446F-8A9F-D6613A6768D9}"/>
              </a:ext>
            </a:extLst>
          </p:cNvPr>
          <p:cNvSpPr/>
          <p:nvPr/>
        </p:nvSpPr>
        <p:spPr>
          <a:xfrm>
            <a:off x="3069923" y="5969663"/>
            <a:ext cx="7153650" cy="769441"/>
          </a:xfrm>
          <a:prstGeom prst="rect">
            <a:avLst/>
          </a:prstGeom>
        </p:spPr>
        <p:txBody>
          <a:bodyPr wrap="square">
            <a:spAutoFit/>
          </a:bodyPr>
          <a:lstStyle/>
          <a:p>
            <a:pPr algn="ctr" defTabSz="914400" fontAlgn="base">
              <a:spcBef>
                <a:spcPct val="0"/>
              </a:spcBef>
              <a:spcAft>
                <a:spcPct val="0"/>
              </a:spcAft>
              <a:defRPr/>
            </a:pPr>
            <a:r>
              <a:rPr lang="en-US" sz="2200" dirty="0" err="1">
                <a:solidFill>
                  <a:srgbClr val="002060"/>
                </a:solidFill>
                <a:latin typeface="+mj-lt"/>
                <a:cs typeface="Times New Roman" panose="02020603050405020304" pitchFamily="18" charset="0"/>
              </a:rPr>
              <a:t>Tác</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phẩm</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tiêu</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biểu</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Bộ</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Tư</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bản</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Góp</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phần</a:t>
            </a:r>
            <a:r>
              <a:rPr lang="en-US" sz="2200" dirty="0">
                <a:solidFill>
                  <a:srgbClr val="002060"/>
                </a:solidFill>
                <a:latin typeface="+mj-lt"/>
                <a:cs typeface="Times New Roman" panose="02020603050405020304" pitchFamily="18" charset="0"/>
              </a:rPr>
              <a:t> </a:t>
            </a:r>
            <a:r>
              <a:rPr lang="en-US" sz="2200" dirty="0" err="1">
                <a:solidFill>
                  <a:srgbClr val="002060"/>
                </a:solidFill>
                <a:latin typeface="+mj-lt"/>
                <a:cs typeface="Times New Roman" panose="02020603050405020304" pitchFamily="18" charset="0"/>
              </a:rPr>
              <a:t>phê</a:t>
            </a:r>
            <a:r>
              <a:rPr lang="en-US" sz="2200" dirty="0">
                <a:solidFill>
                  <a:srgbClr val="002060"/>
                </a:solidFill>
                <a:latin typeface="+mj-lt"/>
                <a:cs typeface="Times New Roman" panose="02020603050405020304" pitchFamily="18" charset="0"/>
              </a:rPr>
              <a:t> </a:t>
            </a:r>
          </a:p>
          <a:p>
            <a:pPr algn="ctr" defTabSz="914400" fontAlgn="base">
              <a:spcBef>
                <a:spcPct val="0"/>
              </a:spcBef>
              <a:spcAft>
                <a:spcPct val="0"/>
              </a:spcAft>
              <a:defRPr/>
            </a:pPr>
            <a:r>
              <a:rPr lang="en-US" sz="2200" dirty="0" err="1">
                <a:solidFill>
                  <a:srgbClr val="002060"/>
                </a:solidFill>
                <a:latin typeface="+mj-lt"/>
                <a:cs typeface="Times New Roman" panose="02020603050405020304" pitchFamily="18" charset="0"/>
              </a:rPr>
              <a:t>phán</a:t>
            </a:r>
            <a:r>
              <a:rPr lang="en-US" sz="2200" dirty="0">
                <a:solidFill>
                  <a:srgbClr val="002060"/>
                </a:solidFill>
                <a:latin typeface="+mj-lt"/>
                <a:cs typeface="Times New Roman" panose="02020603050405020304" pitchFamily="18" charset="0"/>
              </a:rPr>
              <a:t> KTCT (1859);…</a:t>
            </a:r>
          </a:p>
        </p:txBody>
      </p:sp>
      <p:sp>
        <p:nvSpPr>
          <p:cNvPr id="41" name="Rectangle 40">
            <a:extLst>
              <a:ext uri="{FF2B5EF4-FFF2-40B4-BE49-F238E27FC236}">
                <a16:creationId xmlns:a16="http://schemas.microsoft.com/office/drawing/2014/main" xmlns="" id="{9342344E-4E08-4A73-828F-D2DB27E5BE24}"/>
              </a:ext>
            </a:extLst>
          </p:cNvPr>
          <p:cNvSpPr/>
          <p:nvPr/>
        </p:nvSpPr>
        <p:spPr>
          <a:xfrm>
            <a:off x="1393879" y="1076800"/>
            <a:ext cx="9876972" cy="830997"/>
          </a:xfrm>
          <a:prstGeom prst="rect">
            <a:avLst/>
          </a:prstGeom>
        </p:spPr>
        <p:txBody>
          <a:bodyPr wrap="square">
            <a:spAutoFit/>
          </a:bodyPr>
          <a:lstStyle/>
          <a:p>
            <a:pPr algn="ctr"/>
            <a:r>
              <a:rPr lang="en-US" altLang="en-US" sz="2400" b="1" dirty="0">
                <a:solidFill>
                  <a:srgbClr val="0033CC"/>
                </a:solidFill>
                <a:ea typeface="Calibri" panose="020F0502020204030204" pitchFamily="34" charset="0"/>
                <a:cs typeface="Times New Roman" panose="02020603050405020304" pitchFamily="18" charset="0"/>
              </a:rPr>
              <a:t>1.1. KHÁI  QUÁT SỰ HÌNH THÀNH VÀ PHÁT TRIỂN CỦA KINH TẾ </a:t>
            </a:r>
          </a:p>
          <a:p>
            <a:pPr algn="ctr"/>
            <a:r>
              <a:rPr lang="en-US" altLang="en-US" sz="2400" b="1" dirty="0">
                <a:solidFill>
                  <a:srgbClr val="0033CC"/>
                </a:solidFill>
                <a:ea typeface="Calibri" panose="020F0502020204030204" pitchFamily="34" charset="0"/>
                <a:cs typeface="Times New Roman" panose="02020603050405020304" pitchFamily="18" charset="0"/>
              </a:rPr>
              <a:t>CHÍNH TRỊ MÁC - LÊNIN</a:t>
            </a:r>
          </a:p>
        </p:txBody>
      </p:sp>
      <p:pic>
        <p:nvPicPr>
          <p:cNvPr id="38" name="Picture 37"/>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90214904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580570" y="2585022"/>
            <a:ext cx="5694489" cy="3810966"/>
            <a:chOff x="-382513" y="2237255"/>
            <a:chExt cx="5694489" cy="4558883"/>
          </a:xfrm>
        </p:grpSpPr>
        <p:grpSp>
          <p:nvGrpSpPr>
            <p:cNvPr id="4" name="Group 3"/>
            <p:cNvGrpSpPr/>
            <p:nvPr/>
          </p:nvGrpSpPr>
          <p:grpSpPr>
            <a:xfrm>
              <a:off x="2942102" y="5392291"/>
              <a:ext cx="2369874" cy="1403847"/>
              <a:chOff x="4808051" y="1842051"/>
              <a:chExt cx="2369874" cy="1403847"/>
            </a:xfrm>
          </p:grpSpPr>
          <p:sp>
            <p:nvSpPr>
              <p:cNvPr id="21" name="Freeform 17"/>
              <p:cNvSpPr>
                <a:spLocks/>
              </p:cNvSpPr>
              <p:nvPr/>
            </p:nvSpPr>
            <p:spPr bwMode="auto">
              <a:xfrm>
                <a:off x="4808051" y="2337526"/>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2" name="Freeform 18"/>
              <p:cNvSpPr>
                <a:spLocks/>
              </p:cNvSpPr>
              <p:nvPr/>
            </p:nvSpPr>
            <p:spPr bwMode="auto">
              <a:xfrm>
                <a:off x="4808051" y="1842051"/>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chemeClr val="accent5">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3" name="Freeform 19"/>
              <p:cNvSpPr>
                <a:spLocks/>
              </p:cNvSpPr>
              <p:nvPr/>
            </p:nvSpPr>
            <p:spPr bwMode="auto">
              <a:xfrm>
                <a:off x="5941552" y="2306390"/>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5" name="Group 4"/>
            <p:cNvGrpSpPr/>
            <p:nvPr/>
          </p:nvGrpSpPr>
          <p:grpSpPr>
            <a:xfrm>
              <a:off x="2135657" y="4604464"/>
              <a:ext cx="2369874" cy="1403846"/>
              <a:chOff x="4808051" y="2647537"/>
              <a:chExt cx="2369874" cy="1403846"/>
            </a:xfrm>
          </p:grpSpPr>
          <p:sp>
            <p:nvSpPr>
              <p:cNvPr id="18" name="Freeform 14"/>
              <p:cNvSpPr>
                <a:spLocks/>
              </p:cNvSpPr>
              <p:nvPr/>
            </p:nvSpPr>
            <p:spPr bwMode="auto">
              <a:xfrm>
                <a:off x="4808051" y="3143012"/>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9" name="Freeform 15"/>
              <p:cNvSpPr>
                <a:spLocks/>
              </p:cNvSpPr>
              <p:nvPr/>
            </p:nvSpPr>
            <p:spPr bwMode="auto">
              <a:xfrm>
                <a:off x="4808051" y="2647537"/>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chemeClr val="accent4">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0" name="Freeform 16"/>
              <p:cNvSpPr>
                <a:spLocks/>
              </p:cNvSpPr>
              <p:nvPr/>
            </p:nvSpPr>
            <p:spPr bwMode="auto">
              <a:xfrm>
                <a:off x="5941552" y="3111875"/>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6" name="Group 5"/>
            <p:cNvGrpSpPr/>
            <p:nvPr/>
          </p:nvGrpSpPr>
          <p:grpSpPr>
            <a:xfrm>
              <a:off x="1231135" y="3781832"/>
              <a:ext cx="2369874" cy="1403847"/>
              <a:chOff x="4808051" y="3515295"/>
              <a:chExt cx="2369874" cy="1403847"/>
            </a:xfrm>
          </p:grpSpPr>
          <p:sp>
            <p:nvSpPr>
              <p:cNvPr id="15" name="Freeform 11"/>
              <p:cNvSpPr>
                <a:spLocks/>
              </p:cNvSpPr>
              <p:nvPr/>
            </p:nvSpPr>
            <p:spPr bwMode="auto">
              <a:xfrm>
                <a:off x="4808051" y="401077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6" name="Freeform 12"/>
              <p:cNvSpPr>
                <a:spLocks/>
              </p:cNvSpPr>
              <p:nvPr/>
            </p:nvSpPr>
            <p:spPr bwMode="auto">
              <a:xfrm>
                <a:off x="4808051" y="3515295"/>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chemeClr val="accent3">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7" name="Freeform 13"/>
              <p:cNvSpPr>
                <a:spLocks/>
              </p:cNvSpPr>
              <p:nvPr/>
            </p:nvSpPr>
            <p:spPr bwMode="auto">
              <a:xfrm>
                <a:off x="5941552" y="3979634"/>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7" name="Group 6"/>
            <p:cNvGrpSpPr/>
            <p:nvPr/>
          </p:nvGrpSpPr>
          <p:grpSpPr>
            <a:xfrm>
              <a:off x="424311" y="2992652"/>
              <a:ext cx="2369874" cy="1405200"/>
              <a:chOff x="4808051" y="4299121"/>
              <a:chExt cx="2369874" cy="1405200"/>
            </a:xfrm>
          </p:grpSpPr>
          <p:sp>
            <p:nvSpPr>
              <p:cNvPr id="12" name="Freeform 8"/>
              <p:cNvSpPr>
                <a:spLocks/>
              </p:cNvSpPr>
              <p:nvPr/>
            </p:nvSpPr>
            <p:spPr bwMode="auto">
              <a:xfrm>
                <a:off x="4808051" y="479595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3" name="Freeform 9"/>
              <p:cNvSpPr>
                <a:spLocks/>
              </p:cNvSpPr>
              <p:nvPr/>
            </p:nvSpPr>
            <p:spPr bwMode="auto">
              <a:xfrm>
                <a:off x="4808051" y="4299121"/>
                <a:ext cx="2369874" cy="961168"/>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chemeClr val="accent2">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4" name="Freeform 10"/>
              <p:cNvSpPr>
                <a:spLocks/>
              </p:cNvSpPr>
              <p:nvPr/>
            </p:nvSpPr>
            <p:spPr bwMode="auto">
              <a:xfrm>
                <a:off x="5941552" y="4764813"/>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8" name="Group 7"/>
            <p:cNvGrpSpPr/>
            <p:nvPr/>
          </p:nvGrpSpPr>
          <p:grpSpPr>
            <a:xfrm>
              <a:off x="-382513" y="2237255"/>
              <a:ext cx="2369874" cy="1405200"/>
              <a:chOff x="4808051" y="5135743"/>
              <a:chExt cx="2369874" cy="1405200"/>
            </a:xfrm>
          </p:grpSpPr>
          <p:sp>
            <p:nvSpPr>
              <p:cNvPr id="9" name="Freeform 5"/>
              <p:cNvSpPr>
                <a:spLocks/>
              </p:cNvSpPr>
              <p:nvPr/>
            </p:nvSpPr>
            <p:spPr bwMode="auto">
              <a:xfrm>
                <a:off x="4808051" y="5632572"/>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0" name="Freeform 6"/>
              <p:cNvSpPr>
                <a:spLocks/>
              </p:cNvSpPr>
              <p:nvPr/>
            </p:nvSpPr>
            <p:spPr bwMode="auto">
              <a:xfrm>
                <a:off x="4808051" y="5135743"/>
                <a:ext cx="2369874" cy="961168"/>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1" name="Freeform 7"/>
              <p:cNvSpPr>
                <a:spLocks/>
              </p:cNvSpPr>
              <p:nvPr/>
            </p:nvSpPr>
            <p:spPr bwMode="auto">
              <a:xfrm>
                <a:off x="5941552" y="5601435"/>
                <a:ext cx="1236373" cy="76552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grpSp>
        <p:nvGrpSpPr>
          <p:cNvPr id="24" name="Group 23"/>
          <p:cNvGrpSpPr/>
          <p:nvPr/>
        </p:nvGrpSpPr>
        <p:grpSpPr>
          <a:xfrm>
            <a:off x="2951425" y="2750690"/>
            <a:ext cx="363513" cy="384974"/>
            <a:chOff x="1272291" y="1504950"/>
            <a:chExt cx="363513" cy="384974"/>
          </a:xfrm>
        </p:grpSpPr>
        <p:cxnSp>
          <p:nvCxnSpPr>
            <p:cNvPr id="25" name="Straight Connector 24"/>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a:off x="2029759" y="2054078"/>
            <a:ext cx="363513" cy="384974"/>
            <a:chOff x="1272291" y="1504950"/>
            <a:chExt cx="363513" cy="384974"/>
          </a:xfrm>
        </p:grpSpPr>
        <p:cxnSp>
          <p:nvCxnSpPr>
            <p:cNvPr id="28" name="Straight Connector 27"/>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4072413" y="3500179"/>
            <a:ext cx="363513" cy="384974"/>
            <a:chOff x="1272291" y="1504950"/>
            <a:chExt cx="363513" cy="384974"/>
          </a:xfrm>
        </p:grpSpPr>
        <p:cxnSp>
          <p:nvCxnSpPr>
            <p:cNvPr id="31" name="Straight Connector 30"/>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a:off x="4893249" y="4203844"/>
            <a:ext cx="363513" cy="384974"/>
            <a:chOff x="1272291" y="1504950"/>
            <a:chExt cx="363513" cy="384974"/>
          </a:xfrm>
        </p:grpSpPr>
        <p:cxnSp>
          <p:nvCxnSpPr>
            <p:cNvPr id="34" name="Straight Connector 33"/>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a:off x="5792585" y="4946501"/>
            <a:ext cx="363513" cy="384974"/>
            <a:chOff x="1272291" y="1504950"/>
            <a:chExt cx="363513" cy="384974"/>
          </a:xfrm>
        </p:grpSpPr>
        <p:cxnSp>
          <p:nvCxnSpPr>
            <p:cNvPr id="37" name="Straight Connector 36"/>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9" name="Group 38"/>
          <p:cNvGrpSpPr/>
          <p:nvPr/>
        </p:nvGrpSpPr>
        <p:grpSpPr>
          <a:xfrm>
            <a:off x="2678816" y="1954657"/>
            <a:ext cx="3184168" cy="630365"/>
            <a:chOff x="4627699" y="1824513"/>
            <a:chExt cx="2246134" cy="630365"/>
          </a:xfrm>
        </p:grpSpPr>
        <p:sp>
          <p:nvSpPr>
            <p:cNvPr id="40" name="Freeform 29"/>
            <p:cNvSpPr>
              <a:spLocks noEditPoints="1"/>
            </p:cNvSpPr>
            <p:nvPr/>
          </p:nvSpPr>
          <p:spPr bwMode="auto">
            <a:xfrm>
              <a:off x="4627699" y="1973865"/>
              <a:ext cx="481012" cy="481013"/>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1" name="Content Placeholder 2"/>
            <p:cNvSpPr txBox="1">
              <a:spLocks/>
            </p:cNvSpPr>
            <p:nvPr/>
          </p:nvSpPr>
          <p:spPr>
            <a:xfrm>
              <a:off x="5390217" y="1824513"/>
              <a:ext cx="1483616" cy="62418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vi-VN" sz="2000" dirty="0">
                  <a:solidFill>
                    <a:schemeClr val="tx1"/>
                  </a:solidFill>
                  <a:latin typeface="-apple-system, BlinkMacSystemFont, &amp;quot;Segoe UI&amp;quot;, Roboto, Oxygen-Sans, Ubuntu, Cantarell, &amp;quot;Helvetica Neue&amp;quot;, sans-serif"/>
                </a:rPr>
                <a:t>Hàng hóa, tiền tệ; </a:t>
              </a:r>
              <a:endParaRPr lang="en-US" sz="2000" dirty="0">
                <a:solidFill>
                  <a:schemeClr val="tx1"/>
                </a:solidFill>
                <a:latin typeface="-apple-system, BlinkMacSystemFont, &amp;quot;Segoe UI&amp;quot;, Roboto, Oxygen-Sans, Ubuntu, Cantarell, &amp;quot;Helvetica Neue&amp;quot;, sans-serif"/>
              </a:endParaRPr>
            </a:p>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900" b="0" i="0" u="none" strike="noStrike" kern="1200" cap="none" spc="0" normalizeH="0" baseline="0" noProof="0" dirty="0">
                <a:ln>
                  <a:noFill/>
                </a:ln>
                <a:solidFill>
                  <a:prstClr val="white">
                    <a:lumMod val="75000"/>
                  </a:prstClr>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42" name="Group 41"/>
          <p:cNvGrpSpPr/>
          <p:nvPr/>
        </p:nvGrpSpPr>
        <p:grpSpPr>
          <a:xfrm>
            <a:off x="3472932" y="2633835"/>
            <a:ext cx="3284233" cy="662891"/>
            <a:chOff x="4611825" y="2562669"/>
            <a:chExt cx="1832589" cy="662891"/>
          </a:xfrm>
        </p:grpSpPr>
        <p:grpSp>
          <p:nvGrpSpPr>
            <p:cNvPr id="43" name="Group 42"/>
            <p:cNvGrpSpPr/>
            <p:nvPr/>
          </p:nvGrpSpPr>
          <p:grpSpPr>
            <a:xfrm>
              <a:off x="4611825" y="2758835"/>
              <a:ext cx="343343" cy="466725"/>
              <a:chOff x="5160964" y="4846638"/>
              <a:chExt cx="343343" cy="466725"/>
            </a:xfrm>
            <a:solidFill>
              <a:schemeClr val="accent5"/>
            </a:solidFill>
          </p:grpSpPr>
          <p:sp>
            <p:nvSpPr>
              <p:cNvPr id="45" name="Oval 17"/>
              <p:cNvSpPr>
                <a:spLocks noChangeArrowheads="1"/>
              </p:cNvSpPr>
              <p:nvPr/>
            </p:nvSpPr>
            <p:spPr bwMode="auto">
              <a:xfrm>
                <a:off x="5402263" y="5102226"/>
                <a:ext cx="60325" cy="6032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6" name="Freeform 18"/>
              <p:cNvSpPr>
                <a:spLocks noEditPoints="1"/>
              </p:cNvSpPr>
              <p:nvPr/>
            </p:nvSpPr>
            <p:spPr bwMode="auto">
              <a:xfrm>
                <a:off x="5160964" y="4846638"/>
                <a:ext cx="343343"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dirty="0">
                  <a:ln>
                    <a:noFill/>
                  </a:ln>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44" name="Content Placeholder 2"/>
            <p:cNvSpPr txBox="1">
              <a:spLocks/>
            </p:cNvSpPr>
            <p:nvPr/>
          </p:nvSpPr>
          <p:spPr>
            <a:xfrm>
              <a:off x="5203765" y="2562669"/>
              <a:ext cx="1240649" cy="62418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vi-VN" sz="2000" dirty="0">
                  <a:solidFill>
                    <a:schemeClr val="tx1"/>
                  </a:solidFill>
                  <a:latin typeface="-apple-system, BlinkMacSystemFont, &amp;quot;Segoe UI&amp;quot;, Roboto, Oxygen-Sans, Ubuntu, Cantarell, &amp;quot;Helvetica Neue&amp;quot;, sans-serif"/>
                </a:rPr>
                <a:t>sự chuyển hóa của tiền thành tư bản; </a:t>
              </a:r>
              <a:endParaRPr lang="en-US" sz="2000" dirty="0">
                <a:solidFill>
                  <a:schemeClr val="tx1"/>
                </a:solidFill>
                <a:latin typeface="-apple-system, BlinkMacSystemFont, &amp;quot;Segoe UI&amp;quot;, Roboto, Oxygen-Sans, Ubuntu, Cantarell, &amp;quot;Helvetica Neue&amp;quot;, sans-serif"/>
              </a:endParaRPr>
            </a:p>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900" b="0" i="0" u="none" strike="noStrike" kern="1200" cap="none" spc="0" normalizeH="0" baseline="0" noProof="0" dirty="0">
                <a:ln>
                  <a:noFill/>
                </a:ln>
                <a:solidFill>
                  <a:schemeClr val="tx1"/>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47" name="Group 46"/>
          <p:cNvGrpSpPr/>
          <p:nvPr/>
        </p:nvGrpSpPr>
        <p:grpSpPr>
          <a:xfrm>
            <a:off x="5698284" y="4218759"/>
            <a:ext cx="3228001" cy="624181"/>
            <a:chOff x="4607611" y="3621984"/>
            <a:chExt cx="2955814" cy="624181"/>
          </a:xfrm>
        </p:grpSpPr>
        <p:grpSp>
          <p:nvGrpSpPr>
            <p:cNvPr id="48" name="Group 47"/>
            <p:cNvGrpSpPr/>
            <p:nvPr/>
          </p:nvGrpSpPr>
          <p:grpSpPr>
            <a:xfrm>
              <a:off x="4607611" y="3700465"/>
              <a:ext cx="481012" cy="482600"/>
              <a:chOff x="4198938" y="2905126"/>
              <a:chExt cx="481012" cy="482600"/>
            </a:xfrm>
            <a:solidFill>
              <a:schemeClr val="accent4"/>
            </a:solidFill>
          </p:grpSpPr>
          <p:sp>
            <p:nvSpPr>
              <p:cNvPr id="50" name="Freeform 57"/>
              <p:cNvSpPr>
                <a:spLocks noEditPoints="1"/>
              </p:cNvSpPr>
              <p:nvPr/>
            </p:nvSpPr>
            <p:spPr bwMode="auto">
              <a:xfrm>
                <a:off x="41989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51" name="Freeform 58"/>
              <p:cNvSpPr>
                <a:spLocks noEditPoints="1"/>
              </p:cNvSpPr>
              <p:nvPr/>
            </p:nvSpPr>
            <p:spPr bwMode="auto">
              <a:xfrm>
                <a:off x="45291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52" name="Freeform 59"/>
              <p:cNvSpPr>
                <a:spLocks noEditPoints="1"/>
              </p:cNvSpPr>
              <p:nvPr/>
            </p:nvSpPr>
            <p:spPr bwMode="auto">
              <a:xfrm>
                <a:off x="4364038" y="2905126"/>
                <a:ext cx="150812" cy="482600"/>
              </a:xfrm>
              <a:custGeom>
                <a:avLst/>
                <a:gdLst>
                  <a:gd name="T0" fmla="*/ 32 w 40"/>
                  <a:gd name="T1" fmla="*/ 72 h 128"/>
                  <a:gd name="T2" fmla="*/ 32 w 40"/>
                  <a:gd name="T3" fmla="*/ 12 h 128"/>
                  <a:gd name="T4" fmla="*/ 20 w 40"/>
                  <a:gd name="T5" fmla="*/ 0 h 128"/>
                  <a:gd name="T6" fmla="*/ 8 w 40"/>
                  <a:gd name="T7" fmla="*/ 12 h 128"/>
                  <a:gd name="T8" fmla="*/ 8 w 40"/>
                  <a:gd name="T9" fmla="*/ 72 h 128"/>
                  <a:gd name="T10" fmla="*/ 0 w 40"/>
                  <a:gd name="T11" fmla="*/ 88 h 128"/>
                  <a:gd name="T12" fmla="*/ 8 w 40"/>
                  <a:gd name="T13" fmla="*/ 104 h 128"/>
                  <a:gd name="T14" fmla="*/ 8 w 40"/>
                  <a:gd name="T15" fmla="*/ 116 h 128"/>
                  <a:gd name="T16" fmla="*/ 20 w 40"/>
                  <a:gd name="T17" fmla="*/ 128 h 128"/>
                  <a:gd name="T18" fmla="*/ 32 w 40"/>
                  <a:gd name="T19" fmla="*/ 116 h 128"/>
                  <a:gd name="T20" fmla="*/ 32 w 40"/>
                  <a:gd name="T21" fmla="*/ 104 h 128"/>
                  <a:gd name="T22" fmla="*/ 40 w 40"/>
                  <a:gd name="T23" fmla="*/ 88 h 128"/>
                  <a:gd name="T24" fmla="*/ 32 w 40"/>
                  <a:gd name="T25" fmla="*/ 72 h 128"/>
                  <a:gd name="T26" fmla="*/ 16 w 40"/>
                  <a:gd name="T27" fmla="*/ 12 h 128"/>
                  <a:gd name="T28" fmla="*/ 20 w 40"/>
                  <a:gd name="T29" fmla="*/ 8 h 128"/>
                  <a:gd name="T30" fmla="*/ 24 w 40"/>
                  <a:gd name="T31" fmla="*/ 12 h 128"/>
                  <a:gd name="T32" fmla="*/ 24 w 40"/>
                  <a:gd name="T33" fmla="*/ 68 h 128"/>
                  <a:gd name="T34" fmla="*/ 20 w 40"/>
                  <a:gd name="T35" fmla="*/ 68 h 128"/>
                  <a:gd name="T36" fmla="*/ 16 w 40"/>
                  <a:gd name="T37" fmla="*/ 68 h 128"/>
                  <a:gd name="T38" fmla="*/ 16 w 40"/>
                  <a:gd name="T39" fmla="*/ 12 h 128"/>
                  <a:gd name="T40" fmla="*/ 24 w 40"/>
                  <a:gd name="T41" fmla="*/ 116 h 128"/>
                  <a:gd name="T42" fmla="*/ 20 w 40"/>
                  <a:gd name="T43" fmla="*/ 120 h 128"/>
                  <a:gd name="T44" fmla="*/ 16 w 40"/>
                  <a:gd name="T45" fmla="*/ 116 h 128"/>
                  <a:gd name="T46" fmla="*/ 16 w 40"/>
                  <a:gd name="T47" fmla="*/ 108 h 128"/>
                  <a:gd name="T48" fmla="*/ 20 w 40"/>
                  <a:gd name="T49" fmla="*/ 108 h 128"/>
                  <a:gd name="T50" fmla="*/ 24 w 40"/>
                  <a:gd name="T51" fmla="*/ 108 h 128"/>
                  <a:gd name="T52" fmla="*/ 24 w 40"/>
                  <a:gd name="T53" fmla="*/ 116 h 128"/>
                  <a:gd name="T54" fmla="*/ 31 w 40"/>
                  <a:gd name="T55" fmla="*/ 91 h 128"/>
                  <a:gd name="T56" fmla="*/ 31 w 40"/>
                  <a:gd name="T57" fmla="*/ 92 h 128"/>
                  <a:gd name="T58" fmla="*/ 30 w 40"/>
                  <a:gd name="T59" fmla="*/ 95 h 128"/>
                  <a:gd name="T60" fmla="*/ 30 w 40"/>
                  <a:gd name="T61" fmla="*/ 95 h 128"/>
                  <a:gd name="T62" fmla="*/ 27 w 40"/>
                  <a:gd name="T63" fmla="*/ 98 h 128"/>
                  <a:gd name="T64" fmla="*/ 27 w 40"/>
                  <a:gd name="T65" fmla="*/ 98 h 128"/>
                  <a:gd name="T66" fmla="*/ 24 w 40"/>
                  <a:gd name="T67" fmla="*/ 99 h 128"/>
                  <a:gd name="T68" fmla="*/ 20 w 40"/>
                  <a:gd name="T69" fmla="*/ 100 h 128"/>
                  <a:gd name="T70" fmla="*/ 16 w 40"/>
                  <a:gd name="T71" fmla="*/ 99 h 128"/>
                  <a:gd name="T72" fmla="*/ 13 w 40"/>
                  <a:gd name="T73" fmla="*/ 98 h 128"/>
                  <a:gd name="T74" fmla="*/ 13 w 40"/>
                  <a:gd name="T75" fmla="*/ 98 h 128"/>
                  <a:gd name="T76" fmla="*/ 10 w 40"/>
                  <a:gd name="T77" fmla="*/ 95 h 128"/>
                  <a:gd name="T78" fmla="*/ 10 w 40"/>
                  <a:gd name="T79" fmla="*/ 95 h 128"/>
                  <a:gd name="T80" fmla="*/ 9 w 40"/>
                  <a:gd name="T81" fmla="*/ 92 h 128"/>
                  <a:gd name="T82" fmla="*/ 9 w 40"/>
                  <a:gd name="T83" fmla="*/ 91 h 128"/>
                  <a:gd name="T84" fmla="*/ 8 w 40"/>
                  <a:gd name="T85" fmla="*/ 88 h 128"/>
                  <a:gd name="T86" fmla="*/ 9 w 40"/>
                  <a:gd name="T87" fmla="*/ 85 h 128"/>
                  <a:gd name="T88" fmla="*/ 9 w 40"/>
                  <a:gd name="T89" fmla="*/ 84 h 128"/>
                  <a:gd name="T90" fmla="*/ 10 w 40"/>
                  <a:gd name="T91" fmla="*/ 81 h 128"/>
                  <a:gd name="T92" fmla="*/ 10 w 40"/>
                  <a:gd name="T93" fmla="*/ 81 h 128"/>
                  <a:gd name="T94" fmla="*/ 13 w 40"/>
                  <a:gd name="T95" fmla="*/ 78 h 128"/>
                  <a:gd name="T96" fmla="*/ 13 w 40"/>
                  <a:gd name="T97" fmla="*/ 78 h 128"/>
                  <a:gd name="T98" fmla="*/ 16 w 40"/>
                  <a:gd name="T99" fmla="*/ 77 h 128"/>
                  <a:gd name="T100" fmla="*/ 20 w 40"/>
                  <a:gd name="T101" fmla="*/ 76 h 128"/>
                  <a:gd name="T102" fmla="*/ 24 w 40"/>
                  <a:gd name="T103" fmla="*/ 77 h 128"/>
                  <a:gd name="T104" fmla="*/ 27 w 40"/>
                  <a:gd name="T105" fmla="*/ 78 h 128"/>
                  <a:gd name="T106" fmla="*/ 27 w 40"/>
                  <a:gd name="T107" fmla="*/ 78 h 128"/>
                  <a:gd name="T108" fmla="*/ 30 w 40"/>
                  <a:gd name="T109" fmla="*/ 81 h 128"/>
                  <a:gd name="T110" fmla="*/ 30 w 40"/>
                  <a:gd name="T111" fmla="*/ 81 h 128"/>
                  <a:gd name="T112" fmla="*/ 31 w 40"/>
                  <a:gd name="T113" fmla="*/ 84 h 128"/>
                  <a:gd name="T114" fmla="*/ 31 w 40"/>
                  <a:gd name="T115" fmla="*/ 85 h 128"/>
                  <a:gd name="T116" fmla="*/ 32 w 40"/>
                  <a:gd name="T117" fmla="*/ 88 h 128"/>
                  <a:gd name="T118" fmla="*/ 31 w 40"/>
                  <a:gd name="T119" fmla="*/ 9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72"/>
                    </a:moveTo>
                    <a:cubicBezTo>
                      <a:pt x="32" y="12"/>
                      <a:pt x="32" y="12"/>
                      <a:pt x="32" y="12"/>
                    </a:cubicBezTo>
                    <a:cubicBezTo>
                      <a:pt x="32" y="5"/>
                      <a:pt x="27" y="0"/>
                      <a:pt x="20" y="0"/>
                    </a:cubicBezTo>
                    <a:cubicBezTo>
                      <a:pt x="13" y="0"/>
                      <a:pt x="8" y="5"/>
                      <a:pt x="8" y="12"/>
                    </a:cubicBezTo>
                    <a:cubicBezTo>
                      <a:pt x="8" y="72"/>
                      <a:pt x="8" y="72"/>
                      <a:pt x="8" y="72"/>
                    </a:cubicBezTo>
                    <a:cubicBezTo>
                      <a:pt x="3" y="76"/>
                      <a:pt x="0" y="81"/>
                      <a:pt x="0" y="88"/>
                    </a:cubicBezTo>
                    <a:cubicBezTo>
                      <a:pt x="0" y="95"/>
                      <a:pt x="3" y="100"/>
                      <a:pt x="8" y="104"/>
                    </a:cubicBezTo>
                    <a:cubicBezTo>
                      <a:pt x="8" y="116"/>
                      <a:pt x="8" y="116"/>
                      <a:pt x="8" y="116"/>
                    </a:cubicBezTo>
                    <a:cubicBezTo>
                      <a:pt x="8" y="123"/>
                      <a:pt x="13" y="128"/>
                      <a:pt x="20" y="128"/>
                    </a:cubicBezTo>
                    <a:cubicBezTo>
                      <a:pt x="27" y="128"/>
                      <a:pt x="32" y="123"/>
                      <a:pt x="32" y="116"/>
                    </a:cubicBezTo>
                    <a:cubicBezTo>
                      <a:pt x="32" y="104"/>
                      <a:pt x="32" y="104"/>
                      <a:pt x="32" y="104"/>
                    </a:cubicBezTo>
                    <a:cubicBezTo>
                      <a:pt x="37" y="100"/>
                      <a:pt x="40" y="95"/>
                      <a:pt x="40" y="88"/>
                    </a:cubicBezTo>
                    <a:cubicBezTo>
                      <a:pt x="40" y="81"/>
                      <a:pt x="37" y="76"/>
                      <a:pt x="32" y="72"/>
                    </a:cubicBezTo>
                    <a:close/>
                    <a:moveTo>
                      <a:pt x="16" y="12"/>
                    </a:moveTo>
                    <a:cubicBezTo>
                      <a:pt x="16" y="10"/>
                      <a:pt x="18" y="8"/>
                      <a:pt x="20" y="8"/>
                    </a:cubicBezTo>
                    <a:cubicBezTo>
                      <a:pt x="22" y="8"/>
                      <a:pt x="24" y="10"/>
                      <a:pt x="24" y="12"/>
                    </a:cubicBezTo>
                    <a:cubicBezTo>
                      <a:pt x="24" y="68"/>
                      <a:pt x="24" y="68"/>
                      <a:pt x="24" y="68"/>
                    </a:cubicBezTo>
                    <a:cubicBezTo>
                      <a:pt x="23" y="68"/>
                      <a:pt x="21" y="68"/>
                      <a:pt x="20" y="68"/>
                    </a:cubicBezTo>
                    <a:cubicBezTo>
                      <a:pt x="19" y="68"/>
                      <a:pt x="17" y="68"/>
                      <a:pt x="16" y="68"/>
                    </a:cubicBezTo>
                    <a:lnTo>
                      <a:pt x="16" y="12"/>
                    </a:lnTo>
                    <a:close/>
                    <a:moveTo>
                      <a:pt x="24" y="116"/>
                    </a:moveTo>
                    <a:cubicBezTo>
                      <a:pt x="24" y="118"/>
                      <a:pt x="22" y="120"/>
                      <a:pt x="20" y="120"/>
                    </a:cubicBezTo>
                    <a:cubicBezTo>
                      <a:pt x="18" y="120"/>
                      <a:pt x="16" y="118"/>
                      <a:pt x="16" y="116"/>
                    </a:cubicBezTo>
                    <a:cubicBezTo>
                      <a:pt x="16" y="108"/>
                      <a:pt x="16" y="108"/>
                      <a:pt x="16" y="108"/>
                    </a:cubicBezTo>
                    <a:cubicBezTo>
                      <a:pt x="17" y="108"/>
                      <a:pt x="19" y="108"/>
                      <a:pt x="20" y="108"/>
                    </a:cubicBezTo>
                    <a:cubicBezTo>
                      <a:pt x="21" y="108"/>
                      <a:pt x="23" y="108"/>
                      <a:pt x="24" y="108"/>
                    </a:cubicBezTo>
                    <a:lnTo>
                      <a:pt x="24" y="116"/>
                    </a:lnTo>
                    <a:close/>
                    <a:moveTo>
                      <a:pt x="31" y="91"/>
                    </a:moveTo>
                    <a:cubicBezTo>
                      <a:pt x="31" y="92"/>
                      <a:pt x="31" y="92"/>
                      <a:pt x="31" y="92"/>
                    </a:cubicBezTo>
                    <a:cubicBezTo>
                      <a:pt x="31" y="93"/>
                      <a:pt x="30" y="94"/>
                      <a:pt x="30" y="95"/>
                    </a:cubicBezTo>
                    <a:cubicBezTo>
                      <a:pt x="30" y="95"/>
                      <a:pt x="30" y="95"/>
                      <a:pt x="30" y="95"/>
                    </a:cubicBezTo>
                    <a:cubicBezTo>
                      <a:pt x="29" y="96"/>
                      <a:pt x="28" y="97"/>
                      <a:pt x="27" y="98"/>
                    </a:cubicBezTo>
                    <a:cubicBezTo>
                      <a:pt x="27" y="98"/>
                      <a:pt x="27" y="98"/>
                      <a:pt x="27" y="98"/>
                    </a:cubicBezTo>
                    <a:cubicBezTo>
                      <a:pt x="26" y="98"/>
                      <a:pt x="25" y="99"/>
                      <a:pt x="24" y="99"/>
                    </a:cubicBezTo>
                    <a:cubicBezTo>
                      <a:pt x="23" y="100"/>
                      <a:pt x="21" y="100"/>
                      <a:pt x="20" y="100"/>
                    </a:cubicBezTo>
                    <a:cubicBezTo>
                      <a:pt x="19" y="100"/>
                      <a:pt x="17" y="100"/>
                      <a:pt x="16" y="99"/>
                    </a:cubicBezTo>
                    <a:cubicBezTo>
                      <a:pt x="15" y="99"/>
                      <a:pt x="14" y="98"/>
                      <a:pt x="13" y="98"/>
                    </a:cubicBezTo>
                    <a:cubicBezTo>
                      <a:pt x="13" y="98"/>
                      <a:pt x="13" y="98"/>
                      <a:pt x="13" y="98"/>
                    </a:cubicBezTo>
                    <a:cubicBezTo>
                      <a:pt x="12" y="97"/>
                      <a:pt x="11" y="96"/>
                      <a:pt x="10" y="95"/>
                    </a:cubicBezTo>
                    <a:cubicBezTo>
                      <a:pt x="10" y="95"/>
                      <a:pt x="10" y="95"/>
                      <a:pt x="10" y="95"/>
                    </a:cubicBezTo>
                    <a:cubicBezTo>
                      <a:pt x="10" y="94"/>
                      <a:pt x="9" y="93"/>
                      <a:pt x="9" y="92"/>
                    </a:cubicBezTo>
                    <a:cubicBezTo>
                      <a:pt x="9" y="92"/>
                      <a:pt x="9" y="92"/>
                      <a:pt x="9" y="91"/>
                    </a:cubicBezTo>
                    <a:cubicBezTo>
                      <a:pt x="8" y="90"/>
                      <a:pt x="8" y="89"/>
                      <a:pt x="8" y="88"/>
                    </a:cubicBezTo>
                    <a:cubicBezTo>
                      <a:pt x="8" y="87"/>
                      <a:pt x="8" y="86"/>
                      <a:pt x="9" y="85"/>
                    </a:cubicBezTo>
                    <a:cubicBezTo>
                      <a:pt x="9" y="84"/>
                      <a:pt x="9" y="84"/>
                      <a:pt x="9" y="84"/>
                    </a:cubicBezTo>
                    <a:cubicBezTo>
                      <a:pt x="9" y="83"/>
                      <a:pt x="10" y="82"/>
                      <a:pt x="10" y="81"/>
                    </a:cubicBezTo>
                    <a:cubicBezTo>
                      <a:pt x="10" y="81"/>
                      <a:pt x="10" y="81"/>
                      <a:pt x="10" y="81"/>
                    </a:cubicBezTo>
                    <a:cubicBezTo>
                      <a:pt x="11" y="80"/>
                      <a:pt x="12" y="79"/>
                      <a:pt x="13" y="78"/>
                    </a:cubicBezTo>
                    <a:cubicBezTo>
                      <a:pt x="13" y="78"/>
                      <a:pt x="13" y="78"/>
                      <a:pt x="13" y="78"/>
                    </a:cubicBezTo>
                    <a:cubicBezTo>
                      <a:pt x="14" y="78"/>
                      <a:pt x="15" y="77"/>
                      <a:pt x="16" y="77"/>
                    </a:cubicBezTo>
                    <a:cubicBezTo>
                      <a:pt x="17" y="76"/>
                      <a:pt x="19" y="76"/>
                      <a:pt x="20" y="76"/>
                    </a:cubicBezTo>
                    <a:cubicBezTo>
                      <a:pt x="21" y="76"/>
                      <a:pt x="23" y="76"/>
                      <a:pt x="24" y="77"/>
                    </a:cubicBezTo>
                    <a:cubicBezTo>
                      <a:pt x="25" y="77"/>
                      <a:pt x="26" y="78"/>
                      <a:pt x="27" y="78"/>
                    </a:cubicBezTo>
                    <a:cubicBezTo>
                      <a:pt x="27" y="78"/>
                      <a:pt x="27" y="78"/>
                      <a:pt x="27" y="78"/>
                    </a:cubicBezTo>
                    <a:cubicBezTo>
                      <a:pt x="28" y="79"/>
                      <a:pt x="29" y="80"/>
                      <a:pt x="30" y="81"/>
                    </a:cubicBezTo>
                    <a:cubicBezTo>
                      <a:pt x="30" y="81"/>
                      <a:pt x="30" y="81"/>
                      <a:pt x="30" y="81"/>
                    </a:cubicBezTo>
                    <a:cubicBezTo>
                      <a:pt x="30" y="82"/>
                      <a:pt x="31" y="83"/>
                      <a:pt x="31" y="84"/>
                    </a:cubicBezTo>
                    <a:cubicBezTo>
                      <a:pt x="31" y="84"/>
                      <a:pt x="31" y="84"/>
                      <a:pt x="31" y="85"/>
                    </a:cubicBezTo>
                    <a:cubicBezTo>
                      <a:pt x="32" y="86"/>
                      <a:pt x="32" y="87"/>
                      <a:pt x="32" y="88"/>
                    </a:cubicBezTo>
                    <a:cubicBezTo>
                      <a:pt x="32" y="89"/>
                      <a:pt x="32" y="90"/>
                      <a:pt x="31"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49" name="Content Placeholder 2"/>
            <p:cNvSpPr txBox="1">
              <a:spLocks/>
            </p:cNvSpPr>
            <p:nvPr/>
          </p:nvSpPr>
          <p:spPr>
            <a:xfrm>
              <a:off x="5390217" y="3621984"/>
              <a:ext cx="2173208" cy="62418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vi-VN" sz="2000" dirty="0">
                  <a:solidFill>
                    <a:schemeClr val="tx1"/>
                  </a:solidFill>
                  <a:latin typeface="-apple-system, BlinkMacSystemFont, &amp;quot;Segoe UI&amp;quot;, Roboto, Oxygen-Sans, Ubuntu, Cantarell, &amp;quot;Helvetica Neue&amp;quot;, sans-serif"/>
                </a:rPr>
                <a:t>sản xuất ra giá trị thặng dư tương đối</a:t>
              </a:r>
              <a:r>
                <a:rPr lang="en-US" sz="2000" dirty="0">
                  <a:solidFill>
                    <a:schemeClr val="tx1"/>
                  </a:solidFill>
                  <a:latin typeface="-apple-system, BlinkMacSystemFont, &amp;quot;Segoe UI&amp;quot;, Roboto, Oxygen-Sans, Ubuntu, Cantarell, &amp;quot;Helvetica Neue&amp;quot;, sans-serif"/>
                </a:rPr>
                <a:t>;</a:t>
              </a:r>
            </a:p>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900" b="0" i="0" u="none" strike="noStrike" kern="1200" cap="none" spc="0" normalizeH="0" baseline="0" noProof="0" dirty="0">
                <a:ln>
                  <a:noFill/>
                </a:ln>
                <a:solidFill>
                  <a:prstClr val="white">
                    <a:lumMod val="75000"/>
                  </a:prstClr>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53" name="Group 52"/>
          <p:cNvGrpSpPr/>
          <p:nvPr/>
        </p:nvGrpSpPr>
        <p:grpSpPr>
          <a:xfrm>
            <a:off x="4683788" y="3579724"/>
            <a:ext cx="3135601" cy="624181"/>
            <a:chOff x="4638811" y="4420242"/>
            <a:chExt cx="3135601" cy="624181"/>
          </a:xfrm>
        </p:grpSpPr>
        <p:grpSp>
          <p:nvGrpSpPr>
            <p:cNvPr id="54" name="Group 53"/>
            <p:cNvGrpSpPr/>
            <p:nvPr/>
          </p:nvGrpSpPr>
          <p:grpSpPr>
            <a:xfrm>
              <a:off x="4638811" y="4489638"/>
              <a:ext cx="488950" cy="481013"/>
              <a:chOff x="7141104" y="1923522"/>
              <a:chExt cx="488950" cy="481013"/>
            </a:xfrm>
            <a:solidFill>
              <a:schemeClr val="accent3"/>
            </a:solidFill>
          </p:grpSpPr>
          <p:sp>
            <p:nvSpPr>
              <p:cNvPr id="56" name="Freeform 58"/>
              <p:cNvSpPr>
                <a:spLocks/>
              </p:cNvSpPr>
              <p:nvPr/>
            </p:nvSpPr>
            <p:spPr bwMode="auto">
              <a:xfrm>
                <a:off x="7407804" y="1983847"/>
                <a:ext cx="157162" cy="157163"/>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57" name="Freeform 59"/>
              <p:cNvSpPr>
                <a:spLocks noEditPoints="1"/>
              </p:cNvSpPr>
              <p:nvPr/>
            </p:nvSpPr>
            <p:spPr bwMode="auto">
              <a:xfrm>
                <a:off x="7141104" y="1923522"/>
                <a:ext cx="488950" cy="481013"/>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58" name="Freeform 60"/>
              <p:cNvSpPr>
                <a:spLocks/>
              </p:cNvSpPr>
              <p:nvPr/>
            </p:nvSpPr>
            <p:spPr bwMode="auto">
              <a:xfrm>
                <a:off x="7399866" y="1923522"/>
                <a:ext cx="225425" cy="225425"/>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55" name="Content Placeholder 2"/>
            <p:cNvSpPr txBox="1">
              <a:spLocks/>
            </p:cNvSpPr>
            <p:nvPr/>
          </p:nvSpPr>
          <p:spPr>
            <a:xfrm>
              <a:off x="5381760" y="4420242"/>
              <a:ext cx="2392652" cy="62418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vi-VN" sz="2000" dirty="0">
                  <a:solidFill>
                    <a:schemeClr val="tx1"/>
                  </a:solidFill>
                  <a:latin typeface="-apple-system, BlinkMacSystemFont, &amp;quot;Segoe UI&amp;quot;, Roboto, Oxygen-Sans, Ubuntu, Cantarell, &amp;quot;Helvetica Neue&amp;quot;, sans-serif"/>
                </a:rPr>
                <a:t>sản xuất giá trị thặng dư tuyệt đối; </a:t>
              </a:r>
              <a:endParaRPr lang="en-US" sz="2000" dirty="0">
                <a:solidFill>
                  <a:schemeClr val="tx1"/>
                </a:solidFill>
                <a:latin typeface="-apple-system, BlinkMacSystemFont, &amp;quot;Segoe UI&amp;quot;, Roboto, Oxygen-Sans, Ubuntu, Cantarell, &amp;quot;Helvetica Neue&amp;quot;, sans-serif"/>
              </a:endParaRPr>
            </a:p>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900" b="0" i="0" u="none" strike="noStrike" kern="1200" cap="none" spc="0" normalizeH="0" baseline="0" noProof="0" dirty="0">
                <a:ln>
                  <a:noFill/>
                </a:ln>
                <a:solidFill>
                  <a:schemeClr val="tx1"/>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59" name="Group 58"/>
          <p:cNvGrpSpPr/>
          <p:nvPr/>
        </p:nvGrpSpPr>
        <p:grpSpPr>
          <a:xfrm>
            <a:off x="6450202" y="5018351"/>
            <a:ext cx="2077826" cy="690277"/>
            <a:chOff x="4718186" y="5100651"/>
            <a:chExt cx="2077826" cy="690277"/>
          </a:xfrm>
        </p:grpSpPr>
        <p:grpSp>
          <p:nvGrpSpPr>
            <p:cNvPr id="60" name="Group 59"/>
            <p:cNvGrpSpPr/>
            <p:nvPr/>
          </p:nvGrpSpPr>
          <p:grpSpPr>
            <a:xfrm>
              <a:off x="4718186" y="5231716"/>
              <a:ext cx="330200" cy="559212"/>
              <a:chOff x="6258454" y="3849160"/>
              <a:chExt cx="330200" cy="482600"/>
            </a:xfrm>
            <a:solidFill>
              <a:schemeClr val="accent2"/>
            </a:solidFill>
          </p:grpSpPr>
          <p:sp>
            <p:nvSpPr>
              <p:cNvPr id="62" name="Freeform 35"/>
              <p:cNvSpPr>
                <a:spLocks noEditPoints="1"/>
              </p:cNvSpPr>
              <p:nvPr/>
            </p:nvSpPr>
            <p:spPr bwMode="auto">
              <a:xfrm>
                <a:off x="6258454" y="3849160"/>
                <a:ext cx="330200" cy="48260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3" name="Freeform 36"/>
              <p:cNvSpPr>
                <a:spLocks/>
              </p:cNvSpPr>
              <p:nvPr/>
            </p:nvSpPr>
            <p:spPr bwMode="auto">
              <a:xfrm>
                <a:off x="6333066" y="3925360"/>
                <a:ext cx="96837" cy="96838"/>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61" name="Content Placeholder 2"/>
            <p:cNvSpPr txBox="1">
              <a:spLocks/>
            </p:cNvSpPr>
            <p:nvPr/>
          </p:nvSpPr>
          <p:spPr>
            <a:xfrm>
              <a:off x="5312396" y="5100651"/>
              <a:ext cx="1483616" cy="62418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vi-VN" sz="2000" dirty="0">
                  <a:solidFill>
                    <a:schemeClr val="tx1"/>
                  </a:solidFill>
                  <a:latin typeface="-apple-system, BlinkMacSystemFont, &amp;quot;Segoe UI&amp;quot;, Roboto, Oxygen-Sans, Ubuntu, Cantarell, &amp;quot;Helvetica Neue&amp;quot;, sans-serif"/>
                </a:rPr>
                <a:t>tiền công; </a:t>
              </a:r>
              <a:endParaRPr kumimoji="0" lang="en-US" sz="2000" b="0" i="0" u="none" strike="noStrike" kern="1200" cap="none" spc="0" normalizeH="0" baseline="0" noProof="0" dirty="0">
                <a:ln>
                  <a:noFill/>
                </a:ln>
                <a:solidFill>
                  <a:schemeClr val="tx1"/>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84" name="Rectangle 83">
            <a:extLst>
              <a:ext uri="{FF2B5EF4-FFF2-40B4-BE49-F238E27FC236}">
                <a16:creationId xmlns:a16="http://schemas.microsoft.com/office/drawing/2014/main" xmlns="" id="{C85056FC-8A11-47B5-96A2-89224AF4EE34}"/>
              </a:ext>
            </a:extLst>
          </p:cNvPr>
          <p:cNvSpPr/>
          <p:nvPr/>
        </p:nvSpPr>
        <p:spPr>
          <a:xfrm>
            <a:off x="2332257" y="1115552"/>
            <a:ext cx="6370655" cy="523220"/>
          </a:xfrm>
          <a:prstGeom prst="rect">
            <a:avLst/>
          </a:prstGeom>
          <a:ln>
            <a:solidFill>
              <a:schemeClr val="accent1"/>
            </a:solidFill>
          </a:ln>
        </p:spPr>
        <p:txBody>
          <a:bodyPr wrap="none">
            <a:spAutoFit/>
          </a:bodyPr>
          <a:lstStyle/>
          <a:p>
            <a:r>
              <a:rPr lang="vi-VN" sz="2800" b="1" dirty="0">
                <a:solidFill>
                  <a:srgbClr val="EE0606"/>
                </a:solidFill>
                <a:latin typeface="Arial" panose="020B0604020202020204" pitchFamily="34" charset="0"/>
                <a:cs typeface="Arial" panose="020B0604020202020204" pitchFamily="34" charset="0"/>
              </a:rPr>
              <a:t>Giới thiệu bộ “Tư bản” của Các Mác</a:t>
            </a:r>
            <a:endParaRPr lang="vi-VN" sz="2800" b="1" i="0" dirty="0">
              <a:solidFill>
                <a:srgbClr val="EE0606"/>
              </a:solidFill>
              <a:effectLst/>
              <a:latin typeface="Arial" panose="020B0604020202020204" pitchFamily="34" charset="0"/>
              <a:cs typeface="Arial" panose="020B0604020202020204" pitchFamily="34" charset="0"/>
            </a:endParaRPr>
          </a:p>
        </p:txBody>
      </p:sp>
      <p:sp>
        <p:nvSpPr>
          <p:cNvPr id="85" name="Rectangle 84">
            <a:extLst>
              <a:ext uri="{FF2B5EF4-FFF2-40B4-BE49-F238E27FC236}">
                <a16:creationId xmlns:a16="http://schemas.microsoft.com/office/drawing/2014/main" xmlns="" id="{8EBE1FE6-A07F-4E35-8D2C-5C9C9CAD7F5E}"/>
              </a:ext>
            </a:extLst>
          </p:cNvPr>
          <p:cNvSpPr/>
          <p:nvPr/>
        </p:nvSpPr>
        <p:spPr>
          <a:xfrm>
            <a:off x="4435926" y="1616044"/>
            <a:ext cx="4971687" cy="430887"/>
          </a:xfrm>
          <a:prstGeom prst="rect">
            <a:avLst/>
          </a:prstGeom>
        </p:spPr>
        <p:txBody>
          <a:bodyPr wrap="square">
            <a:spAutoFit/>
          </a:bodyPr>
          <a:lstStyle/>
          <a:p>
            <a:r>
              <a:rPr lang="en-US" sz="2200" b="1" dirty="0">
                <a:latin typeface="Arial" panose="020B0604020202020204" pitchFamily="34" charset="0"/>
                <a:cs typeface="Arial" panose="020B0604020202020204" pitchFamily="34" charset="0"/>
              </a:rPr>
              <a:t>Q</a:t>
            </a:r>
            <a:r>
              <a:rPr lang="vi-VN" sz="2200" b="1" dirty="0">
                <a:latin typeface="Arial" panose="020B0604020202020204" pitchFamily="34" charset="0"/>
                <a:cs typeface="Arial" panose="020B0604020202020204" pitchFamily="34" charset="0"/>
              </a:rPr>
              <a:t>uyển I</a:t>
            </a:r>
            <a:r>
              <a:rPr lang="en-US" sz="2200" b="1" dirty="0">
                <a:latin typeface="Arial" panose="020B0604020202020204" pitchFamily="34" charset="0"/>
                <a:cs typeface="Arial" panose="020B0604020202020204" pitchFamily="34" charset="0"/>
              </a:rPr>
              <a:t>: </a:t>
            </a:r>
            <a:r>
              <a:rPr lang="vi-VN" sz="2200" b="1" dirty="0">
                <a:latin typeface="Arial" panose="020B0604020202020204" pitchFamily="34" charset="0"/>
                <a:cs typeface="Arial" panose="020B0604020202020204" pitchFamily="34" charset="0"/>
              </a:rPr>
              <a:t>gồm 7 phần, 15 chương</a:t>
            </a:r>
            <a:endParaRPr lang="en-US" sz="2200" b="1" dirty="0">
              <a:latin typeface="Arial" panose="020B0604020202020204" pitchFamily="34" charset="0"/>
              <a:cs typeface="Arial" panose="020B0604020202020204" pitchFamily="34" charset="0"/>
            </a:endParaRPr>
          </a:p>
        </p:txBody>
      </p:sp>
      <p:sp>
        <p:nvSpPr>
          <p:cNvPr id="86" name="Rectangle 85">
            <a:extLst>
              <a:ext uri="{FF2B5EF4-FFF2-40B4-BE49-F238E27FC236}">
                <a16:creationId xmlns:a16="http://schemas.microsoft.com/office/drawing/2014/main" xmlns="" id="{02CEEE0C-AE24-4F7D-879E-2385A1BA83ED}"/>
              </a:ext>
            </a:extLst>
          </p:cNvPr>
          <p:cNvSpPr/>
          <p:nvPr/>
        </p:nvSpPr>
        <p:spPr>
          <a:xfrm>
            <a:off x="6740128" y="5279444"/>
            <a:ext cx="2767104" cy="400110"/>
          </a:xfrm>
          <a:prstGeom prst="rect">
            <a:avLst/>
          </a:prstGeom>
        </p:spPr>
        <p:txBody>
          <a:bodyPr wrap="none">
            <a:spAutoFit/>
          </a:bodyPr>
          <a:lstStyle/>
          <a:p>
            <a:r>
              <a:rPr lang="vi-VN" sz="2000" dirty="0">
                <a:latin typeface="-apple-system, BlinkMacSystemFont, &amp;quot;Segoe UI&amp;quot;, Roboto, Oxygen-Sans, Ubuntu, Cantarell, &amp;quot;Helvetica Neue&amp;quot;, sans-serif"/>
              </a:rPr>
              <a:t>quá trình tích lũy tư bản.</a:t>
            </a:r>
            <a:endParaRPr lang="en-US" sz="2000" dirty="0"/>
          </a:p>
        </p:txBody>
      </p:sp>
      <p:grpSp>
        <p:nvGrpSpPr>
          <p:cNvPr id="87" name="Group 3">
            <a:extLst>
              <a:ext uri="{FF2B5EF4-FFF2-40B4-BE49-F238E27FC236}">
                <a16:creationId xmlns:a16="http://schemas.microsoft.com/office/drawing/2014/main" xmlns="" id="{B0B110A5-C6AD-48A3-BC86-FEF3D750EDDE}"/>
              </a:ext>
            </a:extLst>
          </p:cNvPr>
          <p:cNvGrpSpPr>
            <a:grpSpLocks/>
          </p:cNvGrpSpPr>
          <p:nvPr/>
        </p:nvGrpSpPr>
        <p:grpSpPr bwMode="auto">
          <a:xfrm>
            <a:off x="9643077" y="1205011"/>
            <a:ext cx="2407536" cy="2279008"/>
            <a:chOff x="5508104" y="2708570"/>
            <a:chExt cx="2101578" cy="3726361"/>
          </a:xfrm>
        </p:grpSpPr>
        <p:pic>
          <p:nvPicPr>
            <p:cNvPr id="88" name="Picture 11" descr="https://upload.wikimedia.org/wikipedia/commons/thumb/8/8d/Zentralbibliothek_Z%C3%BCrich_Das_Kapital_Marx_1867.jpg/200px-Zentralbibliothek_Z%C3%BCrich_Das_Kapital_Marx_1867.jpg">
              <a:extLst>
                <a:ext uri="{FF2B5EF4-FFF2-40B4-BE49-F238E27FC236}">
                  <a16:creationId xmlns:a16="http://schemas.microsoft.com/office/drawing/2014/main" xmlns="" id="{474AFBA1-2802-4428-AA35-9E101A8BCA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8229" y="2708570"/>
              <a:ext cx="2101453" cy="3209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1">
              <a:extLst>
                <a:ext uri="{FF2B5EF4-FFF2-40B4-BE49-F238E27FC236}">
                  <a16:creationId xmlns:a16="http://schemas.microsoft.com/office/drawing/2014/main" xmlns="" id="{E313738F-C211-4969-AC9A-D3DB394CE61D}"/>
                </a:ext>
              </a:extLst>
            </p:cNvPr>
            <p:cNvSpPr txBox="1">
              <a:spLocks noChangeArrowheads="1"/>
            </p:cNvSpPr>
            <p:nvPr/>
          </p:nvSpPr>
          <p:spPr bwMode="auto">
            <a:xfrm>
              <a:off x="5508104" y="5877272"/>
              <a:ext cx="2086589" cy="557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1400" b="1" dirty="0">
                  <a:solidFill>
                    <a:srgbClr val="800000"/>
                  </a:solidFill>
                  <a:latin typeface="Times New Roman" panose="02020603050405020304" pitchFamily="18" charset="0"/>
                  <a:cs typeface="Times New Roman" panose="02020603050405020304" pitchFamily="18" charset="0"/>
                </a:rPr>
                <a:t>Trang </a:t>
              </a:r>
              <a:r>
                <a:rPr lang="en-US" altLang="en-US" sz="1400" b="1" dirty="0" err="1">
                  <a:solidFill>
                    <a:srgbClr val="800000"/>
                  </a:solidFill>
                  <a:latin typeface="Times New Roman" panose="02020603050405020304" pitchFamily="18" charset="0"/>
                  <a:cs typeface="Times New Roman" panose="02020603050405020304" pitchFamily="18" charset="0"/>
                </a:rPr>
                <a:t>bìa</a:t>
              </a:r>
              <a:r>
                <a:rPr lang="en-US" altLang="en-US" sz="1400" b="1" dirty="0">
                  <a:solidFill>
                    <a:srgbClr val="800000"/>
                  </a:solidFill>
                  <a:latin typeface="Times New Roman" panose="02020603050405020304" pitchFamily="18" charset="0"/>
                  <a:cs typeface="Times New Roman" panose="02020603050405020304" pitchFamily="18" charset="0"/>
                </a:rPr>
                <a:t> </a:t>
              </a:r>
              <a:r>
                <a:rPr lang="en-US" altLang="en-US" sz="1400" b="1" dirty="0" err="1">
                  <a:solidFill>
                    <a:srgbClr val="800000"/>
                  </a:solidFill>
                  <a:latin typeface="Times New Roman" panose="02020603050405020304" pitchFamily="18" charset="0"/>
                  <a:cs typeface="Times New Roman" panose="02020603050405020304" pitchFamily="18" charset="0"/>
                </a:rPr>
                <a:t>cuốn</a:t>
              </a:r>
              <a:r>
                <a:rPr lang="en-US" altLang="en-US" sz="1400" b="1" dirty="0">
                  <a:solidFill>
                    <a:srgbClr val="800000"/>
                  </a:solidFill>
                  <a:latin typeface="Times New Roman" panose="02020603050405020304" pitchFamily="18" charset="0"/>
                  <a:cs typeface="Times New Roman" panose="02020603050405020304" pitchFamily="18" charset="0"/>
                </a:rPr>
                <a:t> </a:t>
              </a:r>
              <a:r>
                <a:rPr lang="en-US" altLang="en-US" sz="1400" b="1" dirty="0" err="1">
                  <a:solidFill>
                    <a:srgbClr val="800000"/>
                  </a:solidFill>
                  <a:latin typeface="Times New Roman" panose="02020603050405020304" pitchFamily="18" charset="0"/>
                  <a:cs typeface="Times New Roman" panose="02020603050405020304" pitchFamily="18" charset="0"/>
                </a:rPr>
                <a:t>thứ</a:t>
              </a:r>
              <a:r>
                <a:rPr lang="en-US" altLang="en-US" sz="1400" b="1" dirty="0">
                  <a:solidFill>
                    <a:srgbClr val="800000"/>
                  </a:solidFill>
                  <a:latin typeface="Times New Roman" panose="02020603050405020304" pitchFamily="18" charset="0"/>
                  <a:cs typeface="Times New Roman" panose="02020603050405020304" pitchFamily="18" charset="0"/>
                </a:rPr>
                <a:t> </a:t>
              </a:r>
              <a:r>
                <a:rPr lang="en-US" altLang="en-US" sz="1400" b="1" dirty="0" err="1">
                  <a:solidFill>
                    <a:srgbClr val="800000"/>
                  </a:solidFill>
                  <a:latin typeface="Times New Roman" panose="02020603050405020304" pitchFamily="18" charset="0"/>
                  <a:cs typeface="Times New Roman" panose="02020603050405020304" pitchFamily="18" charset="0"/>
                </a:rPr>
                <a:t>nhất</a:t>
              </a:r>
              <a:r>
                <a:rPr lang="en-US" altLang="en-US" sz="1400" b="1" dirty="0">
                  <a:solidFill>
                    <a:srgbClr val="800000"/>
                  </a:solidFill>
                  <a:latin typeface="Times New Roman" panose="02020603050405020304" pitchFamily="18" charset="0"/>
                  <a:cs typeface="Times New Roman" panose="02020603050405020304" pitchFamily="18" charset="0"/>
                </a:rPr>
                <a:t> </a:t>
              </a:r>
              <a:r>
                <a:rPr lang="en-US" altLang="en-US" sz="1400" b="1" dirty="0" err="1">
                  <a:solidFill>
                    <a:srgbClr val="800000"/>
                  </a:solidFill>
                  <a:latin typeface="Times New Roman" panose="02020603050405020304" pitchFamily="18" charset="0"/>
                  <a:cs typeface="Times New Roman" panose="02020603050405020304" pitchFamily="18" charset="0"/>
                </a:rPr>
                <a:t>bộ</a:t>
              </a:r>
              <a:r>
                <a:rPr lang="en-US" altLang="en-US" sz="1400" b="1" dirty="0">
                  <a:solidFill>
                    <a:srgbClr val="800000"/>
                  </a:solidFill>
                  <a:latin typeface="Times New Roman" panose="02020603050405020304" pitchFamily="18" charset="0"/>
                  <a:cs typeface="Times New Roman" panose="02020603050405020304" pitchFamily="18" charset="0"/>
                </a:rPr>
                <a:t> TƯ BẢN</a:t>
              </a:r>
            </a:p>
          </p:txBody>
        </p:sp>
      </p:grpSp>
      <p:pic>
        <p:nvPicPr>
          <p:cNvPr id="90" name="Picture 2">
            <a:extLst>
              <a:ext uri="{FF2B5EF4-FFF2-40B4-BE49-F238E27FC236}">
                <a16:creationId xmlns:a16="http://schemas.microsoft.com/office/drawing/2014/main" xmlns="" id="{439A0F39-74F7-4BB9-9643-7B2C992D82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43077" y="3679372"/>
            <a:ext cx="2392652" cy="212083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xmlns="" id="{837269EA-E996-4C50-A578-265ABCB04703}"/>
              </a:ext>
            </a:extLst>
          </p:cNvPr>
          <p:cNvSpPr/>
          <p:nvPr/>
        </p:nvSpPr>
        <p:spPr>
          <a:xfrm>
            <a:off x="580570" y="6149179"/>
            <a:ext cx="11132459" cy="584775"/>
          </a:xfrm>
          <a:prstGeom prst="rect">
            <a:avLst/>
          </a:prstGeom>
        </p:spPr>
        <p:txBody>
          <a:bodyPr wrap="square">
            <a:spAutoFit/>
          </a:bodyPr>
          <a:lstStyle/>
          <a:p>
            <a:pPr algn="ctr"/>
            <a:r>
              <a:rPr lang="vi-VN" i="1" dirty="0">
                <a:solidFill>
                  <a:srgbClr val="777777"/>
                </a:solidFill>
                <a:latin typeface="+mj-lt"/>
              </a:rPr>
              <a:t>Đ</a:t>
            </a:r>
            <a:r>
              <a:rPr lang="vi-VN" sz="1400" i="1" dirty="0">
                <a:solidFill>
                  <a:srgbClr val="777777"/>
                </a:solidFill>
                <a:latin typeface="+mj-lt"/>
              </a:rPr>
              <a:t>.I. Rôdenbe do Nhà xuất bản Sách Kinh tế Xã hội Liên Xô xuất bản tại Mátxcơva năm 1961 và được Nhà xuất bản Sự thật xuất bản lần đầu tiên vào cuối những năm 1960 đầu những năm 1970. Năm 2012, bộ sách này được Nhà xuất bản Chính trị quốc gia Sự thật tái bản lần thứ nhất.</a:t>
            </a:r>
            <a:endParaRPr lang="en-US" sz="1400" i="1" dirty="0">
              <a:latin typeface="+mj-lt"/>
            </a:endParaRPr>
          </a:p>
        </p:txBody>
      </p:sp>
      <p:pic>
        <p:nvPicPr>
          <p:cNvPr id="71" name="Picture 7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337690539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3711865" y="3630880"/>
            <a:ext cx="3325296" cy="1564045"/>
            <a:chOff x="6724539" y="1872152"/>
            <a:chExt cx="2057954" cy="967954"/>
          </a:xfrm>
        </p:grpSpPr>
        <p:sp>
          <p:nvSpPr>
            <p:cNvPr id="9"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0" name="Oval 9"/>
            <p:cNvSpPr>
              <a:spLocks noChangeArrowheads="1"/>
            </p:cNvSpPr>
            <p:nvPr/>
          </p:nvSpPr>
          <p:spPr bwMode="auto">
            <a:xfrm>
              <a:off x="6724539" y="1872152"/>
              <a:ext cx="2057954" cy="578367"/>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1" name="Oval 17"/>
            <p:cNvSpPr>
              <a:spLocks noChangeArrowheads="1"/>
            </p:cNvSpPr>
            <p:nvPr/>
          </p:nvSpPr>
          <p:spPr bwMode="auto">
            <a:xfrm>
              <a:off x="7207013" y="2117595"/>
              <a:ext cx="1093006" cy="220044"/>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12" name="Group 11"/>
          <p:cNvGrpSpPr/>
          <p:nvPr/>
        </p:nvGrpSpPr>
        <p:grpSpPr>
          <a:xfrm>
            <a:off x="2857684" y="3029731"/>
            <a:ext cx="2940006" cy="1382825"/>
            <a:chOff x="6724539" y="1872152"/>
            <a:chExt cx="2057954" cy="967954"/>
          </a:xfrm>
        </p:grpSpPr>
        <p:sp>
          <p:nvSpPr>
            <p:cNvPr id="13"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4" name="Oval 9"/>
            <p:cNvSpPr>
              <a:spLocks noChangeArrowheads="1"/>
            </p:cNvSpPr>
            <p:nvPr/>
          </p:nvSpPr>
          <p:spPr bwMode="auto">
            <a:xfrm>
              <a:off x="6724539" y="1872152"/>
              <a:ext cx="2057954" cy="578367"/>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5" name="Oval 17"/>
            <p:cNvSpPr>
              <a:spLocks noChangeArrowheads="1"/>
            </p:cNvSpPr>
            <p:nvPr/>
          </p:nvSpPr>
          <p:spPr bwMode="auto">
            <a:xfrm>
              <a:off x="7207013" y="2117595"/>
              <a:ext cx="1093006" cy="220044"/>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16" name="Group 15"/>
          <p:cNvGrpSpPr/>
          <p:nvPr/>
        </p:nvGrpSpPr>
        <p:grpSpPr>
          <a:xfrm>
            <a:off x="2027592" y="2620912"/>
            <a:ext cx="2514366" cy="1182626"/>
            <a:chOff x="4955522" y="1819842"/>
            <a:chExt cx="2514366" cy="1182626"/>
          </a:xfrm>
        </p:grpSpPr>
        <p:grpSp>
          <p:nvGrpSpPr>
            <p:cNvPr id="17" name="Group 16"/>
            <p:cNvGrpSpPr/>
            <p:nvPr/>
          </p:nvGrpSpPr>
          <p:grpSpPr>
            <a:xfrm>
              <a:off x="4955522" y="1819842"/>
              <a:ext cx="2514366" cy="1182626"/>
              <a:chOff x="7064781" y="1349909"/>
              <a:chExt cx="2057954" cy="967954"/>
            </a:xfrm>
          </p:grpSpPr>
          <p:sp>
            <p:nvSpPr>
              <p:cNvPr id="19" name="Freeform 5"/>
              <p:cNvSpPr>
                <a:spLocks/>
              </p:cNvSpPr>
              <p:nvPr/>
            </p:nvSpPr>
            <p:spPr bwMode="auto">
              <a:xfrm>
                <a:off x="7064781" y="1639093"/>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0" name="Oval 9"/>
              <p:cNvSpPr>
                <a:spLocks noChangeArrowheads="1"/>
              </p:cNvSpPr>
              <p:nvPr/>
            </p:nvSpPr>
            <p:spPr bwMode="auto">
              <a:xfrm>
                <a:off x="7064781" y="1349909"/>
                <a:ext cx="2057954" cy="578367"/>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18" name="Oval 17"/>
            <p:cNvSpPr>
              <a:spLocks noChangeArrowheads="1"/>
            </p:cNvSpPr>
            <p:nvPr/>
          </p:nvSpPr>
          <p:spPr bwMode="auto">
            <a:xfrm>
              <a:off x="5431967" y="2012041"/>
              <a:ext cx="1561475" cy="314356"/>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21" name="Content Placeholder 2"/>
          <p:cNvSpPr txBox="1">
            <a:spLocks/>
          </p:cNvSpPr>
          <p:nvPr/>
        </p:nvSpPr>
        <p:spPr>
          <a:xfrm>
            <a:off x="4338407" y="2075360"/>
            <a:ext cx="7389135" cy="80150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lgn="ctr">
              <a:buFont typeface="Wingdings" panose="05000000000000000000" pitchFamily="2" charset="2"/>
              <a:buChar char="§"/>
              <a:defRPr/>
            </a:pPr>
            <a:r>
              <a:rPr lang="vi-VN" sz="2400" dirty="0">
                <a:solidFill>
                  <a:schemeClr val="tx1"/>
                </a:solidFill>
                <a:latin typeface="-apple-system, BlinkMacSystemFont, &amp;quot;Segoe UI&amp;quot;, Roboto, Oxygen-Sans, Ubuntu, Cantarell, &amp;quot;Helvetica Neue&amp;quot;, sans-serif"/>
              </a:rPr>
              <a:t>những biến hóa hình thái của tư bản và tuần hoàn của những biến đổi hình thái ấy; </a:t>
            </a:r>
            <a:endParaRPr kumimoji="0" lang="en-US" sz="2400" b="0" i="1" u="none" strike="noStrike" kern="1200" cap="none" spc="0" normalizeH="0" baseline="0" noProof="0" dirty="0">
              <a:ln>
                <a:noFill/>
              </a:ln>
              <a:solidFill>
                <a:schemeClr val="tx1"/>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 name="Rectangle 2">
            <a:extLst>
              <a:ext uri="{FF2B5EF4-FFF2-40B4-BE49-F238E27FC236}">
                <a16:creationId xmlns:a16="http://schemas.microsoft.com/office/drawing/2014/main" xmlns="" id="{D496AA79-1D67-4BB1-925A-5850F5BEB3FA}"/>
              </a:ext>
            </a:extLst>
          </p:cNvPr>
          <p:cNvSpPr/>
          <p:nvPr/>
        </p:nvSpPr>
        <p:spPr>
          <a:xfrm>
            <a:off x="3456330" y="1597599"/>
            <a:ext cx="4430508" cy="461665"/>
          </a:xfrm>
          <a:prstGeom prst="rect">
            <a:avLst/>
          </a:prstGeom>
        </p:spPr>
        <p:txBody>
          <a:bodyPr wrap="none">
            <a:spAutoFit/>
          </a:bodyPr>
          <a:lstStyle/>
          <a:p>
            <a:r>
              <a:rPr lang="en-US" sz="2400" b="1" dirty="0">
                <a:latin typeface="-apple-system, BlinkMacSystemFont, &amp;quot;Segoe UI&amp;quot;, Roboto, Oxygen-Sans, Ubuntu, Cantarell, &amp;quot;Helvetica Neue&amp;quot;, sans-serif"/>
              </a:rPr>
              <a:t>Q</a:t>
            </a:r>
            <a:r>
              <a:rPr lang="vi-VN" sz="2400" b="1" dirty="0">
                <a:latin typeface="-apple-system, BlinkMacSystemFont, &amp;quot;Segoe UI&amp;quot;, Roboto, Oxygen-Sans, Ubuntu, Cantarell, &amp;quot;Helvetica Neue&amp;quot;, sans-serif"/>
              </a:rPr>
              <a:t>uyển II </a:t>
            </a:r>
            <a:r>
              <a:rPr lang="en-US" sz="2400" b="1" dirty="0">
                <a:latin typeface="-apple-system, BlinkMacSystemFont, &amp;quot;Segoe UI&amp;quot;, Roboto, Oxygen-Sans, Ubuntu, Cantarell, &amp;quot;Helvetica Neue&amp;quot;, sans-serif"/>
              </a:rPr>
              <a:t>:</a:t>
            </a:r>
            <a:r>
              <a:rPr lang="vi-VN" sz="2400" dirty="0">
                <a:latin typeface="-apple-system, BlinkMacSystemFont, &amp;quot;Segoe UI&amp;quot;, Roboto, Oxygen-Sans, Ubuntu, Cantarell, &amp;quot;Helvetica Neue&amp;quot;, sans-serif"/>
              </a:rPr>
              <a:t> gồm 3 phần, 21 chương</a:t>
            </a:r>
            <a:endParaRPr lang="en-US" sz="2400" dirty="0">
              <a:latin typeface="-apple-system, BlinkMacSystemFont, &amp;quot;Segoe UI&amp;quot;, Roboto, Oxygen-Sans, Ubuntu, Cantarell, &amp;quot;Helvetica Neue&amp;quot;, sans-serif"/>
            </a:endParaRPr>
          </a:p>
        </p:txBody>
      </p:sp>
      <p:sp>
        <p:nvSpPr>
          <p:cNvPr id="4" name="Rectangle 3">
            <a:extLst>
              <a:ext uri="{FF2B5EF4-FFF2-40B4-BE49-F238E27FC236}">
                <a16:creationId xmlns:a16="http://schemas.microsoft.com/office/drawing/2014/main" xmlns="" id="{3F9D05D5-B061-4D64-8D6C-2FFD6FC50BD5}"/>
              </a:ext>
            </a:extLst>
          </p:cNvPr>
          <p:cNvSpPr/>
          <p:nvPr/>
        </p:nvSpPr>
        <p:spPr>
          <a:xfrm>
            <a:off x="5995537" y="3187681"/>
            <a:ext cx="3364447" cy="461665"/>
          </a:xfrm>
          <a:prstGeom prst="rect">
            <a:avLst/>
          </a:prstGeom>
        </p:spPr>
        <p:txBody>
          <a:bodyPr wrap="none">
            <a:spAutoFit/>
          </a:bodyPr>
          <a:lstStyle/>
          <a:p>
            <a:pPr marL="342900" indent="-342900">
              <a:buFont typeface="Wingdings" panose="05000000000000000000" pitchFamily="2" charset="2"/>
              <a:buChar char="§"/>
            </a:pPr>
            <a:r>
              <a:rPr lang="vi-VN" sz="2400" dirty="0">
                <a:latin typeface="-apple-system, BlinkMacSystemFont, &amp;quot;Segoe UI&amp;quot;, Roboto, Oxygen-Sans, Ubuntu, Cantarell, &amp;quot;Helvetica Neue&amp;quot;, sans-serif"/>
              </a:rPr>
              <a:t>chu chuyển của tư bản</a:t>
            </a:r>
            <a:endParaRPr lang="en-US" sz="2400" dirty="0"/>
          </a:p>
        </p:txBody>
      </p:sp>
      <p:sp>
        <p:nvSpPr>
          <p:cNvPr id="5" name="Rectangle 4">
            <a:extLst>
              <a:ext uri="{FF2B5EF4-FFF2-40B4-BE49-F238E27FC236}">
                <a16:creationId xmlns:a16="http://schemas.microsoft.com/office/drawing/2014/main" xmlns="" id="{C7145F24-2BD1-4861-9AA5-A4D9761E9B83}"/>
              </a:ext>
            </a:extLst>
          </p:cNvPr>
          <p:cNvSpPr/>
          <p:nvPr/>
        </p:nvSpPr>
        <p:spPr>
          <a:xfrm>
            <a:off x="7154861" y="4417505"/>
            <a:ext cx="4340453" cy="830997"/>
          </a:xfrm>
          <a:prstGeom prst="rect">
            <a:avLst/>
          </a:prstGeom>
        </p:spPr>
        <p:txBody>
          <a:bodyPr wrap="square">
            <a:spAutoFit/>
          </a:bodyPr>
          <a:lstStyle/>
          <a:p>
            <a:pPr marL="342900" indent="-342900" algn="ctr">
              <a:buFont typeface="Wingdings" panose="05000000000000000000" pitchFamily="2" charset="2"/>
              <a:buChar char="§"/>
            </a:pPr>
            <a:r>
              <a:rPr lang="vi-VN" sz="2400" dirty="0">
                <a:latin typeface="-apple-system, BlinkMacSystemFont, &amp;quot;Segoe UI&amp;quot;, Roboto, Oxygen-Sans, Ubuntu, Cantarell, &amp;quot;Helvetica Neue&amp;quot;, sans-serif"/>
              </a:rPr>
              <a:t>tái sản xuất và lưu thông của tổng tư bản xã hội.</a:t>
            </a:r>
            <a:endParaRPr lang="en-US" sz="2400" dirty="0"/>
          </a:p>
        </p:txBody>
      </p:sp>
      <p:sp>
        <p:nvSpPr>
          <p:cNvPr id="26" name="Rectangle 25">
            <a:extLst>
              <a:ext uri="{FF2B5EF4-FFF2-40B4-BE49-F238E27FC236}">
                <a16:creationId xmlns:a16="http://schemas.microsoft.com/office/drawing/2014/main" xmlns="" id="{A6A6C843-D7AB-4197-9BEA-8D57A0983D77}"/>
              </a:ext>
            </a:extLst>
          </p:cNvPr>
          <p:cNvSpPr/>
          <p:nvPr/>
        </p:nvSpPr>
        <p:spPr>
          <a:xfrm>
            <a:off x="2204726" y="1074379"/>
            <a:ext cx="6370655" cy="523220"/>
          </a:xfrm>
          <a:prstGeom prst="rect">
            <a:avLst/>
          </a:prstGeom>
          <a:ln>
            <a:solidFill>
              <a:schemeClr val="accent1"/>
            </a:solidFill>
          </a:ln>
        </p:spPr>
        <p:txBody>
          <a:bodyPr wrap="none">
            <a:spAutoFit/>
          </a:bodyPr>
          <a:lstStyle/>
          <a:p>
            <a:r>
              <a:rPr lang="vi-VN" sz="2800" b="1" dirty="0">
                <a:solidFill>
                  <a:srgbClr val="EE0606"/>
                </a:solidFill>
                <a:latin typeface="Arial" panose="020B0604020202020204" pitchFamily="34" charset="0"/>
                <a:cs typeface="Arial" panose="020B0604020202020204" pitchFamily="34" charset="0"/>
              </a:rPr>
              <a:t>Giới thiệu bộ “Tư bản” của Các Mác</a:t>
            </a:r>
            <a:endParaRPr lang="vi-VN" sz="2800" b="1" i="0" dirty="0">
              <a:solidFill>
                <a:srgbClr val="EE0606"/>
              </a:solidFill>
              <a:effectLst/>
              <a:latin typeface="Arial" panose="020B0604020202020204" pitchFamily="34" charset="0"/>
              <a:cs typeface="Arial" panose="020B0604020202020204" pitchFamily="34" charset="0"/>
            </a:endParaRPr>
          </a:p>
        </p:txBody>
      </p:sp>
      <p:pic>
        <p:nvPicPr>
          <p:cNvPr id="27" name="Picture 2">
            <a:extLst>
              <a:ext uri="{FF2B5EF4-FFF2-40B4-BE49-F238E27FC236}">
                <a16:creationId xmlns:a16="http://schemas.microsoft.com/office/drawing/2014/main" xmlns="" id="{ED9ED466-31C7-4AAB-A442-EC154BD873A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986" y="4412556"/>
            <a:ext cx="2940006" cy="2436050"/>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15485597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48" name="Group 1148">
            <a:extLst>
              <a:ext uri="{FF2B5EF4-FFF2-40B4-BE49-F238E27FC236}">
                <a16:creationId xmlns:a16="http://schemas.microsoft.com/office/drawing/2014/main" xmlns="" id="{0CCD7967-78CB-477A-9C05-F14903A7605C}"/>
              </a:ext>
            </a:extLst>
          </p:cNvPr>
          <p:cNvGrpSpPr>
            <a:grpSpLocks/>
          </p:cNvGrpSpPr>
          <p:nvPr/>
        </p:nvGrpSpPr>
        <p:grpSpPr bwMode="auto">
          <a:xfrm>
            <a:off x="1625600" y="1908175"/>
            <a:ext cx="2449513" cy="2598876"/>
            <a:chOff x="0" y="0"/>
            <a:chExt cx="4899635" cy="5197004"/>
          </a:xfrm>
        </p:grpSpPr>
        <p:sp>
          <p:nvSpPr>
            <p:cNvPr id="1145" name="Shape 1145">
              <a:extLst>
                <a:ext uri="{FF2B5EF4-FFF2-40B4-BE49-F238E27FC236}">
                  <a16:creationId xmlns:a16="http://schemas.microsoft.com/office/drawing/2014/main" xmlns="" id="{612B4A39-5AF6-49AB-A2F1-E287974C95C2}"/>
                </a:ext>
              </a:extLst>
            </p:cNvPr>
            <p:cNvSpPr/>
            <p:nvPr/>
          </p:nvSpPr>
          <p:spPr>
            <a:xfrm>
              <a:off x="2448230" y="1022203"/>
              <a:ext cx="1270158" cy="1269817"/>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1800" b="0" i="0" u="none" strike="noStrike" kern="0" cap="none" spc="0" normalizeH="0" baseline="0" noProof="0">
                  <a:ln>
                    <a:noFill/>
                  </a:ln>
                  <a:solidFill>
                    <a:srgbClr val="445469"/>
                  </a:solidFill>
                  <a:effectLst/>
                  <a:uLnTx/>
                  <a:uFillTx/>
                  <a:latin typeface="Helvetica"/>
                  <a:cs typeface="Helvetica"/>
                  <a:sym typeface="Helvetica"/>
                </a:rPr>
                <a:t> ________</a:t>
              </a:r>
            </a:p>
          </p:txBody>
        </p:sp>
        <p:sp>
          <p:nvSpPr>
            <p:cNvPr id="1146" name="Shape 1146">
              <a:extLst>
                <a:ext uri="{FF2B5EF4-FFF2-40B4-BE49-F238E27FC236}">
                  <a16:creationId xmlns:a16="http://schemas.microsoft.com/office/drawing/2014/main" xmlns="" id="{7178BC89-C6AE-49B4-B50D-5B64F2027AAA}"/>
                </a:ext>
              </a:extLst>
            </p:cNvPr>
            <p:cNvSpPr/>
            <p:nvPr/>
          </p:nvSpPr>
          <p:spPr>
            <a:xfrm>
              <a:off x="0" y="1688857"/>
              <a:ext cx="4899635" cy="3508147"/>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lIns="22860" tIns="22860" rIns="22860" bIns="22860">
              <a:spAutoFit/>
            </a:bodyPr>
            <a:lstStyle>
              <a:lvl1pPr algn="ctr">
                <a:defRPr sz="2200"/>
              </a:lvl1pPr>
            </a:lstStyle>
            <a:p>
              <a:pPr marL="0" marR="0" lvl="0" indent="0" algn="ctr" defTabSz="914217" rtl="0" eaLnBrk="1" fontAlgn="auto" latinLnBrk="0" hangingPunct="0">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effectLst/>
                  <a:uLnTx/>
                  <a:uFillTx/>
                  <a:latin typeface="-apple-system, BlinkMacSystemFont, &amp;quot;Segoe UI&amp;quot;, Roboto, Oxygen-Sans, Ubuntu, Cantarell, &amp;quot;Helvetica Neue&amp;quot;, sans-serif"/>
                  <a:cs typeface="Helvetica"/>
                </a:rPr>
                <a:t>sự chuyển hóa giá trị thặng dư thành lợi nhuận và tỷ suất giá trị thặng dư thành tỷ suất lợi nhuận;</a:t>
              </a:r>
              <a:endParaRPr kumimoji="0" lang="en-US" sz="2000" b="0" i="0" u="none" strike="noStrike" kern="1200" cap="none" spc="0" normalizeH="0" baseline="0" noProof="0" dirty="0">
                <a:ln>
                  <a:noFill/>
                </a:ln>
                <a:effectLst/>
                <a:uLnTx/>
                <a:uFillTx/>
                <a:latin typeface="-apple-system, BlinkMacSystemFont, &amp;quot;Segoe UI&amp;quot;, Roboto, Oxygen-Sans, Ubuntu, Cantarell, &amp;quot;Helvetica Neue&amp;quot;, sans-serif"/>
                <a:cs typeface="Helvetica"/>
              </a:endParaRPr>
            </a:p>
            <a:p>
              <a:pPr marL="0" marR="0" lvl="0" indent="0" algn="ctr" defTabSz="914217" rtl="0" eaLnBrk="1" fontAlgn="auto" latinLnBrk="0" hangingPunct="0">
                <a:lnSpc>
                  <a:spcPct val="100000"/>
                </a:lnSpc>
                <a:spcBef>
                  <a:spcPts val="0"/>
                </a:spcBef>
                <a:spcAft>
                  <a:spcPts val="0"/>
                </a:spcAft>
                <a:buClrTx/>
                <a:buSzTx/>
                <a:buFontTx/>
                <a:buNone/>
                <a:tabLst/>
                <a:defRPr/>
              </a:pPr>
              <a:endParaRPr kumimoji="0" sz="1100" b="0" i="0" u="none" strike="noStrike" kern="0" cap="none" spc="0" normalizeH="0" baseline="0" noProof="0" dirty="0">
                <a:ln>
                  <a:noFill/>
                </a:ln>
                <a:solidFill>
                  <a:srgbClr val="445469"/>
                </a:solidFill>
                <a:effectLst/>
                <a:uLnTx/>
                <a:uFillTx/>
                <a:latin typeface="Helvetica"/>
                <a:cs typeface="Helvetica"/>
                <a:sym typeface="Helvetica"/>
              </a:endParaRPr>
            </a:p>
          </p:txBody>
        </p:sp>
        <p:sp>
          <p:nvSpPr>
            <p:cNvPr id="1147" name="Shape 1147">
              <a:extLst>
                <a:ext uri="{FF2B5EF4-FFF2-40B4-BE49-F238E27FC236}">
                  <a16:creationId xmlns:a16="http://schemas.microsoft.com/office/drawing/2014/main" xmlns="" id="{B248D555-B15A-4368-BD0B-2E8A257DDA92}"/>
                </a:ext>
              </a:extLst>
            </p:cNvPr>
            <p:cNvSpPr/>
            <p:nvPr/>
          </p:nvSpPr>
          <p:spPr>
            <a:xfrm>
              <a:off x="2041780" y="0"/>
              <a:ext cx="1098687" cy="1050775"/>
            </a:xfrm>
            <a:custGeom>
              <a:avLst/>
              <a:gdLst/>
              <a:ahLst/>
              <a:cxnLst>
                <a:cxn ang="0">
                  <a:pos x="wd2" y="hd2"/>
                </a:cxn>
                <a:cxn ang="5400000">
                  <a:pos x="wd2" y="hd2"/>
                </a:cxn>
                <a:cxn ang="10800000">
                  <a:pos x="wd2" y="hd2"/>
                </a:cxn>
                <a:cxn ang="16200000">
                  <a:pos x="wd2" y="hd2"/>
                </a:cxn>
              </a:cxnLst>
              <a:rect l="0" t="0" r="r" b="b"/>
              <a:pathLst>
                <a:path w="21600" h="21600" extrusionOk="0">
                  <a:moveTo>
                    <a:pt x="21521" y="19327"/>
                  </a:moveTo>
                  <a:cubicBezTo>
                    <a:pt x="21575" y="19435"/>
                    <a:pt x="21600" y="19553"/>
                    <a:pt x="21600" y="19678"/>
                  </a:cubicBezTo>
                  <a:cubicBezTo>
                    <a:pt x="21600" y="19975"/>
                    <a:pt x="21493" y="20238"/>
                    <a:pt x="21275" y="20464"/>
                  </a:cubicBezTo>
                  <a:lnTo>
                    <a:pt x="20491" y="21236"/>
                  </a:lnTo>
                  <a:cubicBezTo>
                    <a:pt x="20282" y="21462"/>
                    <a:pt x="20027" y="21575"/>
                    <a:pt x="19721" y="21575"/>
                  </a:cubicBezTo>
                  <a:lnTo>
                    <a:pt x="19665" y="21575"/>
                  </a:lnTo>
                  <a:cubicBezTo>
                    <a:pt x="19351" y="21538"/>
                    <a:pt x="19082" y="21397"/>
                    <a:pt x="18867" y="21154"/>
                  </a:cubicBezTo>
                  <a:lnTo>
                    <a:pt x="12701" y="13223"/>
                  </a:lnTo>
                  <a:cubicBezTo>
                    <a:pt x="11959" y="13871"/>
                    <a:pt x="11266" y="14439"/>
                    <a:pt x="10623" y="14928"/>
                  </a:cubicBezTo>
                  <a:cubicBezTo>
                    <a:pt x="9975" y="15414"/>
                    <a:pt x="9366" y="15836"/>
                    <a:pt x="8789" y="16189"/>
                  </a:cubicBezTo>
                  <a:lnTo>
                    <a:pt x="9261" y="19989"/>
                  </a:lnTo>
                  <a:lnTo>
                    <a:pt x="9261" y="20125"/>
                  </a:lnTo>
                  <a:cubicBezTo>
                    <a:pt x="9261" y="20424"/>
                    <a:pt x="9162" y="20673"/>
                    <a:pt x="8964" y="20871"/>
                  </a:cubicBezTo>
                  <a:lnTo>
                    <a:pt x="8546" y="21290"/>
                  </a:lnTo>
                  <a:cubicBezTo>
                    <a:pt x="8339" y="21499"/>
                    <a:pt x="8076" y="21600"/>
                    <a:pt x="7762" y="21600"/>
                  </a:cubicBezTo>
                  <a:lnTo>
                    <a:pt x="7705" y="21600"/>
                  </a:lnTo>
                  <a:cubicBezTo>
                    <a:pt x="7354" y="21564"/>
                    <a:pt x="7088" y="21425"/>
                    <a:pt x="6907" y="21179"/>
                  </a:cubicBezTo>
                  <a:lnTo>
                    <a:pt x="4131" y="17501"/>
                  </a:lnTo>
                  <a:lnTo>
                    <a:pt x="418" y="14696"/>
                  </a:lnTo>
                  <a:cubicBezTo>
                    <a:pt x="155" y="14473"/>
                    <a:pt x="16" y="14202"/>
                    <a:pt x="0" y="13885"/>
                  </a:cubicBezTo>
                  <a:lnTo>
                    <a:pt x="0" y="13834"/>
                  </a:lnTo>
                  <a:cubicBezTo>
                    <a:pt x="0" y="13551"/>
                    <a:pt x="104" y="13294"/>
                    <a:pt x="311" y="13060"/>
                  </a:cubicBezTo>
                  <a:lnTo>
                    <a:pt x="715" y="12669"/>
                  </a:lnTo>
                  <a:cubicBezTo>
                    <a:pt x="897" y="12440"/>
                    <a:pt x="1151" y="12333"/>
                    <a:pt x="1477" y="12341"/>
                  </a:cubicBezTo>
                  <a:cubicBezTo>
                    <a:pt x="1550" y="12341"/>
                    <a:pt x="1596" y="12353"/>
                    <a:pt x="1612" y="12370"/>
                  </a:cubicBezTo>
                  <a:lnTo>
                    <a:pt x="5407" y="12802"/>
                  </a:lnTo>
                  <a:cubicBezTo>
                    <a:pt x="5761" y="12234"/>
                    <a:pt x="6180" y="11626"/>
                    <a:pt x="6672" y="10984"/>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8" y="4045"/>
                  </a:lnTo>
                  <a:lnTo>
                    <a:pt x="15194" y="2030"/>
                  </a:lnTo>
                  <a:cubicBezTo>
                    <a:pt x="15828" y="1396"/>
                    <a:pt x="16552" y="901"/>
                    <a:pt x="17376" y="540"/>
                  </a:cubicBezTo>
                  <a:cubicBezTo>
                    <a:pt x="18196" y="180"/>
                    <a:pt x="18952" y="0"/>
                    <a:pt x="19637" y="0"/>
                  </a:cubicBezTo>
                  <a:cubicBezTo>
                    <a:pt x="20285" y="0"/>
                    <a:pt x="20780" y="166"/>
                    <a:pt x="21114" y="500"/>
                  </a:cubicBezTo>
                  <a:cubicBezTo>
                    <a:pt x="21292" y="661"/>
                    <a:pt x="21419" y="870"/>
                    <a:pt x="21493" y="1125"/>
                  </a:cubicBezTo>
                  <a:cubicBezTo>
                    <a:pt x="21564" y="1374"/>
                    <a:pt x="21600" y="1659"/>
                    <a:pt x="21600" y="1973"/>
                  </a:cubicBezTo>
                  <a:cubicBezTo>
                    <a:pt x="21600" y="2660"/>
                    <a:pt x="21425" y="3415"/>
                    <a:pt x="21077" y="4235"/>
                  </a:cubicBezTo>
                  <a:cubicBezTo>
                    <a:pt x="20729" y="5055"/>
                    <a:pt x="20231" y="5778"/>
                    <a:pt x="19583" y="6400"/>
                  </a:cubicBezTo>
                  <a:lnTo>
                    <a:pt x="17548" y="8456"/>
                  </a:lnTo>
                  <a:lnTo>
                    <a:pt x="21521" y="19327"/>
                  </a:lnTo>
                  <a:close/>
                </a:path>
              </a:pathLst>
            </a:custGeom>
            <a:solidFill>
              <a:schemeClr val="accent2"/>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ea typeface="Gill Sans"/>
                <a:cs typeface="Gill Sans"/>
                <a:sym typeface="Gill Sans"/>
              </a:endParaRPr>
            </a:p>
          </p:txBody>
        </p:sp>
      </p:grpSp>
      <p:grpSp>
        <p:nvGrpSpPr>
          <p:cNvPr id="1152" name="Group 1152">
            <a:extLst>
              <a:ext uri="{FF2B5EF4-FFF2-40B4-BE49-F238E27FC236}">
                <a16:creationId xmlns:a16="http://schemas.microsoft.com/office/drawing/2014/main" xmlns="" id="{4D8EAF0B-39B1-46BE-8DDB-1826FDFA2631}"/>
              </a:ext>
            </a:extLst>
          </p:cNvPr>
          <p:cNvGrpSpPr>
            <a:grpSpLocks/>
          </p:cNvGrpSpPr>
          <p:nvPr/>
        </p:nvGrpSpPr>
        <p:grpSpPr bwMode="auto">
          <a:xfrm>
            <a:off x="8088313" y="1925638"/>
            <a:ext cx="2838450" cy="1951573"/>
            <a:chOff x="0" y="0"/>
            <a:chExt cx="4899635" cy="3905052"/>
          </a:xfrm>
        </p:grpSpPr>
        <p:sp>
          <p:nvSpPr>
            <p:cNvPr id="1149" name="Shape 1149">
              <a:extLst>
                <a:ext uri="{FF2B5EF4-FFF2-40B4-BE49-F238E27FC236}">
                  <a16:creationId xmlns:a16="http://schemas.microsoft.com/office/drawing/2014/main" xmlns="" id="{FA3220D0-B70D-48FE-9485-7CA197B9BAAD}"/>
                </a:ext>
              </a:extLst>
            </p:cNvPr>
            <p:cNvSpPr/>
            <p:nvPr/>
          </p:nvSpPr>
          <p:spPr>
            <a:xfrm>
              <a:off x="2448229" y="959318"/>
              <a:ext cx="1270158" cy="1270620"/>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1800" b="0" i="0" u="none" strike="noStrike" kern="0" cap="none" spc="0" normalizeH="0" baseline="0" noProof="0">
                  <a:ln>
                    <a:noFill/>
                  </a:ln>
                  <a:solidFill>
                    <a:srgbClr val="445469"/>
                  </a:solidFill>
                  <a:effectLst/>
                  <a:uLnTx/>
                  <a:uFillTx/>
                  <a:latin typeface="Helvetica"/>
                  <a:cs typeface="Helvetica"/>
                  <a:sym typeface="Helvetica"/>
                </a:rPr>
                <a:t> ______  _______</a:t>
              </a:r>
            </a:p>
          </p:txBody>
        </p:sp>
        <p:sp>
          <p:nvSpPr>
            <p:cNvPr id="1150" name="Shape 1150">
              <a:extLst>
                <a:ext uri="{FF2B5EF4-FFF2-40B4-BE49-F238E27FC236}">
                  <a16:creationId xmlns:a16="http://schemas.microsoft.com/office/drawing/2014/main" xmlns="" id="{CD4B6869-B68E-47A3-901A-967239AD610B}"/>
                </a:ext>
              </a:extLst>
            </p:cNvPr>
            <p:cNvSpPr/>
            <p:nvPr/>
          </p:nvSpPr>
          <p:spPr>
            <a:xfrm>
              <a:off x="0" y="1626394"/>
              <a:ext cx="4899635" cy="2278658"/>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lIns="22860" tIns="22860" rIns="22860" bIns="22860">
              <a:spAutoFit/>
            </a:bodyPr>
            <a:lstStyle>
              <a:lvl1pPr algn="ctr">
                <a:defRPr sz="2200"/>
              </a:lvl1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vi-VN" sz="2000" b="0" i="0" u="none" strike="noStrike" kern="1200" cap="none" spc="0" normalizeH="0" baseline="0" noProof="0" dirty="0">
                  <a:ln>
                    <a:noFill/>
                  </a:ln>
                  <a:effectLst/>
                  <a:uLnTx/>
                  <a:uFillTx/>
                  <a:latin typeface="-apple-system, BlinkMacSystemFont, &amp;quot;Segoe UI&amp;quot;, Roboto, Oxygen-Sans, Ubuntu, Cantarell, &amp;quot;Helvetica Neue&amp;quot;, sans-serif"/>
                  <a:cs typeface="Helvetica"/>
                </a:rPr>
                <a:t>sự chuyển hóa lợi nhuận thành lợi nhuận trung bình; </a:t>
              </a:r>
              <a:endParaRPr kumimoji="0" lang="en-US" sz="2000" b="0" i="0" u="none" strike="noStrike" kern="1200" cap="none" spc="0" normalizeH="0" baseline="0" noProof="0" dirty="0">
                <a:ln>
                  <a:noFill/>
                </a:ln>
                <a:effectLst/>
                <a:uLnTx/>
                <a:uFillTx/>
                <a:latin typeface="-apple-system, BlinkMacSystemFont, &amp;quot;Segoe UI&amp;quot;, Roboto, Oxygen-Sans, Ubuntu, Cantarell, &amp;quot;Helvetica Neue&amp;quot;, sans-serif"/>
                <a:cs typeface="Helvetica"/>
              </a:endParaRPr>
            </a:p>
            <a:p>
              <a:pPr marL="0" marR="0" lvl="0" indent="0" algn="ctr" defTabSz="914217" rtl="0" eaLnBrk="1" fontAlgn="auto" latinLnBrk="0" hangingPunct="0">
                <a:lnSpc>
                  <a:spcPct val="100000"/>
                </a:lnSpc>
                <a:spcBef>
                  <a:spcPts val="0"/>
                </a:spcBef>
                <a:spcAft>
                  <a:spcPts val="0"/>
                </a:spcAft>
                <a:buClrTx/>
                <a:buSzTx/>
                <a:buFontTx/>
                <a:buNone/>
                <a:tabLst/>
                <a:defRPr/>
              </a:pPr>
              <a:endParaRPr kumimoji="0" sz="1100" b="0" i="0" u="none" strike="noStrike" kern="0" cap="none" spc="0" normalizeH="0" baseline="0" noProof="0" dirty="0">
                <a:ln>
                  <a:noFill/>
                </a:ln>
                <a:solidFill>
                  <a:srgbClr val="445469"/>
                </a:solidFill>
                <a:effectLst/>
                <a:uLnTx/>
                <a:uFillTx/>
                <a:latin typeface="Helvetica"/>
                <a:cs typeface="Helvetica"/>
                <a:sym typeface="Helvetica"/>
              </a:endParaRPr>
            </a:p>
          </p:txBody>
        </p:sp>
        <p:sp>
          <p:nvSpPr>
            <p:cNvPr id="1151" name="Shape 1151">
              <a:extLst>
                <a:ext uri="{FF2B5EF4-FFF2-40B4-BE49-F238E27FC236}">
                  <a16:creationId xmlns:a16="http://schemas.microsoft.com/office/drawing/2014/main" xmlns="" id="{584D43CA-7D01-4508-9B45-0FC0C235A390}"/>
                </a:ext>
              </a:extLst>
            </p:cNvPr>
            <p:cNvSpPr/>
            <p:nvPr/>
          </p:nvSpPr>
          <p:spPr>
            <a:xfrm>
              <a:off x="2070358" y="0"/>
              <a:ext cx="901812" cy="991084"/>
            </a:xfrm>
            <a:custGeom>
              <a:avLst/>
              <a:gdLst/>
              <a:ahLst/>
              <a:cxnLst>
                <a:cxn ang="0">
                  <a:pos x="wd2" y="hd2"/>
                </a:cxn>
                <a:cxn ang="5400000">
                  <a:pos x="wd2" y="hd2"/>
                </a:cxn>
                <a:cxn ang="10800000">
                  <a:pos x="wd2" y="hd2"/>
                </a:cxn>
                <a:cxn ang="16200000">
                  <a:pos x="wd2" y="hd2"/>
                </a:cxn>
              </a:cxnLst>
              <a:rect l="0" t="0" r="r" b="b"/>
              <a:pathLst>
                <a:path w="21484" h="21600" extrusionOk="0">
                  <a:moveTo>
                    <a:pt x="20492" y="581"/>
                  </a:moveTo>
                  <a:cubicBezTo>
                    <a:pt x="20986" y="1781"/>
                    <a:pt x="21297" y="3048"/>
                    <a:pt x="21423" y="4387"/>
                  </a:cubicBezTo>
                  <a:cubicBezTo>
                    <a:pt x="21547" y="5722"/>
                    <a:pt x="21484" y="7179"/>
                    <a:pt x="21222" y="8744"/>
                  </a:cubicBezTo>
                  <a:cubicBezTo>
                    <a:pt x="20551" y="13135"/>
                    <a:pt x="18387" y="16470"/>
                    <a:pt x="14734" y="18749"/>
                  </a:cubicBezTo>
                  <a:cubicBezTo>
                    <a:pt x="13012" y="19858"/>
                    <a:pt x="11267" y="20409"/>
                    <a:pt x="9506" y="20409"/>
                  </a:cubicBezTo>
                  <a:cubicBezTo>
                    <a:pt x="8355" y="20409"/>
                    <a:pt x="7209" y="20166"/>
                    <a:pt x="6065" y="19683"/>
                  </a:cubicBezTo>
                  <a:cubicBezTo>
                    <a:pt x="5894" y="19610"/>
                    <a:pt x="5726" y="19520"/>
                    <a:pt x="5557" y="19412"/>
                  </a:cubicBezTo>
                  <a:cubicBezTo>
                    <a:pt x="5389" y="19302"/>
                    <a:pt x="5222" y="19192"/>
                    <a:pt x="5059" y="19076"/>
                  </a:cubicBezTo>
                  <a:cubicBezTo>
                    <a:pt x="4841" y="18929"/>
                    <a:pt x="4626" y="18791"/>
                    <a:pt x="4415" y="18661"/>
                  </a:cubicBezTo>
                  <a:cubicBezTo>
                    <a:pt x="4200" y="18528"/>
                    <a:pt x="4018" y="18466"/>
                    <a:pt x="3858" y="18466"/>
                  </a:cubicBezTo>
                  <a:cubicBezTo>
                    <a:pt x="3786" y="18486"/>
                    <a:pt x="3699" y="18562"/>
                    <a:pt x="3599" y="18701"/>
                  </a:cubicBezTo>
                  <a:cubicBezTo>
                    <a:pt x="3498" y="18842"/>
                    <a:pt x="3393" y="18997"/>
                    <a:pt x="3288" y="19175"/>
                  </a:cubicBezTo>
                  <a:cubicBezTo>
                    <a:pt x="3185" y="19350"/>
                    <a:pt x="3086" y="19537"/>
                    <a:pt x="2990" y="19729"/>
                  </a:cubicBezTo>
                  <a:cubicBezTo>
                    <a:pt x="2899" y="19923"/>
                    <a:pt x="2822" y="20073"/>
                    <a:pt x="2761" y="20180"/>
                  </a:cubicBezTo>
                  <a:cubicBezTo>
                    <a:pt x="2656" y="20389"/>
                    <a:pt x="2558" y="20576"/>
                    <a:pt x="2464" y="20742"/>
                  </a:cubicBezTo>
                  <a:cubicBezTo>
                    <a:pt x="2373" y="20909"/>
                    <a:pt x="2286" y="21056"/>
                    <a:pt x="2214" y="21183"/>
                  </a:cubicBezTo>
                  <a:cubicBezTo>
                    <a:pt x="2026" y="21462"/>
                    <a:pt x="1788" y="21600"/>
                    <a:pt x="1495" y="21600"/>
                  </a:cubicBezTo>
                  <a:lnTo>
                    <a:pt x="1451" y="21600"/>
                  </a:lnTo>
                  <a:cubicBezTo>
                    <a:pt x="1236" y="21584"/>
                    <a:pt x="1051" y="21527"/>
                    <a:pt x="896" y="21434"/>
                  </a:cubicBezTo>
                  <a:cubicBezTo>
                    <a:pt x="744" y="21335"/>
                    <a:pt x="618" y="21225"/>
                    <a:pt x="522" y="21098"/>
                  </a:cubicBezTo>
                  <a:cubicBezTo>
                    <a:pt x="426" y="20976"/>
                    <a:pt x="349" y="20847"/>
                    <a:pt x="293" y="20717"/>
                  </a:cubicBezTo>
                  <a:cubicBezTo>
                    <a:pt x="237" y="20587"/>
                    <a:pt x="199" y="20485"/>
                    <a:pt x="185" y="20409"/>
                  </a:cubicBezTo>
                  <a:cubicBezTo>
                    <a:pt x="-16" y="20078"/>
                    <a:pt x="-53" y="19725"/>
                    <a:pt x="75" y="19356"/>
                  </a:cubicBezTo>
                  <a:cubicBezTo>
                    <a:pt x="223" y="18878"/>
                    <a:pt x="431" y="18480"/>
                    <a:pt x="700" y="18153"/>
                  </a:cubicBezTo>
                  <a:cubicBezTo>
                    <a:pt x="971" y="17828"/>
                    <a:pt x="1236" y="17537"/>
                    <a:pt x="1495" y="17277"/>
                  </a:cubicBezTo>
                  <a:cubicBezTo>
                    <a:pt x="1713" y="17069"/>
                    <a:pt x="1902" y="16874"/>
                    <a:pt x="2062" y="16693"/>
                  </a:cubicBezTo>
                  <a:cubicBezTo>
                    <a:pt x="2223" y="16512"/>
                    <a:pt x="2326" y="16320"/>
                    <a:pt x="2368" y="16114"/>
                  </a:cubicBezTo>
                  <a:cubicBezTo>
                    <a:pt x="2384" y="16058"/>
                    <a:pt x="2384" y="16004"/>
                    <a:pt x="2368" y="15950"/>
                  </a:cubicBezTo>
                  <a:cubicBezTo>
                    <a:pt x="2354" y="15900"/>
                    <a:pt x="2319" y="15784"/>
                    <a:pt x="2258" y="15612"/>
                  </a:cubicBezTo>
                  <a:cubicBezTo>
                    <a:pt x="2214" y="15504"/>
                    <a:pt x="2169" y="15380"/>
                    <a:pt x="2129" y="15242"/>
                  </a:cubicBezTo>
                  <a:cubicBezTo>
                    <a:pt x="2087" y="15101"/>
                    <a:pt x="2052" y="14942"/>
                    <a:pt x="2022" y="14762"/>
                  </a:cubicBezTo>
                  <a:cubicBezTo>
                    <a:pt x="1837" y="13322"/>
                    <a:pt x="1884" y="11989"/>
                    <a:pt x="2167" y="10774"/>
                  </a:cubicBezTo>
                  <a:cubicBezTo>
                    <a:pt x="2450" y="9557"/>
                    <a:pt x="2899" y="8464"/>
                    <a:pt x="3510" y="7493"/>
                  </a:cubicBezTo>
                  <a:cubicBezTo>
                    <a:pt x="4123" y="6527"/>
                    <a:pt x="4853" y="5689"/>
                    <a:pt x="5695" y="4986"/>
                  </a:cubicBezTo>
                  <a:cubicBezTo>
                    <a:pt x="6540" y="4283"/>
                    <a:pt x="7417" y="3741"/>
                    <a:pt x="8327" y="3351"/>
                  </a:cubicBezTo>
                  <a:cubicBezTo>
                    <a:pt x="8940" y="3091"/>
                    <a:pt x="9612" y="2939"/>
                    <a:pt x="10337" y="2894"/>
                  </a:cubicBezTo>
                  <a:cubicBezTo>
                    <a:pt x="11068" y="2848"/>
                    <a:pt x="11828" y="2817"/>
                    <a:pt x="12619" y="2798"/>
                  </a:cubicBezTo>
                  <a:cubicBezTo>
                    <a:pt x="13075" y="2798"/>
                    <a:pt x="13548" y="2789"/>
                    <a:pt x="14039" y="2772"/>
                  </a:cubicBezTo>
                  <a:cubicBezTo>
                    <a:pt x="14533" y="2752"/>
                    <a:pt x="15010" y="2704"/>
                    <a:pt x="15471" y="2623"/>
                  </a:cubicBezTo>
                  <a:cubicBezTo>
                    <a:pt x="15928" y="2541"/>
                    <a:pt x="16353" y="2414"/>
                    <a:pt x="16742" y="2239"/>
                  </a:cubicBezTo>
                  <a:cubicBezTo>
                    <a:pt x="17130" y="2064"/>
                    <a:pt x="17448" y="1815"/>
                    <a:pt x="17694" y="1499"/>
                  </a:cubicBezTo>
                  <a:cubicBezTo>
                    <a:pt x="17841" y="1321"/>
                    <a:pt x="17986" y="1135"/>
                    <a:pt x="18127" y="948"/>
                  </a:cubicBezTo>
                  <a:cubicBezTo>
                    <a:pt x="18263" y="756"/>
                    <a:pt x="18405" y="595"/>
                    <a:pt x="18550" y="460"/>
                  </a:cubicBezTo>
                  <a:cubicBezTo>
                    <a:pt x="18698" y="324"/>
                    <a:pt x="18857" y="214"/>
                    <a:pt x="19030" y="129"/>
                  </a:cubicBezTo>
                  <a:cubicBezTo>
                    <a:pt x="19208" y="42"/>
                    <a:pt x="19425" y="0"/>
                    <a:pt x="19690" y="0"/>
                  </a:cubicBezTo>
                  <a:cubicBezTo>
                    <a:pt x="19858" y="0"/>
                    <a:pt x="20017" y="50"/>
                    <a:pt x="20165" y="155"/>
                  </a:cubicBezTo>
                  <a:cubicBezTo>
                    <a:pt x="20310" y="261"/>
                    <a:pt x="20420" y="400"/>
                    <a:pt x="20492" y="581"/>
                  </a:cubicBezTo>
                  <a:moveTo>
                    <a:pt x="15352" y="9977"/>
                  </a:moveTo>
                  <a:cubicBezTo>
                    <a:pt x="15598" y="10017"/>
                    <a:pt x="15813" y="9927"/>
                    <a:pt x="15995" y="9712"/>
                  </a:cubicBezTo>
                  <a:cubicBezTo>
                    <a:pt x="16180" y="9503"/>
                    <a:pt x="16278" y="9249"/>
                    <a:pt x="16293" y="8953"/>
                  </a:cubicBezTo>
                  <a:cubicBezTo>
                    <a:pt x="16307" y="8636"/>
                    <a:pt x="16232" y="8374"/>
                    <a:pt x="16066" y="8159"/>
                  </a:cubicBezTo>
                  <a:cubicBezTo>
                    <a:pt x="15895" y="7947"/>
                    <a:pt x="15682" y="7832"/>
                    <a:pt x="15420" y="7815"/>
                  </a:cubicBezTo>
                  <a:cubicBezTo>
                    <a:pt x="14323" y="7761"/>
                    <a:pt x="13286" y="7834"/>
                    <a:pt x="12317" y="8038"/>
                  </a:cubicBezTo>
                  <a:cubicBezTo>
                    <a:pt x="11346" y="8241"/>
                    <a:pt x="10426" y="8571"/>
                    <a:pt x="9551" y="9032"/>
                  </a:cubicBezTo>
                  <a:cubicBezTo>
                    <a:pt x="8674" y="9492"/>
                    <a:pt x="7843" y="10090"/>
                    <a:pt x="7047" y="10831"/>
                  </a:cubicBezTo>
                  <a:cubicBezTo>
                    <a:pt x="6250" y="11568"/>
                    <a:pt x="5480" y="12466"/>
                    <a:pt x="4733" y="13519"/>
                  </a:cubicBezTo>
                  <a:cubicBezTo>
                    <a:pt x="4563" y="13765"/>
                    <a:pt x="4483" y="14033"/>
                    <a:pt x="4497" y="14324"/>
                  </a:cubicBezTo>
                  <a:cubicBezTo>
                    <a:pt x="4511" y="14618"/>
                    <a:pt x="4621" y="14863"/>
                    <a:pt x="4822" y="15064"/>
                  </a:cubicBezTo>
                  <a:cubicBezTo>
                    <a:pt x="4972" y="15222"/>
                    <a:pt x="5164" y="15312"/>
                    <a:pt x="5393" y="15318"/>
                  </a:cubicBezTo>
                  <a:cubicBezTo>
                    <a:pt x="5669" y="15318"/>
                    <a:pt x="5901" y="15196"/>
                    <a:pt x="6088" y="14954"/>
                  </a:cubicBezTo>
                  <a:cubicBezTo>
                    <a:pt x="6760" y="14036"/>
                    <a:pt x="7436" y="13245"/>
                    <a:pt x="8117" y="12587"/>
                  </a:cubicBezTo>
                  <a:cubicBezTo>
                    <a:pt x="8795" y="11930"/>
                    <a:pt x="9511" y="11402"/>
                    <a:pt x="10260" y="11006"/>
                  </a:cubicBezTo>
                  <a:cubicBezTo>
                    <a:pt x="11012" y="10610"/>
                    <a:pt x="11803" y="10330"/>
                    <a:pt x="12638" y="10167"/>
                  </a:cubicBezTo>
                  <a:cubicBezTo>
                    <a:pt x="13469" y="10003"/>
                    <a:pt x="14374" y="9938"/>
                    <a:pt x="15352" y="9977"/>
                  </a:cubicBezTo>
                </a:path>
              </a:pathLst>
            </a:custGeom>
            <a:solidFill>
              <a:schemeClr val="accent3"/>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ea typeface="Gill Sans"/>
                <a:cs typeface="Gill Sans"/>
                <a:sym typeface="Gill Sans"/>
              </a:endParaRPr>
            </a:p>
          </p:txBody>
        </p:sp>
      </p:grpSp>
      <p:grpSp>
        <p:nvGrpSpPr>
          <p:cNvPr id="1156" name="Group 1156">
            <a:extLst>
              <a:ext uri="{FF2B5EF4-FFF2-40B4-BE49-F238E27FC236}">
                <a16:creationId xmlns:a16="http://schemas.microsoft.com/office/drawing/2014/main" xmlns="" id="{0AFA7A7B-56BF-44ED-8896-871CDF22F664}"/>
              </a:ext>
            </a:extLst>
          </p:cNvPr>
          <p:cNvGrpSpPr>
            <a:grpSpLocks/>
          </p:cNvGrpSpPr>
          <p:nvPr/>
        </p:nvGrpSpPr>
        <p:grpSpPr bwMode="auto">
          <a:xfrm>
            <a:off x="3830620" y="4473575"/>
            <a:ext cx="6936163" cy="2456663"/>
            <a:chOff x="-7198319" y="0"/>
            <a:chExt cx="10916707" cy="4913903"/>
          </a:xfrm>
        </p:grpSpPr>
        <p:sp>
          <p:nvSpPr>
            <p:cNvPr id="1153" name="Shape 1153">
              <a:extLst>
                <a:ext uri="{FF2B5EF4-FFF2-40B4-BE49-F238E27FC236}">
                  <a16:creationId xmlns:a16="http://schemas.microsoft.com/office/drawing/2014/main" xmlns="" id="{322AA32B-690E-41A7-A8ED-6824B6CCAD13}"/>
                </a:ext>
              </a:extLst>
            </p:cNvPr>
            <p:cNvSpPr/>
            <p:nvPr/>
          </p:nvSpPr>
          <p:spPr>
            <a:xfrm>
              <a:off x="2451405" y="1044699"/>
              <a:ext cx="1266983" cy="1270149"/>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1800" b="0" i="0" u="none" strike="noStrike" kern="0" cap="none" spc="0" normalizeH="0" baseline="0" noProof="0">
                  <a:ln>
                    <a:noFill/>
                  </a:ln>
                  <a:solidFill>
                    <a:srgbClr val="445469"/>
                  </a:solidFill>
                  <a:effectLst/>
                  <a:uLnTx/>
                  <a:uFillTx/>
                  <a:latin typeface="Helvetica"/>
                  <a:cs typeface="Helvetica"/>
                  <a:sym typeface="Helvetica"/>
                </a:rPr>
                <a:t> __________</a:t>
              </a:r>
            </a:p>
          </p:txBody>
        </p:sp>
        <p:sp>
          <p:nvSpPr>
            <p:cNvPr id="1154" name="Shape 1154">
              <a:extLst>
                <a:ext uri="{FF2B5EF4-FFF2-40B4-BE49-F238E27FC236}">
                  <a16:creationId xmlns:a16="http://schemas.microsoft.com/office/drawing/2014/main" xmlns="" id="{FB67016E-E959-484B-A916-98707A8F3BD6}"/>
                </a:ext>
              </a:extLst>
            </p:cNvPr>
            <p:cNvSpPr/>
            <p:nvPr/>
          </p:nvSpPr>
          <p:spPr>
            <a:xfrm>
              <a:off x="-7198319" y="3251714"/>
              <a:ext cx="7080914" cy="1662189"/>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wrap="square" lIns="22860" tIns="22860" rIns="22860" bIns="22860">
              <a:spAutoFit/>
            </a:bodyPr>
            <a:lstStyle>
              <a:lvl1pPr algn="ctr">
                <a:defRPr sz="2200"/>
              </a:lvl1pPr>
            </a:lstStyle>
            <a:p>
              <a:pPr marL="0" marR="0" lvl="0" indent="0" algn="ctr" defTabSz="914217" rtl="0" eaLnBrk="1" fontAlgn="auto" latinLnBrk="0" hangingPunct="0">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effectLst/>
                  <a:uLnTx/>
                  <a:uFillTx/>
                  <a:latin typeface="-apple-system, BlinkMacSystemFont, &amp;quot;Segoe UI&amp;quot;, Roboto, Oxygen-Sans, Ubuntu, Cantarell, &amp;quot;Helvetica Neue&amp;quot;, sans-serif"/>
                  <a:cs typeface="Helvetica"/>
                </a:rPr>
                <a:t>sự chuyển hóa tư bản hàng hóa và tư bản tiền tệ thành tư bản kinh doanh tiền tệ; </a:t>
              </a:r>
              <a:endParaRPr kumimoji="0" lang="en-US" sz="2000" b="0" i="0" u="none" strike="noStrike" kern="1200" cap="none" spc="0" normalizeH="0" baseline="0" noProof="0" dirty="0">
                <a:ln>
                  <a:noFill/>
                </a:ln>
                <a:effectLst/>
                <a:uLnTx/>
                <a:uFillTx/>
                <a:latin typeface="-apple-system, BlinkMacSystemFont, &amp;quot;Segoe UI&amp;quot;, Roboto, Oxygen-Sans, Ubuntu, Cantarell, &amp;quot;Helvetica Neue&amp;quot;, sans-serif"/>
                <a:cs typeface="Helvetica"/>
              </a:endParaRPr>
            </a:p>
            <a:p>
              <a:pPr marL="0" marR="0" lvl="0" indent="0" algn="ctr" defTabSz="914217" rtl="0" eaLnBrk="1" fontAlgn="auto" latinLnBrk="0" hangingPunct="0">
                <a:lnSpc>
                  <a:spcPct val="100000"/>
                </a:lnSpc>
                <a:spcBef>
                  <a:spcPts val="0"/>
                </a:spcBef>
                <a:spcAft>
                  <a:spcPts val="0"/>
                </a:spcAft>
                <a:buClrTx/>
                <a:buSzTx/>
                <a:buFontTx/>
                <a:buNone/>
                <a:tabLst/>
                <a:defRPr/>
              </a:pPr>
              <a:endParaRPr kumimoji="0" sz="1100" b="0" i="0" u="none" strike="noStrike" kern="0" cap="none" spc="0" normalizeH="0" baseline="0" noProof="0" dirty="0">
                <a:ln>
                  <a:noFill/>
                </a:ln>
                <a:solidFill>
                  <a:srgbClr val="445469"/>
                </a:solidFill>
                <a:effectLst/>
                <a:uLnTx/>
                <a:uFillTx/>
                <a:latin typeface="Helvetica"/>
                <a:cs typeface="Helvetica"/>
                <a:sym typeface="Helvetica"/>
              </a:endParaRPr>
            </a:p>
          </p:txBody>
        </p:sp>
        <p:sp>
          <p:nvSpPr>
            <p:cNvPr id="1155" name="Shape 1155">
              <a:extLst>
                <a:ext uri="{FF2B5EF4-FFF2-40B4-BE49-F238E27FC236}">
                  <a16:creationId xmlns:a16="http://schemas.microsoft.com/office/drawing/2014/main" xmlns="" id="{DA7EA5DE-D29A-4E42-A3F7-B1623DEC5CA3}"/>
                </a:ext>
              </a:extLst>
            </p:cNvPr>
            <p:cNvSpPr/>
            <p:nvPr/>
          </p:nvSpPr>
          <p:spPr>
            <a:xfrm>
              <a:off x="1914764" y="0"/>
              <a:ext cx="1009776" cy="1108206"/>
            </a:xfrm>
            <a:custGeom>
              <a:avLst/>
              <a:gdLst/>
              <a:ahLst/>
              <a:cxnLst>
                <a:cxn ang="0">
                  <a:pos x="wd2" y="hd2"/>
                </a:cxn>
                <a:cxn ang="5400000">
                  <a:pos x="wd2" y="hd2"/>
                </a:cxn>
                <a:cxn ang="10800000">
                  <a:pos x="wd2" y="hd2"/>
                </a:cxn>
                <a:cxn ang="16200000">
                  <a:pos x="wd2" y="hd2"/>
                </a:cxn>
              </a:cxnLst>
              <a:rect l="0" t="0" r="r" b="b"/>
              <a:pathLst>
                <a:path w="21600" h="21600" extrusionOk="0">
                  <a:moveTo>
                    <a:pt x="20264" y="0"/>
                  </a:moveTo>
                  <a:cubicBezTo>
                    <a:pt x="20631" y="0"/>
                    <a:pt x="20947" y="158"/>
                    <a:pt x="21209" y="478"/>
                  </a:cubicBezTo>
                  <a:cubicBezTo>
                    <a:pt x="21471" y="798"/>
                    <a:pt x="21600" y="1177"/>
                    <a:pt x="21600" y="1615"/>
                  </a:cubicBezTo>
                  <a:lnTo>
                    <a:pt x="21600" y="19985"/>
                  </a:lnTo>
                  <a:cubicBezTo>
                    <a:pt x="21600" y="20423"/>
                    <a:pt x="21471" y="20804"/>
                    <a:pt x="21209" y="21125"/>
                  </a:cubicBezTo>
                  <a:cubicBezTo>
                    <a:pt x="20949" y="21442"/>
                    <a:pt x="20633" y="21600"/>
                    <a:pt x="20264" y="21600"/>
                  </a:cubicBezTo>
                  <a:lnTo>
                    <a:pt x="1346" y="21600"/>
                  </a:lnTo>
                  <a:cubicBezTo>
                    <a:pt x="981" y="21600"/>
                    <a:pt x="663" y="21442"/>
                    <a:pt x="396" y="21125"/>
                  </a:cubicBezTo>
                  <a:cubicBezTo>
                    <a:pt x="132" y="20804"/>
                    <a:pt x="0" y="20423"/>
                    <a:pt x="0" y="19985"/>
                  </a:cubicBezTo>
                  <a:lnTo>
                    <a:pt x="0" y="1615"/>
                  </a:lnTo>
                  <a:cubicBezTo>
                    <a:pt x="0" y="1177"/>
                    <a:pt x="132" y="798"/>
                    <a:pt x="396" y="478"/>
                  </a:cubicBezTo>
                  <a:cubicBezTo>
                    <a:pt x="661" y="158"/>
                    <a:pt x="979" y="0"/>
                    <a:pt x="1346" y="0"/>
                  </a:cubicBezTo>
                  <a:lnTo>
                    <a:pt x="20264" y="0"/>
                  </a:lnTo>
                  <a:close/>
                  <a:moveTo>
                    <a:pt x="19806" y="2170"/>
                  </a:moveTo>
                  <a:lnTo>
                    <a:pt x="1801" y="2170"/>
                  </a:lnTo>
                  <a:lnTo>
                    <a:pt x="1801" y="19441"/>
                  </a:lnTo>
                  <a:lnTo>
                    <a:pt x="19806" y="19441"/>
                  </a:lnTo>
                  <a:lnTo>
                    <a:pt x="19806"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2" y="17288"/>
                  </a:moveTo>
                  <a:lnTo>
                    <a:pt x="3598" y="17288"/>
                  </a:lnTo>
                  <a:lnTo>
                    <a:pt x="3598" y="15811"/>
                  </a:lnTo>
                  <a:lnTo>
                    <a:pt x="6845" y="10745"/>
                  </a:lnTo>
                  <a:lnTo>
                    <a:pt x="9045" y="12943"/>
                  </a:lnTo>
                  <a:lnTo>
                    <a:pt x="13194" y="5387"/>
                  </a:lnTo>
                  <a:lnTo>
                    <a:pt x="17999" y="11351"/>
                  </a:lnTo>
                  <a:lnTo>
                    <a:pt x="17999" y="17288"/>
                  </a:lnTo>
                  <a:close/>
                </a:path>
              </a:pathLst>
            </a:custGeom>
            <a:solidFill>
              <a:schemeClr val="accent5"/>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ea typeface="Gill Sans"/>
                <a:cs typeface="Gill Sans"/>
                <a:sym typeface="Gill Sans"/>
              </a:endParaRPr>
            </a:p>
          </p:txBody>
        </p:sp>
      </p:grpSp>
      <p:grpSp>
        <p:nvGrpSpPr>
          <p:cNvPr id="1160" name="Group 1160">
            <a:extLst>
              <a:ext uri="{FF2B5EF4-FFF2-40B4-BE49-F238E27FC236}">
                <a16:creationId xmlns:a16="http://schemas.microsoft.com/office/drawing/2014/main" xmlns="" id="{2A4C5DA9-C329-4D42-B212-C72ABA88A7BB}"/>
              </a:ext>
            </a:extLst>
          </p:cNvPr>
          <p:cNvGrpSpPr>
            <a:grpSpLocks/>
          </p:cNvGrpSpPr>
          <p:nvPr/>
        </p:nvGrpSpPr>
        <p:grpSpPr bwMode="auto">
          <a:xfrm>
            <a:off x="747713" y="4433888"/>
            <a:ext cx="2449512" cy="1991260"/>
            <a:chOff x="0" y="0"/>
            <a:chExt cx="4899635" cy="3978822"/>
          </a:xfrm>
        </p:grpSpPr>
        <p:sp>
          <p:nvSpPr>
            <p:cNvPr id="1157" name="Shape 1157">
              <a:extLst>
                <a:ext uri="{FF2B5EF4-FFF2-40B4-BE49-F238E27FC236}">
                  <a16:creationId xmlns:a16="http://schemas.microsoft.com/office/drawing/2014/main" xmlns="" id="{C18CC183-BA18-42CB-9330-15AA824DE255}"/>
                </a:ext>
              </a:extLst>
            </p:cNvPr>
            <p:cNvSpPr/>
            <p:nvPr/>
          </p:nvSpPr>
          <p:spPr>
            <a:xfrm>
              <a:off x="2448229" y="1037260"/>
              <a:ext cx="1270158" cy="1268821"/>
            </a:xfrm>
            <a:prstGeom prst="line">
              <a:avLst/>
            </a:prstGeom>
            <a:noFill/>
            <a:ln w="12700" cap="flat">
              <a:noFill/>
              <a:miter lim="400000"/>
            </a:ln>
            <a:effectLst/>
          </p:spPr>
          <p:txBody>
            <a:bodyPr wrap="none" lIns="22860" tIns="22860" rIns="22860" bIns="22860">
              <a:spAutoFit/>
            </a:bodyPr>
            <a:lstStyle>
              <a:lvl1pPr algn="ctr">
                <a:defRPr b="1"/>
              </a:lvl1pPr>
            </a:lstStyle>
            <a:p>
              <a:pPr marL="0" marR="0" lvl="0" indent="0" algn="ctr" defTabSz="914217" rtl="0" eaLnBrk="1" fontAlgn="auto" latinLnBrk="0" hangingPunct="0">
                <a:lnSpc>
                  <a:spcPct val="100000"/>
                </a:lnSpc>
                <a:spcBef>
                  <a:spcPts val="0"/>
                </a:spcBef>
                <a:spcAft>
                  <a:spcPts val="0"/>
                </a:spcAft>
                <a:buClrTx/>
                <a:buSzTx/>
                <a:buFontTx/>
                <a:buNone/>
                <a:tabLst/>
                <a:defRPr b="0"/>
              </a:pPr>
              <a:r>
                <a:rPr kumimoji="0" sz="1800" b="0" i="0" u="none" strike="noStrike" kern="0" cap="none" spc="0" normalizeH="0" baseline="0" noProof="0">
                  <a:ln>
                    <a:noFill/>
                  </a:ln>
                  <a:solidFill>
                    <a:srgbClr val="445469"/>
                  </a:solidFill>
                  <a:effectLst/>
                  <a:uLnTx/>
                  <a:uFillTx/>
                  <a:latin typeface="Helvetica"/>
                  <a:cs typeface="Helvetica"/>
                  <a:sym typeface="Helvetica"/>
                </a:rPr>
                <a:t> _____</a:t>
              </a:r>
            </a:p>
          </p:txBody>
        </p:sp>
        <p:sp>
          <p:nvSpPr>
            <p:cNvPr id="1158" name="Shape 1158">
              <a:extLst>
                <a:ext uri="{FF2B5EF4-FFF2-40B4-BE49-F238E27FC236}">
                  <a16:creationId xmlns:a16="http://schemas.microsoft.com/office/drawing/2014/main" xmlns="" id="{FA78C454-A0FC-4F08-B369-E26CB97C20F8}"/>
                </a:ext>
              </a:extLst>
            </p:cNvPr>
            <p:cNvSpPr/>
            <p:nvPr/>
          </p:nvSpPr>
          <p:spPr>
            <a:xfrm>
              <a:off x="0" y="1703391"/>
              <a:ext cx="4899635" cy="2275431"/>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p:spPr>
          <p:txBody>
            <a:bodyPr lIns="22860" tIns="22860" rIns="22860" bIns="22860">
              <a:spAutoFit/>
            </a:bodyPr>
            <a:lstStyle>
              <a:lvl1pPr algn="ctr">
                <a:defRPr sz="2200"/>
              </a:lvl1pPr>
            </a:lstStyle>
            <a:p>
              <a:pPr defTabSz="914217" hangingPunct="0">
                <a:defRPr/>
              </a:pPr>
              <a:r>
                <a:rPr lang="vi-VN" sz="2000" dirty="0">
                  <a:latin typeface="-apple-system, BlinkMacSystemFont, &amp;quot;Segoe UI&amp;quot;, Roboto, Oxygen-Sans, Ubuntu, Cantarell, &amp;quot;Helvetica Neue&amp;quot;, sans-serif"/>
                </a:rPr>
                <a:t>sự phân chia lợi nhuận thành lợi tức và lợi nhuận doanh nghiệp;…</a:t>
              </a:r>
              <a:endParaRPr lang="en-US" sz="2000" dirty="0"/>
            </a:p>
            <a:p>
              <a:pPr marL="0" marR="0" lvl="0" indent="0" algn="ctr" defTabSz="914217" rtl="0" eaLnBrk="1" fontAlgn="auto" latinLnBrk="0" hangingPunct="0">
                <a:lnSpc>
                  <a:spcPct val="100000"/>
                </a:lnSpc>
                <a:spcBef>
                  <a:spcPts val="0"/>
                </a:spcBef>
                <a:spcAft>
                  <a:spcPts val="0"/>
                </a:spcAft>
                <a:buClrTx/>
                <a:buSzTx/>
                <a:buFontTx/>
                <a:buNone/>
                <a:tabLst/>
                <a:defRPr/>
              </a:pPr>
              <a:endParaRPr kumimoji="0" sz="1100" b="0" i="0" u="none" strike="noStrike" kern="0" cap="none" spc="0" normalizeH="0" baseline="0" noProof="0" dirty="0">
                <a:ln>
                  <a:noFill/>
                </a:ln>
                <a:solidFill>
                  <a:srgbClr val="445469"/>
                </a:solidFill>
                <a:effectLst/>
                <a:uLnTx/>
                <a:uFillTx/>
                <a:latin typeface="Helvetica"/>
                <a:cs typeface="Helvetica"/>
                <a:sym typeface="Helvetica"/>
              </a:endParaRPr>
            </a:p>
          </p:txBody>
        </p:sp>
        <p:sp>
          <p:nvSpPr>
            <p:cNvPr id="1159" name="Shape 1159">
              <a:extLst>
                <a:ext uri="{FF2B5EF4-FFF2-40B4-BE49-F238E27FC236}">
                  <a16:creationId xmlns:a16="http://schemas.microsoft.com/office/drawing/2014/main" xmlns="" id="{D5570783-72BD-45A2-AB10-9D29A2F79AC9}"/>
                </a:ext>
              </a:extLst>
            </p:cNvPr>
            <p:cNvSpPr/>
            <p:nvPr/>
          </p:nvSpPr>
          <p:spPr>
            <a:xfrm>
              <a:off x="1921114" y="0"/>
              <a:ext cx="1019303" cy="1122906"/>
            </a:xfrm>
            <a:custGeom>
              <a:avLst/>
              <a:gdLst/>
              <a:ahLst/>
              <a:cxnLst>
                <a:cxn ang="0">
                  <a:pos x="wd2" y="hd2"/>
                </a:cxn>
                <a:cxn ang="5400000">
                  <a:pos x="wd2" y="hd2"/>
                </a:cxn>
                <a:cxn ang="10800000">
                  <a:pos x="wd2" y="hd2"/>
                </a:cxn>
                <a:cxn ang="16200000">
                  <a:pos x="wd2" y="hd2"/>
                </a:cxn>
              </a:cxnLst>
              <a:rect l="0" t="0" r="r" b="b"/>
              <a:pathLst>
                <a:path w="21600" h="21600" extrusionOk="0">
                  <a:moveTo>
                    <a:pt x="21600" y="6949"/>
                  </a:moveTo>
                  <a:cubicBezTo>
                    <a:pt x="21600" y="7542"/>
                    <a:pt x="21408" y="8153"/>
                    <a:pt x="21018" y="8781"/>
                  </a:cubicBezTo>
                  <a:cubicBezTo>
                    <a:pt x="20629" y="9416"/>
                    <a:pt x="20110" y="10015"/>
                    <a:pt x="19459" y="10585"/>
                  </a:cubicBezTo>
                  <a:cubicBezTo>
                    <a:pt x="18807" y="11153"/>
                    <a:pt x="18041" y="11652"/>
                    <a:pt x="17160" y="12084"/>
                  </a:cubicBezTo>
                  <a:cubicBezTo>
                    <a:pt x="16276" y="12513"/>
                    <a:pt x="15328" y="12821"/>
                    <a:pt x="14316" y="12997"/>
                  </a:cubicBezTo>
                  <a:cubicBezTo>
                    <a:pt x="13881" y="13091"/>
                    <a:pt x="13493" y="13285"/>
                    <a:pt x="13152" y="13579"/>
                  </a:cubicBezTo>
                  <a:cubicBezTo>
                    <a:pt x="12810" y="13873"/>
                    <a:pt x="12642" y="14205"/>
                    <a:pt x="12642" y="14572"/>
                  </a:cubicBezTo>
                  <a:cubicBezTo>
                    <a:pt x="12642" y="14901"/>
                    <a:pt x="12714" y="15141"/>
                    <a:pt x="12866" y="15294"/>
                  </a:cubicBezTo>
                  <a:cubicBezTo>
                    <a:pt x="13016" y="15450"/>
                    <a:pt x="13178" y="15597"/>
                    <a:pt x="13365" y="15729"/>
                  </a:cubicBezTo>
                  <a:cubicBezTo>
                    <a:pt x="13547" y="15867"/>
                    <a:pt x="13718" y="16011"/>
                    <a:pt x="13875" y="16170"/>
                  </a:cubicBezTo>
                  <a:cubicBezTo>
                    <a:pt x="14033" y="16331"/>
                    <a:pt x="14126" y="16575"/>
                    <a:pt x="14161" y="16904"/>
                  </a:cubicBezTo>
                  <a:cubicBezTo>
                    <a:pt x="14196" y="17118"/>
                    <a:pt x="14188" y="17341"/>
                    <a:pt x="14134" y="17565"/>
                  </a:cubicBezTo>
                  <a:cubicBezTo>
                    <a:pt x="14100" y="17697"/>
                    <a:pt x="14201" y="17806"/>
                    <a:pt x="14433" y="17894"/>
                  </a:cubicBezTo>
                  <a:cubicBezTo>
                    <a:pt x="14668" y="17982"/>
                    <a:pt x="14957" y="18070"/>
                    <a:pt x="15296" y="18155"/>
                  </a:cubicBezTo>
                  <a:cubicBezTo>
                    <a:pt x="15638" y="18237"/>
                    <a:pt x="15988" y="18343"/>
                    <a:pt x="16345" y="18469"/>
                  </a:cubicBezTo>
                  <a:cubicBezTo>
                    <a:pt x="16706" y="18596"/>
                    <a:pt x="16976" y="18757"/>
                    <a:pt x="17165" y="18954"/>
                  </a:cubicBezTo>
                  <a:cubicBezTo>
                    <a:pt x="17267" y="19051"/>
                    <a:pt x="17352" y="19233"/>
                    <a:pt x="17416" y="19512"/>
                  </a:cubicBezTo>
                  <a:cubicBezTo>
                    <a:pt x="17478" y="19791"/>
                    <a:pt x="17520" y="20091"/>
                    <a:pt x="17536" y="20417"/>
                  </a:cubicBezTo>
                  <a:cubicBezTo>
                    <a:pt x="17555" y="20728"/>
                    <a:pt x="17528" y="21001"/>
                    <a:pt x="17464" y="21242"/>
                  </a:cubicBezTo>
                  <a:cubicBezTo>
                    <a:pt x="17395" y="21480"/>
                    <a:pt x="17269" y="21600"/>
                    <a:pt x="17090" y="21600"/>
                  </a:cubicBezTo>
                  <a:lnTo>
                    <a:pt x="4496" y="21600"/>
                  </a:lnTo>
                  <a:cubicBezTo>
                    <a:pt x="4328" y="21600"/>
                    <a:pt x="4205" y="21480"/>
                    <a:pt x="4130" y="21242"/>
                  </a:cubicBezTo>
                  <a:cubicBezTo>
                    <a:pt x="4061" y="21001"/>
                    <a:pt x="4032" y="20728"/>
                    <a:pt x="4048" y="20417"/>
                  </a:cubicBezTo>
                  <a:cubicBezTo>
                    <a:pt x="4066" y="20091"/>
                    <a:pt x="4109" y="19791"/>
                    <a:pt x="4170" y="19512"/>
                  </a:cubicBezTo>
                  <a:cubicBezTo>
                    <a:pt x="4235" y="19233"/>
                    <a:pt x="4317" y="19051"/>
                    <a:pt x="4421" y="18954"/>
                  </a:cubicBezTo>
                  <a:cubicBezTo>
                    <a:pt x="4616" y="18769"/>
                    <a:pt x="4889" y="18607"/>
                    <a:pt x="5239" y="18475"/>
                  </a:cubicBezTo>
                  <a:cubicBezTo>
                    <a:pt x="5588" y="18346"/>
                    <a:pt x="5933" y="18237"/>
                    <a:pt x="6269" y="18155"/>
                  </a:cubicBezTo>
                  <a:cubicBezTo>
                    <a:pt x="6606" y="18070"/>
                    <a:pt x="6897" y="17985"/>
                    <a:pt x="7145" y="17902"/>
                  </a:cubicBezTo>
                  <a:cubicBezTo>
                    <a:pt x="7394" y="17817"/>
                    <a:pt x="7498" y="17706"/>
                    <a:pt x="7463" y="17565"/>
                  </a:cubicBezTo>
                  <a:cubicBezTo>
                    <a:pt x="7428" y="17433"/>
                    <a:pt x="7412" y="17312"/>
                    <a:pt x="7412" y="17206"/>
                  </a:cubicBezTo>
                  <a:lnTo>
                    <a:pt x="7412" y="16904"/>
                  </a:lnTo>
                  <a:cubicBezTo>
                    <a:pt x="7428" y="16575"/>
                    <a:pt x="7519" y="16331"/>
                    <a:pt x="7687" y="16170"/>
                  </a:cubicBezTo>
                  <a:cubicBezTo>
                    <a:pt x="7853" y="16011"/>
                    <a:pt x="8034" y="15867"/>
                    <a:pt x="8224" y="15729"/>
                  </a:cubicBezTo>
                  <a:cubicBezTo>
                    <a:pt x="8416" y="15594"/>
                    <a:pt x="8584" y="15447"/>
                    <a:pt x="8729" y="15294"/>
                  </a:cubicBezTo>
                  <a:cubicBezTo>
                    <a:pt x="8873" y="15141"/>
                    <a:pt x="8945" y="14901"/>
                    <a:pt x="8945" y="14572"/>
                  </a:cubicBezTo>
                  <a:cubicBezTo>
                    <a:pt x="8945" y="14205"/>
                    <a:pt x="8777" y="13876"/>
                    <a:pt x="8440" y="13579"/>
                  </a:cubicBezTo>
                  <a:cubicBezTo>
                    <a:pt x="8104" y="13282"/>
                    <a:pt x="7706" y="13091"/>
                    <a:pt x="7247" y="12997"/>
                  </a:cubicBezTo>
                  <a:cubicBezTo>
                    <a:pt x="6251" y="12812"/>
                    <a:pt x="5311" y="12498"/>
                    <a:pt x="4435" y="12063"/>
                  </a:cubicBezTo>
                  <a:cubicBezTo>
                    <a:pt x="3554" y="11629"/>
                    <a:pt x="2790" y="11129"/>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3" y="0"/>
                  </a:lnTo>
                  <a:cubicBezTo>
                    <a:pt x="15411" y="0"/>
                    <a:pt x="15646" y="38"/>
                    <a:pt x="15830" y="111"/>
                  </a:cubicBezTo>
                  <a:cubicBezTo>
                    <a:pt x="16012" y="187"/>
                    <a:pt x="16150" y="320"/>
                    <a:pt x="16244" y="499"/>
                  </a:cubicBezTo>
                  <a:cubicBezTo>
                    <a:pt x="16337" y="684"/>
                    <a:pt x="16404" y="939"/>
                    <a:pt x="16436" y="1265"/>
                  </a:cubicBezTo>
                  <a:cubicBezTo>
                    <a:pt x="16471" y="1594"/>
                    <a:pt x="16487" y="2006"/>
                    <a:pt x="16487" y="2505"/>
                  </a:cubicBezTo>
                  <a:lnTo>
                    <a:pt x="16487" y="2863"/>
                  </a:lnTo>
                  <a:cubicBezTo>
                    <a:pt x="16487" y="2989"/>
                    <a:pt x="16479" y="3119"/>
                    <a:pt x="16460" y="3251"/>
                  </a:cubicBezTo>
                  <a:lnTo>
                    <a:pt x="20604" y="3251"/>
                  </a:lnTo>
                  <a:cubicBezTo>
                    <a:pt x="20885" y="3251"/>
                    <a:pt x="21120" y="3351"/>
                    <a:pt x="21315" y="3550"/>
                  </a:cubicBezTo>
                  <a:cubicBezTo>
                    <a:pt x="21504" y="3753"/>
                    <a:pt x="21600" y="4006"/>
                    <a:pt x="21600" y="4317"/>
                  </a:cubicBez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30" y="5415"/>
                  </a:moveTo>
                  <a:lnTo>
                    <a:pt x="16281" y="5415"/>
                  </a:lnTo>
                  <a:cubicBezTo>
                    <a:pt x="16180" y="6299"/>
                    <a:pt x="16044" y="7189"/>
                    <a:pt x="15878" y="8082"/>
                  </a:cubicBezTo>
                  <a:cubicBezTo>
                    <a:pt x="15713" y="8978"/>
                    <a:pt x="15523" y="9798"/>
                    <a:pt x="15309" y="10550"/>
                  </a:cubicBezTo>
                  <a:cubicBezTo>
                    <a:pt x="15974" y="10315"/>
                    <a:pt x="16575" y="10033"/>
                    <a:pt x="17106" y="9707"/>
                  </a:cubicBezTo>
                  <a:cubicBezTo>
                    <a:pt x="17638" y="9381"/>
                    <a:pt x="18092" y="9040"/>
                    <a:pt x="18468" y="8699"/>
                  </a:cubicBezTo>
                  <a:cubicBezTo>
                    <a:pt x="18845" y="8358"/>
                    <a:pt x="19131" y="8029"/>
                    <a:pt x="19331" y="7709"/>
                  </a:cubicBezTo>
                  <a:cubicBezTo>
                    <a:pt x="19531" y="7389"/>
                    <a:pt x="19630" y="7137"/>
                    <a:pt x="19630" y="6949"/>
                  </a:cubicBezTo>
                  <a:lnTo>
                    <a:pt x="19630" y="5415"/>
                  </a:lnTo>
                  <a:close/>
                </a:path>
              </a:pathLst>
            </a:custGeom>
            <a:solidFill>
              <a:schemeClr val="accent4"/>
            </a:solidFill>
            <a:ln w="12700" cap="flat">
              <a:noFill/>
              <a:miter lim="400000"/>
            </a:ln>
            <a:effectLst/>
          </p:spPr>
          <p:txBody>
            <a:bodyPr lIns="22860" tIns="22860" rIns="22860" b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ea typeface="Gill Sans"/>
                <a:cs typeface="Gill Sans"/>
                <a:sym typeface="Gill Sans"/>
              </a:endParaRPr>
            </a:p>
          </p:txBody>
        </p:sp>
      </p:grpSp>
      <p:sp>
        <p:nvSpPr>
          <p:cNvPr id="1161" name="Shape 1161">
            <a:extLst>
              <a:ext uri="{FF2B5EF4-FFF2-40B4-BE49-F238E27FC236}">
                <a16:creationId xmlns:a16="http://schemas.microsoft.com/office/drawing/2014/main" xmlns="" id="{D89C244A-F008-4809-8182-13F71B2C9183}"/>
              </a:ext>
            </a:extLst>
          </p:cNvPr>
          <p:cNvSpPr/>
          <p:nvPr/>
        </p:nvSpPr>
        <p:spPr>
          <a:xfrm rot="20192703" flipH="1">
            <a:off x="6275388" y="1789113"/>
            <a:ext cx="663575" cy="585787"/>
          </a:xfrm>
          <a:custGeom>
            <a:avLst/>
            <a:gdLst/>
            <a:ahLst/>
            <a:cxnLst>
              <a:cxn ang="0">
                <a:pos x="wd2" y="hd2"/>
              </a:cxn>
              <a:cxn ang="5400000">
                <a:pos x="wd2" y="hd2"/>
              </a:cxn>
              <a:cxn ang="10800000">
                <a:pos x="wd2" y="hd2"/>
              </a:cxn>
              <a:cxn ang="16200000">
                <a:pos x="wd2" y="hd2"/>
              </a:cxn>
            </a:cxnLst>
            <a:rect l="0" t="0" r="r" b="b"/>
            <a:pathLst>
              <a:path w="19928" h="21218" extrusionOk="0">
                <a:moveTo>
                  <a:pt x="18404" y="18435"/>
                </a:moveTo>
                <a:cubicBezTo>
                  <a:pt x="18404" y="18435"/>
                  <a:pt x="21600" y="12605"/>
                  <a:pt x="18735" y="5979"/>
                </a:cubicBezTo>
                <a:cubicBezTo>
                  <a:pt x="18404" y="7171"/>
                  <a:pt x="18404" y="7171"/>
                  <a:pt x="18404" y="7171"/>
                </a:cubicBezTo>
                <a:cubicBezTo>
                  <a:pt x="18404" y="7171"/>
                  <a:pt x="16751" y="-382"/>
                  <a:pt x="8265" y="16"/>
                </a:cubicBezTo>
                <a:cubicBezTo>
                  <a:pt x="2314" y="413"/>
                  <a:pt x="0" y="3063"/>
                  <a:pt x="0" y="3063"/>
                </a:cubicBezTo>
                <a:cubicBezTo>
                  <a:pt x="0" y="3063"/>
                  <a:pt x="2094" y="2666"/>
                  <a:pt x="2204" y="7569"/>
                </a:cubicBezTo>
                <a:cubicBezTo>
                  <a:pt x="2314" y="10352"/>
                  <a:pt x="4739" y="14990"/>
                  <a:pt x="8486" y="16050"/>
                </a:cubicBezTo>
                <a:cubicBezTo>
                  <a:pt x="12233" y="16978"/>
                  <a:pt x="13114" y="17375"/>
                  <a:pt x="13114" y="17375"/>
                </a:cubicBezTo>
                <a:cubicBezTo>
                  <a:pt x="11241" y="18038"/>
                  <a:pt x="11241" y="18038"/>
                  <a:pt x="11241" y="18038"/>
                </a:cubicBezTo>
                <a:cubicBezTo>
                  <a:pt x="11241" y="18038"/>
                  <a:pt x="17522" y="18170"/>
                  <a:pt x="17743" y="21218"/>
                </a:cubicBezTo>
                <a:cubicBezTo>
                  <a:pt x="17743" y="21218"/>
                  <a:pt x="17302" y="7039"/>
                  <a:pt x="8927" y="4256"/>
                </a:cubicBezTo>
                <a:cubicBezTo>
                  <a:pt x="8927" y="4256"/>
                  <a:pt x="16861" y="5581"/>
                  <a:pt x="18404" y="18435"/>
                </a:cubicBezTo>
                <a:close/>
              </a:path>
            </a:pathLst>
          </a:custGeom>
          <a:solidFill>
            <a:schemeClr val="accent4"/>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2" name="Shape 1162">
            <a:extLst>
              <a:ext uri="{FF2B5EF4-FFF2-40B4-BE49-F238E27FC236}">
                <a16:creationId xmlns:a16="http://schemas.microsoft.com/office/drawing/2014/main" xmlns="" id="{A7CBBFA1-7144-4094-8B2D-742D3CA656D4}"/>
              </a:ext>
            </a:extLst>
          </p:cNvPr>
          <p:cNvSpPr/>
          <p:nvPr/>
        </p:nvSpPr>
        <p:spPr>
          <a:xfrm rot="1695130">
            <a:off x="7458075" y="2463800"/>
            <a:ext cx="327025" cy="420688"/>
          </a:xfrm>
          <a:custGeom>
            <a:avLst/>
            <a:gdLst/>
            <a:ahLst/>
            <a:cxnLst>
              <a:cxn ang="0">
                <a:pos x="wd2" y="hd2"/>
              </a:cxn>
              <a:cxn ang="5400000">
                <a:pos x="wd2" y="hd2"/>
              </a:cxn>
              <a:cxn ang="10800000">
                <a:pos x="wd2" y="hd2"/>
              </a:cxn>
              <a:cxn ang="16200000">
                <a:pos x="wd2" y="hd2"/>
              </a:cxn>
            </a:cxnLst>
            <a:rect l="0" t="0" r="r" b="b"/>
            <a:pathLst>
              <a:path w="20797" h="20798" extrusionOk="0">
                <a:moveTo>
                  <a:pt x="838" y="10960"/>
                </a:moveTo>
                <a:cubicBezTo>
                  <a:pt x="838" y="10960"/>
                  <a:pt x="-256" y="4545"/>
                  <a:pt x="9860" y="1337"/>
                </a:cubicBezTo>
                <a:cubicBezTo>
                  <a:pt x="16969" y="-802"/>
                  <a:pt x="20797" y="267"/>
                  <a:pt x="20797" y="267"/>
                </a:cubicBezTo>
                <a:cubicBezTo>
                  <a:pt x="20797" y="267"/>
                  <a:pt x="18063" y="695"/>
                  <a:pt x="20250" y="4545"/>
                </a:cubicBezTo>
                <a:cubicBezTo>
                  <a:pt x="21344" y="6683"/>
                  <a:pt x="20524" y="11388"/>
                  <a:pt x="16422" y="13527"/>
                </a:cubicBezTo>
                <a:cubicBezTo>
                  <a:pt x="12595" y="15879"/>
                  <a:pt x="11501" y="16521"/>
                  <a:pt x="11501" y="16521"/>
                </a:cubicBezTo>
                <a:cubicBezTo>
                  <a:pt x="13962" y="16307"/>
                  <a:pt x="13962" y="16307"/>
                  <a:pt x="13962" y="16307"/>
                </a:cubicBezTo>
                <a:cubicBezTo>
                  <a:pt x="13962" y="16307"/>
                  <a:pt x="7673" y="18659"/>
                  <a:pt x="7947" y="20798"/>
                </a:cubicBezTo>
                <a:cubicBezTo>
                  <a:pt x="7400" y="19943"/>
                  <a:pt x="7400" y="18873"/>
                  <a:pt x="7126" y="17804"/>
                </a:cubicBezTo>
                <a:cubicBezTo>
                  <a:pt x="6306" y="11816"/>
                  <a:pt x="8767" y="6469"/>
                  <a:pt x="12868" y="3475"/>
                </a:cubicBezTo>
                <a:cubicBezTo>
                  <a:pt x="7947" y="5828"/>
                  <a:pt x="3572" y="10319"/>
                  <a:pt x="4666" y="18659"/>
                </a:cubicBezTo>
                <a:cubicBezTo>
                  <a:pt x="2752" y="17376"/>
                  <a:pt x="-256" y="14382"/>
                  <a:pt x="17" y="10105"/>
                </a:cubicBezTo>
                <a:lnTo>
                  <a:pt x="838" y="10960"/>
                </a:lnTo>
                <a:close/>
              </a:path>
            </a:pathLst>
          </a:custGeom>
          <a:solidFill>
            <a:schemeClr val="accent5"/>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3" name="Shape 1163">
            <a:extLst>
              <a:ext uri="{FF2B5EF4-FFF2-40B4-BE49-F238E27FC236}">
                <a16:creationId xmlns:a16="http://schemas.microsoft.com/office/drawing/2014/main" xmlns="" id="{C20D741A-9559-4251-8494-D479061B132E}"/>
              </a:ext>
            </a:extLst>
          </p:cNvPr>
          <p:cNvSpPr/>
          <p:nvPr/>
        </p:nvSpPr>
        <p:spPr>
          <a:xfrm rot="19798984">
            <a:off x="6326188" y="2093913"/>
            <a:ext cx="1243012" cy="746125"/>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3"/>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4" name="Shape 1164">
            <a:extLst>
              <a:ext uri="{FF2B5EF4-FFF2-40B4-BE49-F238E27FC236}">
                <a16:creationId xmlns:a16="http://schemas.microsoft.com/office/drawing/2014/main" xmlns="" id="{711E302E-CCBC-4BF2-8F94-7B6588E56FFF}"/>
              </a:ext>
            </a:extLst>
          </p:cNvPr>
          <p:cNvSpPr/>
          <p:nvPr/>
        </p:nvSpPr>
        <p:spPr>
          <a:xfrm rot="20742510">
            <a:off x="6008686" y="2787330"/>
            <a:ext cx="327025" cy="420688"/>
          </a:xfrm>
          <a:custGeom>
            <a:avLst/>
            <a:gdLst/>
            <a:ahLst/>
            <a:cxnLst>
              <a:cxn ang="0">
                <a:pos x="wd2" y="hd2"/>
              </a:cxn>
              <a:cxn ang="5400000">
                <a:pos x="wd2" y="hd2"/>
              </a:cxn>
              <a:cxn ang="10800000">
                <a:pos x="wd2" y="hd2"/>
              </a:cxn>
              <a:cxn ang="16200000">
                <a:pos x="wd2" y="hd2"/>
              </a:cxn>
            </a:cxnLst>
            <a:rect l="0" t="0" r="r" b="b"/>
            <a:pathLst>
              <a:path w="20797" h="20798" extrusionOk="0">
                <a:moveTo>
                  <a:pt x="838" y="10960"/>
                </a:moveTo>
                <a:cubicBezTo>
                  <a:pt x="838" y="10960"/>
                  <a:pt x="-256" y="4545"/>
                  <a:pt x="9860" y="1337"/>
                </a:cubicBezTo>
                <a:cubicBezTo>
                  <a:pt x="16969" y="-802"/>
                  <a:pt x="20797" y="267"/>
                  <a:pt x="20797" y="267"/>
                </a:cubicBezTo>
                <a:cubicBezTo>
                  <a:pt x="20797" y="267"/>
                  <a:pt x="18063" y="695"/>
                  <a:pt x="20250" y="4545"/>
                </a:cubicBezTo>
                <a:cubicBezTo>
                  <a:pt x="21344" y="6683"/>
                  <a:pt x="20524" y="11388"/>
                  <a:pt x="16422" y="13527"/>
                </a:cubicBezTo>
                <a:cubicBezTo>
                  <a:pt x="12595" y="15879"/>
                  <a:pt x="11501" y="16521"/>
                  <a:pt x="11501" y="16521"/>
                </a:cubicBezTo>
                <a:cubicBezTo>
                  <a:pt x="13962" y="16307"/>
                  <a:pt x="13962" y="16307"/>
                  <a:pt x="13962" y="16307"/>
                </a:cubicBezTo>
                <a:cubicBezTo>
                  <a:pt x="13962" y="16307"/>
                  <a:pt x="7673" y="18659"/>
                  <a:pt x="7947" y="20798"/>
                </a:cubicBezTo>
                <a:cubicBezTo>
                  <a:pt x="7400" y="19943"/>
                  <a:pt x="7400" y="18873"/>
                  <a:pt x="7126" y="17804"/>
                </a:cubicBezTo>
                <a:cubicBezTo>
                  <a:pt x="6306" y="11816"/>
                  <a:pt x="8767" y="6469"/>
                  <a:pt x="12868" y="3475"/>
                </a:cubicBezTo>
                <a:cubicBezTo>
                  <a:pt x="7947" y="5828"/>
                  <a:pt x="3572" y="10319"/>
                  <a:pt x="4666" y="18659"/>
                </a:cubicBezTo>
                <a:cubicBezTo>
                  <a:pt x="2752" y="17376"/>
                  <a:pt x="-256" y="14382"/>
                  <a:pt x="17" y="10105"/>
                </a:cubicBezTo>
                <a:lnTo>
                  <a:pt x="838" y="10960"/>
                </a:lnTo>
                <a:close/>
              </a:path>
            </a:pathLst>
          </a:custGeom>
          <a:solidFill>
            <a:schemeClr val="accent5"/>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5" name="Shape 1165">
            <a:extLst>
              <a:ext uri="{FF2B5EF4-FFF2-40B4-BE49-F238E27FC236}">
                <a16:creationId xmlns:a16="http://schemas.microsoft.com/office/drawing/2014/main" xmlns="" id="{8FDB1CB2-39E1-477C-AE32-54B5EEDC2F32}"/>
              </a:ext>
            </a:extLst>
          </p:cNvPr>
          <p:cNvSpPr/>
          <p:nvPr/>
        </p:nvSpPr>
        <p:spPr>
          <a:xfrm rot="1666479" flipH="1">
            <a:off x="4586288" y="1646238"/>
            <a:ext cx="1125537" cy="676275"/>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3"/>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6" name="Shape 1166">
            <a:extLst>
              <a:ext uri="{FF2B5EF4-FFF2-40B4-BE49-F238E27FC236}">
                <a16:creationId xmlns:a16="http://schemas.microsoft.com/office/drawing/2014/main" xmlns="" id="{3220AB5B-A44E-455A-8086-3C9BE2D37173}"/>
              </a:ext>
            </a:extLst>
          </p:cNvPr>
          <p:cNvSpPr/>
          <p:nvPr/>
        </p:nvSpPr>
        <p:spPr>
          <a:xfrm>
            <a:off x="4421188" y="2667000"/>
            <a:ext cx="1214437" cy="1214438"/>
          </a:xfrm>
          <a:custGeom>
            <a:avLst/>
            <a:gdLst/>
            <a:ahLst/>
            <a:cxnLst>
              <a:cxn ang="0">
                <a:pos x="wd2" y="hd2"/>
              </a:cxn>
              <a:cxn ang="5400000">
                <a:pos x="wd2" y="hd2"/>
              </a:cxn>
              <a:cxn ang="10800000">
                <a:pos x="wd2" y="hd2"/>
              </a:cxn>
              <a:cxn ang="16200000">
                <a:pos x="wd2" y="hd2"/>
              </a:cxn>
            </a:cxnLst>
            <a:rect l="0" t="0" r="r" b="b"/>
            <a:pathLst>
              <a:path w="18446" h="20026" extrusionOk="0">
                <a:moveTo>
                  <a:pt x="10675" y="12159"/>
                </a:moveTo>
                <a:cubicBezTo>
                  <a:pt x="10675" y="12159"/>
                  <a:pt x="17392" y="15735"/>
                  <a:pt x="16470" y="20026"/>
                </a:cubicBezTo>
                <a:cubicBezTo>
                  <a:pt x="14495" y="18739"/>
                  <a:pt x="8436" y="21600"/>
                  <a:pt x="4748" y="18024"/>
                </a:cubicBezTo>
                <a:cubicBezTo>
                  <a:pt x="-3154" y="9870"/>
                  <a:pt x="1192" y="0"/>
                  <a:pt x="1192" y="0"/>
                </a:cubicBezTo>
                <a:cubicBezTo>
                  <a:pt x="1983" y="7009"/>
                  <a:pt x="8700" y="3147"/>
                  <a:pt x="13441" y="7725"/>
                </a:cubicBezTo>
                <a:cubicBezTo>
                  <a:pt x="17787" y="11873"/>
                  <a:pt x="18183" y="15878"/>
                  <a:pt x="18446" y="18167"/>
                </a:cubicBezTo>
                <a:cubicBezTo>
                  <a:pt x="18183" y="17309"/>
                  <a:pt x="15548" y="13017"/>
                  <a:pt x="10675" y="12159"/>
                </a:cubicBezTo>
                <a:close/>
              </a:path>
            </a:pathLst>
          </a:custGeom>
          <a:solidFill>
            <a:schemeClr val="accent2"/>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grpSp>
        <p:nvGrpSpPr>
          <p:cNvPr id="1169" name="Group 1169">
            <a:extLst>
              <a:ext uri="{FF2B5EF4-FFF2-40B4-BE49-F238E27FC236}">
                <a16:creationId xmlns:a16="http://schemas.microsoft.com/office/drawing/2014/main" xmlns="" id="{08A697E2-76FC-4FFF-ACDC-F5116A1F92A9}"/>
              </a:ext>
            </a:extLst>
          </p:cNvPr>
          <p:cNvGrpSpPr>
            <a:grpSpLocks/>
          </p:cNvGrpSpPr>
          <p:nvPr/>
        </p:nvGrpSpPr>
        <p:grpSpPr bwMode="auto">
          <a:xfrm>
            <a:off x="6583363" y="2701925"/>
            <a:ext cx="1389062" cy="989013"/>
            <a:chOff x="0" y="0"/>
            <a:chExt cx="2777046" cy="1977476"/>
          </a:xfrm>
        </p:grpSpPr>
        <p:sp>
          <p:nvSpPr>
            <p:cNvPr id="1167" name="Shape 1167">
              <a:extLst>
                <a:ext uri="{FF2B5EF4-FFF2-40B4-BE49-F238E27FC236}">
                  <a16:creationId xmlns:a16="http://schemas.microsoft.com/office/drawing/2014/main" xmlns="" id="{B8CCA1D5-A4E7-4186-B8CA-26DA9C857061}"/>
                </a:ext>
              </a:extLst>
            </p:cNvPr>
            <p:cNvSpPr/>
            <p:nvPr/>
          </p:nvSpPr>
          <p:spPr>
            <a:xfrm>
              <a:off x="0" y="307890"/>
              <a:ext cx="2777046" cy="1669586"/>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2"/>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68" name="Shape 1168">
              <a:extLst>
                <a:ext uri="{FF2B5EF4-FFF2-40B4-BE49-F238E27FC236}">
                  <a16:creationId xmlns:a16="http://schemas.microsoft.com/office/drawing/2014/main" xmlns="" id="{942B1EE0-6D6D-448E-8EFE-CC63C75AF7A9}"/>
                </a:ext>
              </a:extLst>
            </p:cNvPr>
            <p:cNvSpPr txBox="1"/>
            <p:nvPr/>
          </p:nvSpPr>
          <p:spPr>
            <a:xfrm>
              <a:off x="0" y="0"/>
              <a:ext cx="2777046" cy="739570"/>
            </a:xfrm>
            <a:prstGeom prst="rect">
              <a:avLst/>
            </a:prstGeom>
            <a:noFill/>
            <a:ln w="12700" cap="flat">
              <a:noFill/>
              <a:miter lim="400000"/>
            </a:ln>
            <a:effectLst/>
          </p:spPr>
          <p:txBody>
            <a:bodyPr lIns="45711" tIns="45711" rIns="45711" bIns="45711">
              <a:sp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r>
                <a:rPr kumimoji="0" sz="1800" b="0" i="0" u="none" strike="noStrike" kern="0" cap="none" spc="0" normalizeH="0" baseline="0" noProof="0">
                  <a:ln>
                    <a:noFill/>
                  </a:ln>
                  <a:solidFill>
                    <a:srgbClr val="445469"/>
                  </a:solidFill>
                  <a:effectLst/>
                  <a:uLnTx/>
                  <a:uFillTx/>
                  <a:latin typeface="Helvetica"/>
                  <a:cs typeface="Helvetica"/>
                  <a:sym typeface="Helvetica"/>
                </a:rPr>
                <a:t> </a:t>
              </a:r>
            </a:p>
          </p:txBody>
        </p:sp>
      </p:grpSp>
      <p:grpSp>
        <p:nvGrpSpPr>
          <p:cNvPr id="1177" name="Group 1177">
            <a:extLst>
              <a:ext uri="{FF2B5EF4-FFF2-40B4-BE49-F238E27FC236}">
                <a16:creationId xmlns:a16="http://schemas.microsoft.com/office/drawing/2014/main" xmlns="" id="{6EFDDBDF-FA55-4659-8554-60F95E30D5A2}"/>
              </a:ext>
            </a:extLst>
          </p:cNvPr>
          <p:cNvGrpSpPr>
            <a:grpSpLocks/>
          </p:cNvGrpSpPr>
          <p:nvPr/>
        </p:nvGrpSpPr>
        <p:grpSpPr bwMode="auto">
          <a:xfrm>
            <a:off x="5454650" y="2363788"/>
            <a:ext cx="2230438" cy="3642151"/>
            <a:chOff x="0" y="0"/>
            <a:chExt cx="4460674" cy="7757777"/>
          </a:xfrm>
        </p:grpSpPr>
        <p:sp>
          <p:nvSpPr>
            <p:cNvPr id="1170" name="Shape 1170">
              <a:extLst>
                <a:ext uri="{FF2B5EF4-FFF2-40B4-BE49-F238E27FC236}">
                  <a16:creationId xmlns:a16="http://schemas.microsoft.com/office/drawing/2014/main" xmlns="" id="{106C2496-DB48-44AC-8C81-C790F88F7D81}"/>
                </a:ext>
              </a:extLst>
            </p:cNvPr>
            <p:cNvSpPr/>
            <p:nvPr/>
          </p:nvSpPr>
          <p:spPr>
            <a:xfrm>
              <a:off x="1911263" y="1682333"/>
              <a:ext cx="2549411" cy="1688681"/>
            </a:xfrm>
            <a:custGeom>
              <a:avLst/>
              <a:gdLst/>
              <a:ahLst/>
              <a:cxnLst>
                <a:cxn ang="0">
                  <a:pos x="wd2" y="hd2"/>
                </a:cxn>
                <a:cxn ang="5400000">
                  <a:pos x="wd2" y="hd2"/>
                </a:cxn>
                <a:cxn ang="10800000">
                  <a:pos x="wd2" y="hd2"/>
                </a:cxn>
                <a:cxn ang="16200000">
                  <a:pos x="wd2" y="hd2"/>
                </a:cxn>
              </a:cxnLst>
              <a:rect l="0" t="0" r="r" b="b"/>
              <a:pathLst>
                <a:path w="21600" h="21013" extrusionOk="0">
                  <a:moveTo>
                    <a:pt x="12329" y="1096"/>
                  </a:moveTo>
                  <a:cubicBezTo>
                    <a:pt x="5257" y="3340"/>
                    <a:pt x="382" y="12036"/>
                    <a:pt x="669" y="21013"/>
                  </a:cubicBezTo>
                  <a:cubicBezTo>
                    <a:pt x="382" y="20592"/>
                    <a:pt x="287" y="19751"/>
                    <a:pt x="0" y="19330"/>
                  </a:cubicBezTo>
                  <a:cubicBezTo>
                    <a:pt x="0" y="10634"/>
                    <a:pt x="4588" y="2779"/>
                    <a:pt x="11469" y="535"/>
                  </a:cubicBezTo>
                  <a:cubicBezTo>
                    <a:pt x="15005" y="-587"/>
                    <a:pt x="18637" y="114"/>
                    <a:pt x="21600" y="2078"/>
                  </a:cubicBezTo>
                  <a:cubicBezTo>
                    <a:pt x="18828" y="535"/>
                    <a:pt x="15579" y="114"/>
                    <a:pt x="12329" y="1096"/>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1" name="Shape 1171">
              <a:extLst>
                <a:ext uri="{FF2B5EF4-FFF2-40B4-BE49-F238E27FC236}">
                  <a16:creationId xmlns:a16="http://schemas.microsoft.com/office/drawing/2014/main" xmlns="" id="{172DD2B0-9FB6-4222-BF04-DAE5EF313377}"/>
                </a:ext>
              </a:extLst>
            </p:cNvPr>
            <p:cNvSpPr/>
            <p:nvPr/>
          </p:nvSpPr>
          <p:spPr>
            <a:xfrm>
              <a:off x="612748" y="0"/>
              <a:ext cx="168266" cy="1577583"/>
            </a:xfrm>
            <a:custGeom>
              <a:avLst/>
              <a:gdLst/>
              <a:ahLst/>
              <a:cxnLst>
                <a:cxn ang="0">
                  <a:pos x="wd2" y="hd2"/>
                </a:cxn>
                <a:cxn ang="5400000">
                  <a:pos x="wd2" y="hd2"/>
                </a:cxn>
                <a:cxn ang="10800000">
                  <a:pos x="wd2" y="hd2"/>
                </a:cxn>
                <a:cxn ang="16200000">
                  <a:pos x="wd2" y="hd2"/>
                </a:cxn>
              </a:cxnLst>
              <a:rect l="0" t="0" r="r" b="b"/>
              <a:pathLst>
                <a:path w="15319" h="21600" extrusionOk="0">
                  <a:moveTo>
                    <a:pt x="11051" y="21333"/>
                  </a:moveTo>
                  <a:cubicBezTo>
                    <a:pt x="7965" y="21600"/>
                    <a:pt x="4879" y="21600"/>
                    <a:pt x="1794" y="21600"/>
                  </a:cubicBezTo>
                  <a:cubicBezTo>
                    <a:pt x="1794" y="14667"/>
                    <a:pt x="1794" y="9600"/>
                    <a:pt x="1794" y="8533"/>
                  </a:cubicBezTo>
                  <a:cubicBezTo>
                    <a:pt x="-1292" y="2133"/>
                    <a:pt x="-263" y="0"/>
                    <a:pt x="3851" y="0"/>
                  </a:cubicBezTo>
                  <a:cubicBezTo>
                    <a:pt x="7965" y="0"/>
                    <a:pt x="20308" y="800"/>
                    <a:pt x="13108" y="7467"/>
                  </a:cubicBezTo>
                  <a:cubicBezTo>
                    <a:pt x="12079" y="8800"/>
                    <a:pt x="11051" y="13867"/>
                    <a:pt x="11051" y="21333"/>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2" name="Shape 1172">
              <a:extLst>
                <a:ext uri="{FF2B5EF4-FFF2-40B4-BE49-F238E27FC236}">
                  <a16:creationId xmlns:a16="http://schemas.microsoft.com/office/drawing/2014/main" xmlns="" id="{0C05BD5B-D267-48A6-BC6C-9287665F24C0}"/>
                </a:ext>
              </a:extLst>
            </p:cNvPr>
            <p:cNvSpPr/>
            <p:nvPr/>
          </p:nvSpPr>
          <p:spPr>
            <a:xfrm>
              <a:off x="0" y="2929798"/>
              <a:ext cx="203191" cy="3329751"/>
            </a:xfrm>
            <a:custGeom>
              <a:avLst/>
              <a:gdLst/>
              <a:ahLst/>
              <a:cxnLst>
                <a:cxn ang="0">
                  <a:pos x="wd2" y="hd2"/>
                </a:cxn>
                <a:cxn ang="5400000">
                  <a:pos x="wd2" y="hd2"/>
                </a:cxn>
                <a:cxn ang="10800000">
                  <a:pos x="wd2" y="hd2"/>
                </a:cxn>
                <a:cxn ang="16200000">
                  <a:pos x="wd2" y="hd2"/>
                </a:cxn>
              </a:cxnLst>
              <a:rect l="0" t="0" r="r" b="b"/>
              <a:pathLst>
                <a:path w="12988" h="21474" extrusionOk="0">
                  <a:moveTo>
                    <a:pt x="7228" y="21474"/>
                  </a:moveTo>
                  <a:cubicBezTo>
                    <a:pt x="10108" y="21474"/>
                    <a:pt x="12988" y="21256"/>
                    <a:pt x="12988" y="20965"/>
                  </a:cubicBezTo>
                  <a:cubicBezTo>
                    <a:pt x="12988" y="819"/>
                    <a:pt x="12988" y="819"/>
                    <a:pt x="12988" y="819"/>
                  </a:cubicBezTo>
                  <a:cubicBezTo>
                    <a:pt x="12988" y="529"/>
                    <a:pt x="10108" y="19"/>
                    <a:pt x="7228" y="19"/>
                  </a:cubicBezTo>
                  <a:cubicBezTo>
                    <a:pt x="4348" y="19"/>
                    <a:pt x="-7892" y="-126"/>
                    <a:pt x="7948" y="383"/>
                  </a:cubicBezTo>
                  <a:cubicBezTo>
                    <a:pt x="13708" y="529"/>
                    <a:pt x="2188" y="20965"/>
                    <a:pt x="2188" y="20965"/>
                  </a:cubicBezTo>
                  <a:cubicBezTo>
                    <a:pt x="2188" y="21256"/>
                    <a:pt x="4348" y="21474"/>
                    <a:pt x="7228" y="21474"/>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3" name="Shape 1173">
              <a:extLst>
                <a:ext uri="{FF2B5EF4-FFF2-40B4-BE49-F238E27FC236}">
                  <a16:creationId xmlns:a16="http://schemas.microsoft.com/office/drawing/2014/main" xmlns="" id="{758C79F8-A48D-40EB-9039-5BA65DD66968}"/>
                </a:ext>
              </a:extLst>
            </p:cNvPr>
            <p:cNvSpPr/>
            <p:nvPr/>
          </p:nvSpPr>
          <p:spPr>
            <a:xfrm>
              <a:off x="2406541" y="3755093"/>
              <a:ext cx="219066" cy="2504455"/>
            </a:xfrm>
            <a:custGeom>
              <a:avLst/>
              <a:gdLst/>
              <a:ahLst/>
              <a:cxnLst>
                <a:cxn ang="0">
                  <a:pos x="wd2" y="hd2"/>
                </a:cxn>
                <a:cxn ang="5400000">
                  <a:pos x="wd2" y="hd2"/>
                </a:cxn>
                <a:cxn ang="10800000">
                  <a:pos x="wd2" y="hd2"/>
                </a:cxn>
                <a:cxn ang="16200000">
                  <a:pos x="wd2" y="hd2"/>
                </a:cxn>
              </a:cxnLst>
              <a:rect l="0" t="0" r="r" b="b"/>
              <a:pathLst>
                <a:path w="16193" h="19988" extrusionOk="0">
                  <a:moveTo>
                    <a:pt x="5832" y="19988"/>
                  </a:moveTo>
                  <a:cubicBezTo>
                    <a:pt x="9155" y="19988"/>
                    <a:pt x="12478" y="19718"/>
                    <a:pt x="12478" y="19358"/>
                  </a:cubicBezTo>
                  <a:cubicBezTo>
                    <a:pt x="12478" y="19358"/>
                    <a:pt x="5832" y="4508"/>
                    <a:pt x="13309" y="1448"/>
                  </a:cubicBezTo>
                  <a:cubicBezTo>
                    <a:pt x="20786" y="-1612"/>
                    <a:pt x="11648" y="1088"/>
                    <a:pt x="9155" y="1358"/>
                  </a:cubicBezTo>
                  <a:cubicBezTo>
                    <a:pt x="-814" y="3158"/>
                    <a:pt x="17" y="19358"/>
                    <a:pt x="17" y="19358"/>
                  </a:cubicBezTo>
                  <a:cubicBezTo>
                    <a:pt x="17" y="19718"/>
                    <a:pt x="2509" y="19988"/>
                    <a:pt x="5832" y="19988"/>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4" name="Shape 1174">
              <a:extLst>
                <a:ext uri="{FF2B5EF4-FFF2-40B4-BE49-F238E27FC236}">
                  <a16:creationId xmlns:a16="http://schemas.microsoft.com/office/drawing/2014/main" xmlns="" id="{54F6333C-D011-4111-8D94-EF601EDE383E}"/>
                </a:ext>
              </a:extLst>
            </p:cNvPr>
            <p:cNvSpPr/>
            <p:nvPr/>
          </p:nvSpPr>
          <p:spPr>
            <a:xfrm>
              <a:off x="1860466" y="2879010"/>
              <a:ext cx="180968" cy="2882186"/>
            </a:xfrm>
            <a:custGeom>
              <a:avLst/>
              <a:gdLst/>
              <a:ahLst/>
              <a:cxnLst>
                <a:cxn ang="0">
                  <a:pos x="wd2" y="hd2"/>
                </a:cxn>
                <a:cxn ang="5400000">
                  <a:pos x="wd2" y="hd2"/>
                </a:cxn>
                <a:cxn ang="10800000">
                  <a:pos x="wd2" y="hd2"/>
                </a:cxn>
                <a:cxn ang="16200000">
                  <a:pos x="wd2" y="hd2"/>
                </a:cxn>
              </a:cxnLst>
              <a:rect l="0" t="0" r="r" b="b"/>
              <a:pathLst>
                <a:path w="17119" h="21006" extrusionOk="0">
                  <a:moveTo>
                    <a:pt x="7764" y="21006"/>
                  </a:moveTo>
                  <a:cubicBezTo>
                    <a:pt x="12084" y="21006"/>
                    <a:pt x="16404" y="20760"/>
                    <a:pt x="16404" y="20431"/>
                  </a:cubicBezTo>
                  <a:cubicBezTo>
                    <a:pt x="16404" y="20431"/>
                    <a:pt x="6684" y="4909"/>
                    <a:pt x="16404" y="966"/>
                  </a:cubicBezTo>
                  <a:cubicBezTo>
                    <a:pt x="19644" y="-594"/>
                    <a:pt x="11004" y="145"/>
                    <a:pt x="7764" y="392"/>
                  </a:cubicBezTo>
                  <a:cubicBezTo>
                    <a:pt x="-1956" y="1213"/>
                    <a:pt x="204" y="20431"/>
                    <a:pt x="204" y="20431"/>
                  </a:cubicBezTo>
                  <a:cubicBezTo>
                    <a:pt x="204" y="20760"/>
                    <a:pt x="3444" y="21006"/>
                    <a:pt x="7764" y="21006"/>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5" name="Shape 1175">
              <a:extLst>
                <a:ext uri="{FF2B5EF4-FFF2-40B4-BE49-F238E27FC236}">
                  <a16:creationId xmlns:a16="http://schemas.microsoft.com/office/drawing/2014/main" xmlns="" id="{A34E945A-4FBA-417C-8557-52823000C820}"/>
                </a:ext>
              </a:extLst>
            </p:cNvPr>
            <p:cNvSpPr/>
            <p:nvPr/>
          </p:nvSpPr>
          <p:spPr>
            <a:xfrm>
              <a:off x="31749" y="5567570"/>
              <a:ext cx="2543061" cy="2190207"/>
            </a:xfrm>
            <a:custGeom>
              <a:avLst/>
              <a:gdLst/>
              <a:ahLst/>
              <a:cxnLst>
                <a:cxn ang="0">
                  <a:pos x="wd2" y="hd2"/>
                </a:cxn>
                <a:cxn ang="5400000">
                  <a:pos x="wd2" y="hd2"/>
                </a:cxn>
                <a:cxn ang="10800000">
                  <a:pos x="wd2" y="hd2"/>
                </a:cxn>
                <a:cxn ang="16200000">
                  <a:pos x="wd2" y="hd2"/>
                </a:cxn>
              </a:cxnLst>
              <a:rect l="0" t="0" r="r" b="b"/>
              <a:pathLst>
                <a:path w="21511" h="21518" extrusionOk="0">
                  <a:moveTo>
                    <a:pt x="135" y="6675"/>
                  </a:moveTo>
                  <a:cubicBezTo>
                    <a:pt x="5296" y="14096"/>
                    <a:pt x="5296" y="14096"/>
                    <a:pt x="5296" y="14096"/>
                  </a:cubicBezTo>
                  <a:cubicBezTo>
                    <a:pt x="5296" y="14096"/>
                    <a:pt x="5296" y="14096"/>
                    <a:pt x="5296" y="14096"/>
                  </a:cubicBezTo>
                  <a:cubicBezTo>
                    <a:pt x="10266" y="21186"/>
                    <a:pt x="10266" y="21186"/>
                    <a:pt x="10266" y="21186"/>
                  </a:cubicBezTo>
                  <a:cubicBezTo>
                    <a:pt x="10362" y="21407"/>
                    <a:pt x="10553" y="21518"/>
                    <a:pt x="10744" y="21518"/>
                  </a:cubicBezTo>
                  <a:cubicBezTo>
                    <a:pt x="11031" y="21518"/>
                    <a:pt x="11222" y="21407"/>
                    <a:pt x="11317" y="21186"/>
                  </a:cubicBezTo>
                  <a:cubicBezTo>
                    <a:pt x="16287" y="14096"/>
                    <a:pt x="16287" y="14096"/>
                    <a:pt x="16287" y="14096"/>
                  </a:cubicBezTo>
                  <a:cubicBezTo>
                    <a:pt x="16287" y="14096"/>
                    <a:pt x="16287" y="14096"/>
                    <a:pt x="16287" y="14096"/>
                  </a:cubicBezTo>
                  <a:cubicBezTo>
                    <a:pt x="21353" y="6675"/>
                    <a:pt x="21353" y="6675"/>
                    <a:pt x="21353" y="6675"/>
                  </a:cubicBezTo>
                  <a:cubicBezTo>
                    <a:pt x="21544" y="6453"/>
                    <a:pt x="21544" y="6121"/>
                    <a:pt x="21448" y="5900"/>
                  </a:cubicBezTo>
                  <a:cubicBezTo>
                    <a:pt x="21353" y="5567"/>
                    <a:pt x="21162" y="5456"/>
                    <a:pt x="20875" y="5346"/>
                  </a:cubicBezTo>
                  <a:cubicBezTo>
                    <a:pt x="18868" y="5013"/>
                    <a:pt x="17148" y="3130"/>
                    <a:pt x="16956" y="693"/>
                  </a:cubicBezTo>
                  <a:cubicBezTo>
                    <a:pt x="16956" y="583"/>
                    <a:pt x="16861" y="472"/>
                    <a:pt x="16861" y="472"/>
                  </a:cubicBezTo>
                  <a:cubicBezTo>
                    <a:pt x="16670" y="140"/>
                    <a:pt x="16383" y="-82"/>
                    <a:pt x="16096" y="29"/>
                  </a:cubicBezTo>
                  <a:cubicBezTo>
                    <a:pt x="16001" y="29"/>
                    <a:pt x="15905" y="29"/>
                    <a:pt x="15809" y="140"/>
                  </a:cubicBezTo>
                  <a:cubicBezTo>
                    <a:pt x="15618" y="250"/>
                    <a:pt x="15523" y="472"/>
                    <a:pt x="15523" y="693"/>
                  </a:cubicBezTo>
                  <a:cubicBezTo>
                    <a:pt x="15236" y="3352"/>
                    <a:pt x="13133" y="5456"/>
                    <a:pt x="10744" y="5456"/>
                  </a:cubicBezTo>
                  <a:cubicBezTo>
                    <a:pt x="8355" y="5456"/>
                    <a:pt x="6348" y="3352"/>
                    <a:pt x="6061" y="693"/>
                  </a:cubicBezTo>
                  <a:cubicBezTo>
                    <a:pt x="5965" y="250"/>
                    <a:pt x="5679" y="29"/>
                    <a:pt x="5296" y="29"/>
                  </a:cubicBezTo>
                  <a:cubicBezTo>
                    <a:pt x="5296" y="29"/>
                    <a:pt x="5296" y="29"/>
                    <a:pt x="5296" y="29"/>
                  </a:cubicBezTo>
                  <a:cubicBezTo>
                    <a:pt x="5201" y="29"/>
                    <a:pt x="5105" y="29"/>
                    <a:pt x="5009" y="140"/>
                  </a:cubicBezTo>
                  <a:cubicBezTo>
                    <a:pt x="4818" y="140"/>
                    <a:pt x="4723" y="250"/>
                    <a:pt x="4723" y="472"/>
                  </a:cubicBezTo>
                  <a:cubicBezTo>
                    <a:pt x="4627" y="472"/>
                    <a:pt x="4627" y="583"/>
                    <a:pt x="4627" y="693"/>
                  </a:cubicBezTo>
                  <a:cubicBezTo>
                    <a:pt x="4340" y="3130"/>
                    <a:pt x="2716" y="5013"/>
                    <a:pt x="613" y="5346"/>
                  </a:cubicBezTo>
                  <a:cubicBezTo>
                    <a:pt x="326" y="5456"/>
                    <a:pt x="135" y="5567"/>
                    <a:pt x="40" y="5900"/>
                  </a:cubicBezTo>
                  <a:cubicBezTo>
                    <a:pt x="-56" y="6121"/>
                    <a:pt x="40" y="6453"/>
                    <a:pt x="135" y="6675"/>
                  </a:cubicBezTo>
                  <a:close/>
                  <a:moveTo>
                    <a:pt x="7112" y="14096"/>
                  </a:moveTo>
                  <a:cubicBezTo>
                    <a:pt x="9597" y="13543"/>
                    <a:pt x="11986" y="13543"/>
                    <a:pt x="14471" y="14096"/>
                  </a:cubicBezTo>
                  <a:cubicBezTo>
                    <a:pt x="10744" y="19303"/>
                    <a:pt x="10744" y="19303"/>
                    <a:pt x="10744" y="19303"/>
                  </a:cubicBezTo>
                  <a:lnTo>
                    <a:pt x="7112" y="14096"/>
                  </a:ln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6" name="Shape 1176">
              <a:extLst>
                <a:ext uri="{FF2B5EF4-FFF2-40B4-BE49-F238E27FC236}">
                  <a16:creationId xmlns:a16="http://schemas.microsoft.com/office/drawing/2014/main" xmlns="" id="{92E19B4D-D191-4265-BBEE-D6CD68BC710A}"/>
                </a:ext>
              </a:extLst>
            </p:cNvPr>
            <p:cNvSpPr/>
            <p:nvPr/>
          </p:nvSpPr>
          <p:spPr>
            <a:xfrm>
              <a:off x="574650" y="2117199"/>
              <a:ext cx="171442" cy="3643997"/>
            </a:xfrm>
            <a:custGeom>
              <a:avLst/>
              <a:gdLst/>
              <a:ahLst/>
              <a:cxnLst>
                <a:cxn ang="0">
                  <a:pos x="wd2" y="hd2"/>
                </a:cxn>
                <a:cxn ang="5400000">
                  <a:pos x="wd2" y="hd2"/>
                </a:cxn>
                <a:cxn ang="10800000">
                  <a:pos x="wd2" y="hd2"/>
                </a:cxn>
                <a:cxn ang="16200000">
                  <a:pos x="wd2" y="hd2"/>
                </a:cxn>
              </a:cxnLst>
              <a:rect l="0" t="0" r="r" b="b"/>
              <a:pathLst>
                <a:path w="21600" h="21600" extrusionOk="0">
                  <a:moveTo>
                    <a:pt x="18720" y="288"/>
                  </a:moveTo>
                  <a:cubicBezTo>
                    <a:pt x="18720" y="9864"/>
                    <a:pt x="21600" y="21096"/>
                    <a:pt x="21600" y="21096"/>
                  </a:cubicBezTo>
                  <a:cubicBezTo>
                    <a:pt x="21600" y="21384"/>
                    <a:pt x="15840" y="21600"/>
                    <a:pt x="10080" y="21600"/>
                  </a:cubicBezTo>
                  <a:cubicBezTo>
                    <a:pt x="4320" y="21600"/>
                    <a:pt x="0" y="21384"/>
                    <a:pt x="0" y="21096"/>
                  </a:cubicBezTo>
                  <a:cubicBezTo>
                    <a:pt x="0" y="21096"/>
                    <a:pt x="4320" y="9648"/>
                    <a:pt x="5760" y="0"/>
                  </a:cubicBezTo>
                  <a:cubicBezTo>
                    <a:pt x="10080" y="144"/>
                    <a:pt x="14400" y="216"/>
                    <a:pt x="18720" y="288"/>
                  </a:cubicBezTo>
                  <a:close/>
                </a:path>
              </a:pathLst>
            </a:custGeom>
            <a:solidFill>
              <a:schemeClr val="accent5"/>
            </a:solidFill>
            <a:ln w="12700" cap="flat">
              <a:noFill/>
              <a:miter lim="400000"/>
            </a:ln>
            <a:effectLst/>
          </p:spPr>
          <p:txBody>
            <a:bodyPr lIns="22860" tIns="22860" rIns="22860" b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grpSp>
      <p:sp>
        <p:nvSpPr>
          <p:cNvPr id="1178" name="Shape 1178">
            <a:extLst>
              <a:ext uri="{FF2B5EF4-FFF2-40B4-BE49-F238E27FC236}">
                <a16:creationId xmlns:a16="http://schemas.microsoft.com/office/drawing/2014/main" xmlns="" id="{69B8C835-D532-4A04-9B66-C1331E547C3D}"/>
              </a:ext>
            </a:extLst>
          </p:cNvPr>
          <p:cNvSpPr/>
          <p:nvPr/>
        </p:nvSpPr>
        <p:spPr>
          <a:xfrm>
            <a:off x="5741988" y="3323808"/>
            <a:ext cx="787400" cy="696913"/>
          </a:xfrm>
          <a:custGeom>
            <a:avLst/>
            <a:gdLst/>
            <a:ahLst/>
            <a:cxnLst>
              <a:cxn ang="0">
                <a:pos x="wd2" y="hd2"/>
              </a:cxn>
              <a:cxn ang="5400000">
                <a:pos x="wd2" y="hd2"/>
              </a:cxn>
              <a:cxn ang="10800000">
                <a:pos x="wd2" y="hd2"/>
              </a:cxn>
              <a:cxn ang="16200000">
                <a:pos x="wd2" y="hd2"/>
              </a:cxn>
            </a:cxnLst>
            <a:rect l="0" t="0" r="r" b="b"/>
            <a:pathLst>
              <a:path w="19928" h="21218" extrusionOk="0">
                <a:moveTo>
                  <a:pt x="18404" y="18435"/>
                </a:moveTo>
                <a:cubicBezTo>
                  <a:pt x="18404" y="18435"/>
                  <a:pt x="21600" y="12605"/>
                  <a:pt x="18735" y="5979"/>
                </a:cubicBezTo>
                <a:cubicBezTo>
                  <a:pt x="18404" y="7171"/>
                  <a:pt x="18404" y="7171"/>
                  <a:pt x="18404" y="7171"/>
                </a:cubicBezTo>
                <a:cubicBezTo>
                  <a:pt x="18404" y="7171"/>
                  <a:pt x="16751" y="-382"/>
                  <a:pt x="8265" y="16"/>
                </a:cubicBezTo>
                <a:cubicBezTo>
                  <a:pt x="2314" y="413"/>
                  <a:pt x="0" y="3063"/>
                  <a:pt x="0" y="3063"/>
                </a:cubicBezTo>
                <a:cubicBezTo>
                  <a:pt x="0" y="3063"/>
                  <a:pt x="2094" y="2666"/>
                  <a:pt x="2204" y="7569"/>
                </a:cubicBezTo>
                <a:cubicBezTo>
                  <a:pt x="2314" y="10352"/>
                  <a:pt x="4739" y="14990"/>
                  <a:pt x="8486" y="16050"/>
                </a:cubicBezTo>
                <a:cubicBezTo>
                  <a:pt x="12233" y="16978"/>
                  <a:pt x="13114" y="17375"/>
                  <a:pt x="13114" y="17375"/>
                </a:cubicBezTo>
                <a:cubicBezTo>
                  <a:pt x="11241" y="18038"/>
                  <a:pt x="11241" y="18038"/>
                  <a:pt x="11241" y="18038"/>
                </a:cubicBezTo>
                <a:cubicBezTo>
                  <a:pt x="11241" y="18038"/>
                  <a:pt x="17522" y="18170"/>
                  <a:pt x="17743" y="21218"/>
                </a:cubicBezTo>
                <a:cubicBezTo>
                  <a:pt x="17743" y="21218"/>
                  <a:pt x="17302" y="7039"/>
                  <a:pt x="8927" y="4256"/>
                </a:cubicBezTo>
                <a:cubicBezTo>
                  <a:pt x="8927" y="4256"/>
                  <a:pt x="16861" y="5581"/>
                  <a:pt x="18404" y="18435"/>
                </a:cubicBezTo>
                <a:close/>
              </a:path>
            </a:pathLst>
          </a:custGeom>
          <a:solidFill>
            <a:schemeClr val="accent3"/>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79" name="Shape 1179">
            <a:extLst>
              <a:ext uri="{FF2B5EF4-FFF2-40B4-BE49-F238E27FC236}">
                <a16:creationId xmlns:a16="http://schemas.microsoft.com/office/drawing/2014/main" xmlns="" id="{CC161630-491F-4771-BC03-B92902C1AFA3}"/>
              </a:ext>
            </a:extLst>
          </p:cNvPr>
          <p:cNvSpPr/>
          <p:nvPr/>
        </p:nvSpPr>
        <p:spPr>
          <a:xfrm>
            <a:off x="5145088" y="2433638"/>
            <a:ext cx="366712" cy="587375"/>
          </a:xfrm>
          <a:custGeom>
            <a:avLst/>
            <a:gdLst/>
            <a:ahLst/>
            <a:cxnLst>
              <a:cxn ang="0">
                <a:pos x="wd2" y="hd2"/>
              </a:cxn>
              <a:cxn ang="5400000">
                <a:pos x="wd2" y="hd2"/>
              </a:cxn>
              <a:cxn ang="10800000">
                <a:pos x="wd2" y="hd2"/>
              </a:cxn>
              <a:cxn ang="16200000">
                <a:pos x="wd2" y="hd2"/>
              </a:cxn>
            </a:cxnLst>
            <a:rect l="0" t="0" r="r" b="b"/>
            <a:pathLst>
              <a:path w="17967" h="21600" extrusionOk="0">
                <a:moveTo>
                  <a:pt x="3290" y="17654"/>
                </a:moveTo>
                <a:cubicBezTo>
                  <a:pt x="3290" y="17654"/>
                  <a:pt x="-3079" y="13708"/>
                  <a:pt x="1906" y="6438"/>
                </a:cubicBezTo>
                <a:cubicBezTo>
                  <a:pt x="5506" y="1038"/>
                  <a:pt x="9383" y="0"/>
                  <a:pt x="9383" y="0"/>
                </a:cubicBezTo>
                <a:cubicBezTo>
                  <a:pt x="9383" y="0"/>
                  <a:pt x="7998" y="1662"/>
                  <a:pt x="12706" y="3531"/>
                </a:cubicBezTo>
                <a:cubicBezTo>
                  <a:pt x="15475" y="4569"/>
                  <a:pt x="18521" y="8308"/>
                  <a:pt x="17690" y="11838"/>
                </a:cubicBezTo>
                <a:cubicBezTo>
                  <a:pt x="16583" y="15577"/>
                  <a:pt x="16306" y="16408"/>
                  <a:pt x="16306" y="16408"/>
                </a:cubicBezTo>
                <a:cubicBezTo>
                  <a:pt x="17967" y="14954"/>
                  <a:pt x="17967" y="14954"/>
                  <a:pt x="17967" y="14954"/>
                </a:cubicBezTo>
                <a:cubicBezTo>
                  <a:pt x="17967" y="14954"/>
                  <a:pt x="15198" y="19938"/>
                  <a:pt x="17136" y="21600"/>
                </a:cubicBezTo>
                <a:cubicBezTo>
                  <a:pt x="16029" y="20977"/>
                  <a:pt x="15198" y="20354"/>
                  <a:pt x="14090" y="19731"/>
                </a:cubicBezTo>
                <a:cubicBezTo>
                  <a:pt x="8275" y="15785"/>
                  <a:pt x="5506" y="10592"/>
                  <a:pt x="6059" y="6231"/>
                </a:cubicBezTo>
                <a:cubicBezTo>
                  <a:pt x="4398" y="10385"/>
                  <a:pt x="4952" y="15992"/>
                  <a:pt x="12706" y="21600"/>
                </a:cubicBezTo>
                <a:cubicBezTo>
                  <a:pt x="10213" y="21600"/>
                  <a:pt x="5506" y="20977"/>
                  <a:pt x="2183" y="17654"/>
                </a:cubicBezTo>
                <a:lnTo>
                  <a:pt x="3290" y="17654"/>
                </a:lnTo>
                <a:close/>
              </a:path>
            </a:pathLst>
          </a:custGeom>
          <a:solidFill>
            <a:schemeClr val="accent1"/>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0" name="Shape 1180">
            <a:extLst>
              <a:ext uri="{FF2B5EF4-FFF2-40B4-BE49-F238E27FC236}">
                <a16:creationId xmlns:a16="http://schemas.microsoft.com/office/drawing/2014/main" xmlns="" id="{B203CB3F-C4AE-4452-A59F-E03016144133}"/>
              </a:ext>
            </a:extLst>
          </p:cNvPr>
          <p:cNvSpPr/>
          <p:nvPr/>
        </p:nvSpPr>
        <p:spPr>
          <a:xfrm>
            <a:off x="6692900" y="3973513"/>
            <a:ext cx="501650" cy="487362"/>
          </a:xfrm>
          <a:custGeom>
            <a:avLst/>
            <a:gdLst/>
            <a:ahLst/>
            <a:cxnLst>
              <a:cxn ang="0">
                <a:pos x="wd2" y="hd2"/>
              </a:cxn>
              <a:cxn ang="5400000">
                <a:pos x="wd2" y="hd2"/>
              </a:cxn>
              <a:cxn ang="10800000">
                <a:pos x="wd2" y="hd2"/>
              </a:cxn>
              <a:cxn ang="16200000">
                <a:pos x="wd2" y="hd2"/>
              </a:cxn>
            </a:cxnLst>
            <a:rect l="0" t="0" r="r" b="b"/>
            <a:pathLst>
              <a:path w="20660" h="21021" extrusionOk="0">
                <a:moveTo>
                  <a:pt x="1150" y="8401"/>
                </a:moveTo>
                <a:cubicBezTo>
                  <a:pt x="1150" y="8401"/>
                  <a:pt x="2079" y="1120"/>
                  <a:pt x="11137" y="149"/>
                </a:cubicBezTo>
                <a:cubicBezTo>
                  <a:pt x="17641" y="-579"/>
                  <a:pt x="20660" y="1605"/>
                  <a:pt x="20660" y="1605"/>
                </a:cubicBezTo>
                <a:cubicBezTo>
                  <a:pt x="20660" y="1605"/>
                  <a:pt x="18337" y="1605"/>
                  <a:pt x="18802" y="6217"/>
                </a:cubicBezTo>
                <a:cubicBezTo>
                  <a:pt x="19034" y="8886"/>
                  <a:pt x="16944" y="13497"/>
                  <a:pt x="12995" y="15196"/>
                </a:cubicBezTo>
                <a:cubicBezTo>
                  <a:pt x="9279" y="16652"/>
                  <a:pt x="8350" y="17138"/>
                  <a:pt x="8350" y="17138"/>
                </a:cubicBezTo>
                <a:cubicBezTo>
                  <a:pt x="10441" y="17381"/>
                  <a:pt x="10441" y="17381"/>
                  <a:pt x="10441" y="17381"/>
                </a:cubicBezTo>
                <a:cubicBezTo>
                  <a:pt x="10441" y="17381"/>
                  <a:pt x="4402" y="18351"/>
                  <a:pt x="3937" y="21021"/>
                </a:cubicBezTo>
                <a:cubicBezTo>
                  <a:pt x="3937" y="19808"/>
                  <a:pt x="3937" y="18594"/>
                  <a:pt x="4170" y="17381"/>
                </a:cubicBezTo>
                <a:cubicBezTo>
                  <a:pt x="5331" y="10828"/>
                  <a:pt x="8815" y="5488"/>
                  <a:pt x="12995" y="3061"/>
                </a:cubicBezTo>
                <a:cubicBezTo>
                  <a:pt x="8583" y="4518"/>
                  <a:pt x="3473" y="8401"/>
                  <a:pt x="1847" y="17866"/>
                </a:cubicBezTo>
                <a:cubicBezTo>
                  <a:pt x="686" y="15924"/>
                  <a:pt x="-940" y="12041"/>
                  <a:pt x="686" y="7430"/>
                </a:cubicBezTo>
                <a:lnTo>
                  <a:pt x="1150" y="8401"/>
                </a:lnTo>
                <a:close/>
              </a:path>
            </a:pathLst>
          </a:custGeom>
          <a:solidFill>
            <a:schemeClr val="accent5"/>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1" name="Shape 1181">
            <a:extLst>
              <a:ext uri="{FF2B5EF4-FFF2-40B4-BE49-F238E27FC236}">
                <a16:creationId xmlns:a16="http://schemas.microsoft.com/office/drawing/2014/main" xmlns="" id="{33D90C54-ABBB-44A5-95E7-8EB4D853565F}"/>
              </a:ext>
            </a:extLst>
          </p:cNvPr>
          <p:cNvSpPr/>
          <p:nvPr/>
        </p:nvSpPr>
        <p:spPr>
          <a:xfrm>
            <a:off x="6386513" y="2508250"/>
            <a:ext cx="428625" cy="550863"/>
          </a:xfrm>
          <a:custGeom>
            <a:avLst/>
            <a:gdLst/>
            <a:ahLst/>
            <a:cxnLst>
              <a:cxn ang="0">
                <a:pos x="wd2" y="hd2"/>
              </a:cxn>
              <a:cxn ang="5400000">
                <a:pos x="wd2" y="hd2"/>
              </a:cxn>
              <a:cxn ang="10800000">
                <a:pos x="wd2" y="hd2"/>
              </a:cxn>
              <a:cxn ang="16200000">
                <a:pos x="wd2" y="hd2"/>
              </a:cxn>
            </a:cxnLst>
            <a:rect l="0" t="0" r="r" b="b"/>
            <a:pathLst>
              <a:path w="20797" h="20798" extrusionOk="0">
                <a:moveTo>
                  <a:pt x="838" y="10960"/>
                </a:moveTo>
                <a:cubicBezTo>
                  <a:pt x="838" y="10960"/>
                  <a:pt x="-256" y="4545"/>
                  <a:pt x="9860" y="1337"/>
                </a:cubicBezTo>
                <a:cubicBezTo>
                  <a:pt x="16969" y="-802"/>
                  <a:pt x="20797" y="267"/>
                  <a:pt x="20797" y="267"/>
                </a:cubicBezTo>
                <a:cubicBezTo>
                  <a:pt x="20797" y="267"/>
                  <a:pt x="18063" y="695"/>
                  <a:pt x="20250" y="4545"/>
                </a:cubicBezTo>
                <a:cubicBezTo>
                  <a:pt x="21344" y="6683"/>
                  <a:pt x="20524" y="11388"/>
                  <a:pt x="16422" y="13527"/>
                </a:cubicBezTo>
                <a:cubicBezTo>
                  <a:pt x="12595" y="15879"/>
                  <a:pt x="11501" y="16521"/>
                  <a:pt x="11501" y="16521"/>
                </a:cubicBezTo>
                <a:cubicBezTo>
                  <a:pt x="13962" y="16307"/>
                  <a:pt x="13962" y="16307"/>
                  <a:pt x="13962" y="16307"/>
                </a:cubicBezTo>
                <a:cubicBezTo>
                  <a:pt x="13962" y="16307"/>
                  <a:pt x="7673" y="18659"/>
                  <a:pt x="7947" y="20798"/>
                </a:cubicBezTo>
                <a:cubicBezTo>
                  <a:pt x="7400" y="19943"/>
                  <a:pt x="7400" y="18873"/>
                  <a:pt x="7126" y="17804"/>
                </a:cubicBezTo>
                <a:cubicBezTo>
                  <a:pt x="6306" y="11816"/>
                  <a:pt x="8767" y="6469"/>
                  <a:pt x="12868" y="3475"/>
                </a:cubicBezTo>
                <a:cubicBezTo>
                  <a:pt x="7947" y="5828"/>
                  <a:pt x="3572" y="10319"/>
                  <a:pt x="4666" y="18659"/>
                </a:cubicBezTo>
                <a:cubicBezTo>
                  <a:pt x="2752" y="17376"/>
                  <a:pt x="-256" y="14382"/>
                  <a:pt x="17" y="10105"/>
                </a:cubicBezTo>
                <a:lnTo>
                  <a:pt x="838" y="10960"/>
                </a:lnTo>
                <a:close/>
              </a:path>
            </a:pathLst>
          </a:custGeom>
          <a:solidFill>
            <a:schemeClr val="accent1"/>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2" name="Shape 1182">
            <a:extLst>
              <a:ext uri="{FF2B5EF4-FFF2-40B4-BE49-F238E27FC236}">
                <a16:creationId xmlns:a16="http://schemas.microsoft.com/office/drawing/2014/main" xmlns="" id="{32256479-09F7-4ADC-8C56-AB90EC6EC2CA}"/>
              </a:ext>
            </a:extLst>
          </p:cNvPr>
          <p:cNvSpPr/>
          <p:nvPr/>
        </p:nvSpPr>
        <p:spPr>
          <a:xfrm>
            <a:off x="5529263" y="1860550"/>
            <a:ext cx="550862" cy="808038"/>
          </a:xfrm>
          <a:custGeom>
            <a:avLst/>
            <a:gdLst/>
            <a:ahLst/>
            <a:cxnLst>
              <a:cxn ang="0">
                <a:pos x="wd2" y="hd2"/>
              </a:cxn>
              <a:cxn ang="5400000">
                <a:pos x="wd2" y="hd2"/>
              </a:cxn>
              <a:cxn ang="10800000">
                <a:pos x="wd2" y="hd2"/>
              </a:cxn>
              <a:cxn ang="16200000">
                <a:pos x="wd2" y="hd2"/>
              </a:cxn>
            </a:cxnLst>
            <a:rect l="0" t="0" r="r" b="b"/>
            <a:pathLst>
              <a:path w="19065" h="21310" extrusionOk="0">
                <a:moveTo>
                  <a:pt x="1168" y="13117"/>
                </a:moveTo>
                <a:cubicBezTo>
                  <a:pt x="1168" y="13117"/>
                  <a:pt x="-1751" y="7158"/>
                  <a:pt x="7006" y="2838"/>
                </a:cubicBezTo>
                <a:cubicBezTo>
                  <a:pt x="13427" y="-290"/>
                  <a:pt x="17319" y="8"/>
                  <a:pt x="17319" y="8"/>
                </a:cubicBezTo>
                <a:cubicBezTo>
                  <a:pt x="17319" y="8"/>
                  <a:pt x="14984" y="1051"/>
                  <a:pt x="17903" y="4328"/>
                </a:cubicBezTo>
                <a:cubicBezTo>
                  <a:pt x="19460" y="6116"/>
                  <a:pt x="19849" y="10436"/>
                  <a:pt x="16541" y="13266"/>
                </a:cubicBezTo>
                <a:cubicBezTo>
                  <a:pt x="13427" y="15947"/>
                  <a:pt x="12649" y="16692"/>
                  <a:pt x="12649" y="16692"/>
                </a:cubicBezTo>
                <a:cubicBezTo>
                  <a:pt x="14984" y="16096"/>
                  <a:pt x="14984" y="16096"/>
                  <a:pt x="14984" y="16096"/>
                </a:cubicBezTo>
                <a:cubicBezTo>
                  <a:pt x="14984" y="16096"/>
                  <a:pt x="9535" y="19224"/>
                  <a:pt x="10119" y="21310"/>
                </a:cubicBezTo>
                <a:cubicBezTo>
                  <a:pt x="9730" y="20416"/>
                  <a:pt x="9146" y="19522"/>
                  <a:pt x="8757" y="18480"/>
                </a:cubicBezTo>
                <a:cubicBezTo>
                  <a:pt x="6422" y="13117"/>
                  <a:pt x="7395" y="7605"/>
                  <a:pt x="10508" y="4179"/>
                </a:cubicBezTo>
                <a:cubicBezTo>
                  <a:pt x="6617" y="7158"/>
                  <a:pt x="3503" y="12223"/>
                  <a:pt x="6422" y="19671"/>
                </a:cubicBezTo>
                <a:cubicBezTo>
                  <a:pt x="4476" y="18778"/>
                  <a:pt x="973" y="16543"/>
                  <a:pt x="0" y="12521"/>
                </a:cubicBezTo>
                <a:lnTo>
                  <a:pt x="1168" y="13117"/>
                </a:lnTo>
                <a:close/>
              </a:path>
            </a:pathLst>
          </a:custGeom>
          <a:solidFill>
            <a:schemeClr val="accent2"/>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3" name="Shape 1183">
            <a:extLst>
              <a:ext uri="{FF2B5EF4-FFF2-40B4-BE49-F238E27FC236}">
                <a16:creationId xmlns:a16="http://schemas.microsoft.com/office/drawing/2014/main" xmlns="" id="{823E64C4-88B5-4CA8-853D-572573D5597D}"/>
              </a:ext>
            </a:extLst>
          </p:cNvPr>
          <p:cNvSpPr/>
          <p:nvPr/>
        </p:nvSpPr>
        <p:spPr>
          <a:xfrm>
            <a:off x="4416425" y="2325688"/>
            <a:ext cx="581025" cy="514350"/>
          </a:xfrm>
          <a:custGeom>
            <a:avLst/>
            <a:gdLst/>
            <a:ahLst/>
            <a:cxnLst>
              <a:cxn ang="0">
                <a:pos x="wd2" y="hd2"/>
              </a:cxn>
              <a:cxn ang="5400000">
                <a:pos x="wd2" y="hd2"/>
              </a:cxn>
              <a:cxn ang="10800000">
                <a:pos x="wd2" y="hd2"/>
              </a:cxn>
              <a:cxn ang="16200000">
                <a:pos x="wd2" y="hd2"/>
              </a:cxn>
            </a:cxnLst>
            <a:rect l="0" t="0" r="r" b="b"/>
            <a:pathLst>
              <a:path w="19928" h="21218" extrusionOk="0">
                <a:moveTo>
                  <a:pt x="18404" y="18435"/>
                </a:moveTo>
                <a:cubicBezTo>
                  <a:pt x="18404" y="18435"/>
                  <a:pt x="21600" y="12605"/>
                  <a:pt x="18735" y="5979"/>
                </a:cubicBezTo>
                <a:cubicBezTo>
                  <a:pt x="18404" y="7171"/>
                  <a:pt x="18404" y="7171"/>
                  <a:pt x="18404" y="7171"/>
                </a:cubicBezTo>
                <a:cubicBezTo>
                  <a:pt x="18404" y="7171"/>
                  <a:pt x="16751" y="-382"/>
                  <a:pt x="8265" y="16"/>
                </a:cubicBezTo>
                <a:cubicBezTo>
                  <a:pt x="2314" y="413"/>
                  <a:pt x="0" y="3063"/>
                  <a:pt x="0" y="3063"/>
                </a:cubicBezTo>
                <a:cubicBezTo>
                  <a:pt x="0" y="3063"/>
                  <a:pt x="2094" y="2666"/>
                  <a:pt x="2204" y="7569"/>
                </a:cubicBezTo>
                <a:cubicBezTo>
                  <a:pt x="2314" y="10352"/>
                  <a:pt x="4739" y="14990"/>
                  <a:pt x="8486" y="16050"/>
                </a:cubicBezTo>
                <a:cubicBezTo>
                  <a:pt x="12233" y="16978"/>
                  <a:pt x="13114" y="17375"/>
                  <a:pt x="13114" y="17375"/>
                </a:cubicBezTo>
                <a:cubicBezTo>
                  <a:pt x="11241" y="18038"/>
                  <a:pt x="11241" y="18038"/>
                  <a:pt x="11241" y="18038"/>
                </a:cubicBezTo>
                <a:cubicBezTo>
                  <a:pt x="11241" y="18038"/>
                  <a:pt x="17522" y="18170"/>
                  <a:pt x="17743" y="21218"/>
                </a:cubicBezTo>
                <a:cubicBezTo>
                  <a:pt x="17743" y="21218"/>
                  <a:pt x="17302" y="7039"/>
                  <a:pt x="8927" y="4256"/>
                </a:cubicBezTo>
                <a:cubicBezTo>
                  <a:pt x="8927" y="4256"/>
                  <a:pt x="16861" y="5581"/>
                  <a:pt x="18404" y="18435"/>
                </a:cubicBezTo>
                <a:close/>
              </a:path>
            </a:pathLst>
          </a:custGeom>
          <a:solidFill>
            <a:schemeClr val="accent4"/>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1184" name="Shape 1184">
            <a:extLst>
              <a:ext uri="{FF2B5EF4-FFF2-40B4-BE49-F238E27FC236}">
                <a16:creationId xmlns:a16="http://schemas.microsoft.com/office/drawing/2014/main" xmlns="" id="{1E34D779-11FD-47D9-98A5-0D4AD1E96F14}"/>
              </a:ext>
            </a:extLst>
          </p:cNvPr>
          <p:cNvSpPr/>
          <p:nvPr/>
        </p:nvSpPr>
        <p:spPr>
          <a:xfrm rot="1801016" flipH="1">
            <a:off x="5694363" y="3892550"/>
            <a:ext cx="808037" cy="485775"/>
          </a:xfrm>
          <a:custGeom>
            <a:avLst/>
            <a:gdLst/>
            <a:ahLst/>
            <a:cxnLst>
              <a:cxn ang="0">
                <a:pos x="wd2" y="hd2"/>
              </a:cxn>
              <a:cxn ang="5400000">
                <a:pos x="wd2" y="hd2"/>
              </a:cxn>
              <a:cxn ang="10800000">
                <a:pos x="wd2" y="hd2"/>
              </a:cxn>
              <a:cxn ang="16200000">
                <a:pos x="wd2" y="hd2"/>
              </a:cxn>
            </a:cxnLst>
            <a:rect l="0" t="0" r="r" b="b"/>
            <a:pathLst>
              <a:path w="21600" h="17268" extrusionOk="0">
                <a:moveTo>
                  <a:pt x="790" y="10940"/>
                </a:moveTo>
                <a:cubicBezTo>
                  <a:pt x="790" y="10940"/>
                  <a:pt x="1229" y="3701"/>
                  <a:pt x="6410" y="431"/>
                </a:cubicBezTo>
                <a:cubicBezTo>
                  <a:pt x="6059" y="1716"/>
                  <a:pt x="6059" y="1716"/>
                  <a:pt x="6059" y="1716"/>
                </a:cubicBezTo>
                <a:cubicBezTo>
                  <a:pt x="6059" y="1716"/>
                  <a:pt x="10888" y="-3188"/>
                  <a:pt x="16859" y="3584"/>
                </a:cubicBezTo>
                <a:cubicBezTo>
                  <a:pt x="21161" y="8371"/>
                  <a:pt x="21600" y="12341"/>
                  <a:pt x="21600" y="12341"/>
                </a:cubicBezTo>
                <a:cubicBezTo>
                  <a:pt x="21600" y="12341"/>
                  <a:pt x="20195" y="10356"/>
                  <a:pt x="17824" y="14326"/>
                </a:cubicBezTo>
                <a:cubicBezTo>
                  <a:pt x="16420" y="16544"/>
                  <a:pt x="12468" y="18412"/>
                  <a:pt x="9220" y="16427"/>
                </a:cubicBezTo>
                <a:cubicBezTo>
                  <a:pt x="5971" y="14442"/>
                  <a:pt x="5180" y="13975"/>
                  <a:pt x="5180" y="13975"/>
                </a:cubicBezTo>
                <a:cubicBezTo>
                  <a:pt x="6234" y="15960"/>
                  <a:pt x="6234" y="15960"/>
                  <a:pt x="6234" y="15960"/>
                </a:cubicBezTo>
                <a:cubicBezTo>
                  <a:pt x="6234" y="15960"/>
                  <a:pt x="1493" y="11290"/>
                  <a:pt x="0" y="13742"/>
                </a:cubicBezTo>
                <a:cubicBezTo>
                  <a:pt x="0" y="13742"/>
                  <a:pt x="6937" y="2533"/>
                  <a:pt x="14488" y="6503"/>
                </a:cubicBezTo>
                <a:cubicBezTo>
                  <a:pt x="14488" y="6503"/>
                  <a:pt x="7990" y="1599"/>
                  <a:pt x="790" y="10940"/>
                </a:cubicBezTo>
                <a:close/>
              </a:path>
            </a:pathLst>
          </a:custGeom>
          <a:solidFill>
            <a:schemeClr val="accent4"/>
          </a:solidFill>
          <a:ln w="12700">
            <a:miter lim="400000"/>
          </a:ln>
        </p:spPr>
        <p:txBody>
          <a:bodyPr lIns="22860" rIns="22860"/>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47" name="Rectangle 46">
            <a:extLst>
              <a:ext uri="{FF2B5EF4-FFF2-40B4-BE49-F238E27FC236}">
                <a16:creationId xmlns:a16="http://schemas.microsoft.com/office/drawing/2014/main" xmlns="" id="{869F1A89-6F9A-4FED-9F2E-979C16E72392}"/>
              </a:ext>
            </a:extLst>
          </p:cNvPr>
          <p:cNvSpPr/>
          <p:nvPr/>
        </p:nvSpPr>
        <p:spPr>
          <a:xfrm>
            <a:off x="-15875" y="1371370"/>
            <a:ext cx="6096000" cy="461665"/>
          </a:xfrm>
          <a:prstGeom prst="rect">
            <a:avLst/>
          </a:prstGeom>
        </p:spPr>
        <p:txBody>
          <a:bodyPr>
            <a:spAutoFit/>
          </a:bodyPr>
          <a:lstStyle/>
          <a:p>
            <a:r>
              <a:rPr lang="en-US" sz="2400" b="1" dirty="0">
                <a:latin typeface="Arial" panose="020B0604020202020204" pitchFamily="34" charset="0"/>
                <a:cs typeface="Arial" panose="020B0604020202020204" pitchFamily="34" charset="0"/>
              </a:rPr>
              <a:t>Q</a:t>
            </a:r>
            <a:r>
              <a:rPr lang="vi-VN" sz="2400" b="1" dirty="0">
                <a:latin typeface="Arial" panose="020B0604020202020204" pitchFamily="34" charset="0"/>
                <a:cs typeface="Arial" panose="020B0604020202020204" pitchFamily="34" charset="0"/>
              </a:rPr>
              <a:t>uyển III</a:t>
            </a:r>
            <a:r>
              <a:rPr lang="en-US" sz="2400" b="1" dirty="0">
                <a:latin typeface="Arial" panose="020B0604020202020204" pitchFamily="34" charset="0"/>
                <a:cs typeface="Arial" panose="020B0604020202020204" pitchFamily="34" charset="0"/>
              </a:rPr>
              <a:t>:</a:t>
            </a:r>
            <a:r>
              <a:rPr lang="vi-VN" sz="2400" dirty="0">
                <a:latin typeface="Arial" panose="020B0604020202020204" pitchFamily="34" charset="0"/>
                <a:cs typeface="Arial" panose="020B0604020202020204" pitchFamily="34" charset="0"/>
              </a:rPr>
              <a:t> gồm 3 phần, 21 chương</a:t>
            </a:r>
            <a:endParaRPr lang="en-US" sz="2400"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xmlns="" id="{43EA91C4-8705-49D5-A2B1-6943CAD24645}"/>
              </a:ext>
            </a:extLst>
          </p:cNvPr>
          <p:cNvSpPr/>
          <p:nvPr/>
        </p:nvSpPr>
        <p:spPr>
          <a:xfrm>
            <a:off x="8618012" y="5486429"/>
            <a:ext cx="2961132" cy="400110"/>
          </a:xfrm>
          <a:prstGeom prst="rect">
            <a:avLst/>
          </a:prstGeom>
        </p:spPr>
        <p:txBody>
          <a:bodyPr wrap="none">
            <a:spAutoFit/>
          </a:bodyPr>
          <a:lstStyle/>
          <a:p>
            <a:r>
              <a:rPr lang="vi-VN" sz="2000" dirty="0">
                <a:latin typeface="-apple-system, BlinkMacSystemFont, &amp;quot;Segoe UI&amp;quot;, Roboto, Oxygen-Sans, Ubuntu, Cantarell, &amp;quot;Helvetica Neue&amp;quot;, sans-serif"/>
              </a:rPr>
              <a:t>quy luật tỷ suất lợi nhuận; </a:t>
            </a:r>
            <a:endParaRPr lang="en-US" sz="2000" dirty="0"/>
          </a:p>
        </p:txBody>
      </p:sp>
      <p:sp>
        <p:nvSpPr>
          <p:cNvPr id="49" name="Rectangle 48">
            <a:extLst>
              <a:ext uri="{FF2B5EF4-FFF2-40B4-BE49-F238E27FC236}">
                <a16:creationId xmlns:a16="http://schemas.microsoft.com/office/drawing/2014/main" xmlns="" id="{0E2806CE-6DFF-4912-835A-7355EE478CE0}"/>
              </a:ext>
            </a:extLst>
          </p:cNvPr>
          <p:cNvSpPr/>
          <p:nvPr/>
        </p:nvSpPr>
        <p:spPr>
          <a:xfrm>
            <a:off x="4902985" y="1105361"/>
            <a:ext cx="6370655" cy="523220"/>
          </a:xfrm>
          <a:prstGeom prst="rect">
            <a:avLst/>
          </a:prstGeom>
          <a:ln>
            <a:solidFill>
              <a:schemeClr val="accent1"/>
            </a:solidFill>
          </a:ln>
        </p:spPr>
        <p:txBody>
          <a:bodyPr wrap="none">
            <a:spAutoFit/>
          </a:bodyPr>
          <a:lstStyle/>
          <a:p>
            <a:r>
              <a:rPr lang="vi-VN" sz="2800" b="1" dirty="0">
                <a:solidFill>
                  <a:srgbClr val="EE0606"/>
                </a:solidFill>
                <a:latin typeface="Arial" panose="020B0604020202020204" pitchFamily="34" charset="0"/>
                <a:cs typeface="Arial" panose="020B0604020202020204" pitchFamily="34" charset="0"/>
              </a:rPr>
              <a:t>Giới thiệu bộ “Tư bản” của Các Mác</a:t>
            </a:r>
            <a:endParaRPr lang="vi-VN" sz="2800" b="1" i="0" dirty="0">
              <a:solidFill>
                <a:srgbClr val="EE0606"/>
              </a:solidFill>
              <a:effectLst/>
              <a:latin typeface="Arial" panose="020B0604020202020204" pitchFamily="34" charset="0"/>
              <a:cs typeface="Arial" panose="020B0604020202020204" pitchFamily="34" charset="0"/>
            </a:endParaRPr>
          </a:p>
        </p:txBody>
      </p:sp>
      <p:pic>
        <p:nvPicPr>
          <p:cNvPr id="46" name="Picture 4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cSld>
  <p:clrMapOvr>
    <a:masterClrMapping/>
  </p:clrMapOvr>
  <p:transition spd="slow" advClick="0" advTm="3000">
    <p:push/>
  </p:transition>
  <p:timing>
    <p:tnLst>
      <p:par>
        <p:cTn id="1" dur="indefinite" restart="never" fill="hold" nodeType="tmRoot">
          <p:childTnLst>
            <p:seq concurrent="1" prevAc="none" nextAc="seek">
              <p:cTn id="2" dur="indefinite" fill="hold" nodeType="mainSeq">
                <p:childTnLst>
                  <p:par>
                    <p:cTn id="3" fill="hold" nodeType="clickPar">
                      <p:stCondLst>
                        <p:cond delay="indefinite"/>
                        <p:cond evt="onBegin" delay="0">
                          <p:tn val="2"/>
                        </p:cond>
                      </p:stCondLst>
                      <p:childTnLst>
                        <p:par>
                          <p:cTn id="4" fill="hold" nodeType="afterGroup">
                            <p:stCondLst>
                              <p:cond delay="0"/>
                            </p:stCondLst>
                            <p:childTnLst>
                              <p:par>
                                <p:cTn id="5" presetID="2" presetClass="entr" presetSubtype="1" fill="hold" grpId="0" nodeType="afterEffect">
                                  <p:stCondLst>
                                    <p:cond delay="0"/>
                                  </p:stCondLst>
                                  <p:iterate>
                                    <p:tmAbs val="0"/>
                                  </p:iterate>
                                  <p:childTnLst>
                                    <p:set>
                                      <p:cBhvr>
                                        <p:cTn id="6" fill="hold"/>
                                        <p:tgtEl>
                                          <p:spTgt spid="1177"/>
                                        </p:tgtEl>
                                        <p:attrNameLst>
                                          <p:attrName>style.visibility</p:attrName>
                                        </p:attrNameLst>
                                      </p:cBhvr>
                                      <p:to>
                                        <p:strVal val="visible"/>
                                      </p:to>
                                    </p:set>
                                    <p:anim calcmode="lin" valueType="num">
                                      <p:cBhvr>
                                        <p:cTn id="7" dur="500" fill="hold"/>
                                        <p:tgtEl>
                                          <p:spTgt spid="1177"/>
                                        </p:tgtEl>
                                        <p:attrNameLst>
                                          <p:attrName>ppt_x</p:attrName>
                                        </p:attrNameLst>
                                      </p:cBhvr>
                                      <p:tavLst>
                                        <p:tav tm="0">
                                          <p:val>
                                            <p:strVal val="#ppt_x"/>
                                          </p:val>
                                        </p:tav>
                                        <p:tav tm="100000">
                                          <p:val>
                                            <p:strVal val="#ppt_x"/>
                                          </p:val>
                                        </p:tav>
                                      </p:tavLst>
                                    </p:anim>
                                    <p:anim calcmode="lin" valueType="num">
                                      <p:cBhvr>
                                        <p:cTn id="8" dur="500" fill="hold"/>
                                        <p:tgtEl>
                                          <p:spTgt spid="1177"/>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2" presetClass="entr" presetSubtype="12" fill="hold" nodeType="afterEffect">
                                  <p:stCondLst>
                                    <p:cond delay="0"/>
                                  </p:stCondLst>
                                  <p:iterate>
                                    <p:tmAbs val="0"/>
                                  </p:iterate>
                                  <p:childTnLst>
                                    <p:set>
                                      <p:cBhvr>
                                        <p:cTn id="11" fill="hold"/>
                                        <p:tgtEl>
                                          <p:spTgt spid="1165"/>
                                        </p:tgtEl>
                                        <p:attrNameLst>
                                          <p:attrName>style.visibility</p:attrName>
                                        </p:attrNameLst>
                                      </p:cBhvr>
                                      <p:to>
                                        <p:strVal val="visible"/>
                                      </p:to>
                                    </p:set>
                                    <p:anim calcmode="lin" valueType="num">
                                      <p:cBhvr>
                                        <p:cTn id="12" dur="500" fill="hold"/>
                                        <p:tgtEl>
                                          <p:spTgt spid="1165"/>
                                        </p:tgtEl>
                                        <p:attrNameLst>
                                          <p:attrName>ppt_x</p:attrName>
                                        </p:attrNameLst>
                                      </p:cBhvr>
                                      <p:tavLst>
                                        <p:tav tm="0">
                                          <p:val>
                                            <p:strVal val="0-#ppt_w/2"/>
                                          </p:val>
                                        </p:tav>
                                        <p:tav tm="100000">
                                          <p:val>
                                            <p:strVal val="#ppt_x"/>
                                          </p:val>
                                        </p:tav>
                                      </p:tavLst>
                                    </p:anim>
                                    <p:anim calcmode="lin" valueType="num">
                                      <p:cBhvr>
                                        <p:cTn id="13" dur="500" fill="hold"/>
                                        <p:tgtEl>
                                          <p:spTgt spid="1165"/>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2" presetClass="entr" presetSubtype="6" fill="hold" nodeType="afterEffect">
                                  <p:stCondLst>
                                    <p:cond delay="0"/>
                                  </p:stCondLst>
                                  <p:iterate>
                                    <p:tmAbs val="0"/>
                                  </p:iterate>
                                  <p:childTnLst>
                                    <p:set>
                                      <p:cBhvr>
                                        <p:cTn id="16" fill="hold"/>
                                        <p:tgtEl>
                                          <p:spTgt spid="1163"/>
                                        </p:tgtEl>
                                        <p:attrNameLst>
                                          <p:attrName>style.visibility</p:attrName>
                                        </p:attrNameLst>
                                      </p:cBhvr>
                                      <p:to>
                                        <p:strVal val="visible"/>
                                      </p:to>
                                    </p:set>
                                    <p:anim calcmode="lin" valueType="num">
                                      <p:cBhvr>
                                        <p:cTn id="17" dur="500" fill="hold"/>
                                        <p:tgtEl>
                                          <p:spTgt spid="1163"/>
                                        </p:tgtEl>
                                        <p:attrNameLst>
                                          <p:attrName>ppt_x</p:attrName>
                                        </p:attrNameLst>
                                      </p:cBhvr>
                                      <p:tavLst>
                                        <p:tav tm="0">
                                          <p:val>
                                            <p:strVal val="1+#ppt_w/2"/>
                                          </p:val>
                                        </p:tav>
                                        <p:tav tm="100000">
                                          <p:val>
                                            <p:strVal val="#ppt_x"/>
                                          </p:val>
                                        </p:tav>
                                      </p:tavLst>
                                    </p:anim>
                                    <p:anim calcmode="lin" valueType="num">
                                      <p:cBhvr>
                                        <p:cTn id="18" dur="500" fill="hold"/>
                                        <p:tgtEl>
                                          <p:spTgt spid="1163"/>
                                        </p:tgtEl>
                                        <p:attrNameLst>
                                          <p:attrName>ppt_y</p:attrName>
                                        </p:attrNameLst>
                                      </p:cBhvr>
                                      <p:tavLst>
                                        <p:tav tm="0">
                                          <p:val>
                                            <p:strVal val="1+#ppt_h/2"/>
                                          </p:val>
                                        </p:tav>
                                        <p:tav tm="100000">
                                          <p:val>
                                            <p:strVal val="#ppt_y"/>
                                          </p:val>
                                        </p:tav>
                                      </p:tavLst>
                                    </p:anim>
                                  </p:childTnLst>
                                </p:cTn>
                              </p:par>
                            </p:childTnLst>
                          </p:cTn>
                        </p:par>
                        <p:par>
                          <p:cTn id="19" fill="hold" nodeType="afterGroup">
                            <p:stCondLst>
                              <p:cond delay="1500"/>
                            </p:stCondLst>
                            <p:childTnLst>
                              <p:par>
                                <p:cTn id="20" presetID="2" presetClass="entr" presetSubtype="4" fill="hold" nodeType="afterEffect">
                                  <p:stCondLst>
                                    <p:cond delay="0"/>
                                  </p:stCondLst>
                                  <p:iterate>
                                    <p:tmAbs val="0"/>
                                  </p:iterate>
                                  <p:childTnLst>
                                    <p:set>
                                      <p:cBhvr>
                                        <p:cTn id="21" fill="hold"/>
                                        <p:tgtEl>
                                          <p:spTgt spid="1178"/>
                                        </p:tgtEl>
                                        <p:attrNameLst>
                                          <p:attrName>style.visibility</p:attrName>
                                        </p:attrNameLst>
                                      </p:cBhvr>
                                      <p:to>
                                        <p:strVal val="visible"/>
                                      </p:to>
                                    </p:set>
                                    <p:anim calcmode="lin" valueType="num">
                                      <p:cBhvr>
                                        <p:cTn id="22" dur="500" fill="hold"/>
                                        <p:tgtEl>
                                          <p:spTgt spid="1178"/>
                                        </p:tgtEl>
                                        <p:attrNameLst>
                                          <p:attrName>ppt_x</p:attrName>
                                        </p:attrNameLst>
                                      </p:cBhvr>
                                      <p:tavLst>
                                        <p:tav tm="0">
                                          <p:val>
                                            <p:strVal val="#ppt_x"/>
                                          </p:val>
                                        </p:tav>
                                        <p:tav tm="100000">
                                          <p:val>
                                            <p:strVal val="#ppt_x"/>
                                          </p:val>
                                        </p:tav>
                                      </p:tavLst>
                                    </p:anim>
                                    <p:anim calcmode="lin" valueType="num">
                                      <p:cBhvr>
                                        <p:cTn id="23" dur="500" fill="hold"/>
                                        <p:tgtEl>
                                          <p:spTgt spid="1178"/>
                                        </p:tgtEl>
                                        <p:attrNameLst>
                                          <p:attrName>ppt_y</p:attrName>
                                        </p:attrNameLst>
                                      </p:cBhvr>
                                      <p:tavLst>
                                        <p:tav tm="0">
                                          <p:val>
                                            <p:strVal val="1+#ppt_h/2"/>
                                          </p:val>
                                        </p:tav>
                                        <p:tav tm="100000">
                                          <p:val>
                                            <p:strVal val="#ppt_y"/>
                                          </p:val>
                                        </p:tav>
                                      </p:tavLst>
                                    </p:anim>
                                  </p:childTnLst>
                                </p:cTn>
                              </p:par>
                            </p:childTnLst>
                          </p:cTn>
                        </p:par>
                        <p:par>
                          <p:cTn id="24" fill="hold" nodeType="afterGroup">
                            <p:stCondLst>
                              <p:cond delay="2000"/>
                            </p:stCondLst>
                            <p:childTnLst>
                              <p:par>
                                <p:cTn id="25" presetID="2" presetClass="entr" presetSubtype="8" fill="hold" nodeType="afterEffect">
                                  <p:stCondLst>
                                    <p:cond delay="0"/>
                                  </p:stCondLst>
                                  <p:iterate>
                                    <p:tmAbs val="0"/>
                                  </p:iterate>
                                  <p:childTnLst>
                                    <p:set>
                                      <p:cBhvr>
                                        <p:cTn id="26" fill="hold"/>
                                        <p:tgtEl>
                                          <p:spTgt spid="1179"/>
                                        </p:tgtEl>
                                        <p:attrNameLst>
                                          <p:attrName>style.visibility</p:attrName>
                                        </p:attrNameLst>
                                      </p:cBhvr>
                                      <p:to>
                                        <p:strVal val="visible"/>
                                      </p:to>
                                    </p:set>
                                    <p:anim calcmode="lin" valueType="num">
                                      <p:cBhvr>
                                        <p:cTn id="27" dur="500" fill="hold"/>
                                        <p:tgtEl>
                                          <p:spTgt spid="1179"/>
                                        </p:tgtEl>
                                        <p:attrNameLst>
                                          <p:attrName>ppt_x</p:attrName>
                                        </p:attrNameLst>
                                      </p:cBhvr>
                                      <p:tavLst>
                                        <p:tav tm="0">
                                          <p:val>
                                            <p:strVal val="0-#ppt_w/2"/>
                                          </p:val>
                                        </p:tav>
                                        <p:tav tm="100000">
                                          <p:val>
                                            <p:strVal val="#ppt_x"/>
                                          </p:val>
                                        </p:tav>
                                      </p:tavLst>
                                    </p:anim>
                                    <p:anim calcmode="lin" valueType="num">
                                      <p:cBhvr>
                                        <p:cTn id="28" dur="500" fill="hold"/>
                                        <p:tgtEl>
                                          <p:spTgt spid="1179"/>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8" fill="hold" nodeType="afterEffect">
                                  <p:stCondLst>
                                    <p:cond delay="0"/>
                                  </p:stCondLst>
                                  <p:iterate>
                                    <p:tmAbs val="0"/>
                                  </p:iterate>
                                  <p:childTnLst>
                                    <p:set>
                                      <p:cBhvr>
                                        <p:cTn id="31" fill="hold"/>
                                        <p:tgtEl>
                                          <p:spTgt spid="1181"/>
                                        </p:tgtEl>
                                        <p:attrNameLst>
                                          <p:attrName>style.visibility</p:attrName>
                                        </p:attrNameLst>
                                      </p:cBhvr>
                                      <p:to>
                                        <p:strVal val="visible"/>
                                      </p:to>
                                    </p:set>
                                    <p:anim calcmode="lin" valueType="num">
                                      <p:cBhvr>
                                        <p:cTn id="32" dur="500" fill="hold"/>
                                        <p:tgtEl>
                                          <p:spTgt spid="1181"/>
                                        </p:tgtEl>
                                        <p:attrNameLst>
                                          <p:attrName>ppt_x</p:attrName>
                                        </p:attrNameLst>
                                      </p:cBhvr>
                                      <p:tavLst>
                                        <p:tav tm="0">
                                          <p:val>
                                            <p:strVal val="0-#ppt_w/2"/>
                                          </p:val>
                                        </p:tav>
                                        <p:tav tm="100000">
                                          <p:val>
                                            <p:strVal val="#ppt_x"/>
                                          </p:val>
                                        </p:tav>
                                      </p:tavLst>
                                    </p:anim>
                                    <p:anim calcmode="lin" valueType="num">
                                      <p:cBhvr>
                                        <p:cTn id="33" dur="500" fill="hold"/>
                                        <p:tgtEl>
                                          <p:spTgt spid="1181"/>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4" fill="hold" nodeType="afterEffect">
                                  <p:stCondLst>
                                    <p:cond delay="0"/>
                                  </p:stCondLst>
                                  <p:iterate>
                                    <p:tmAbs val="0"/>
                                  </p:iterate>
                                  <p:childTnLst>
                                    <p:set>
                                      <p:cBhvr>
                                        <p:cTn id="36" fill="hold"/>
                                        <p:tgtEl>
                                          <p:spTgt spid="1182"/>
                                        </p:tgtEl>
                                        <p:attrNameLst>
                                          <p:attrName>style.visibility</p:attrName>
                                        </p:attrNameLst>
                                      </p:cBhvr>
                                      <p:to>
                                        <p:strVal val="visible"/>
                                      </p:to>
                                    </p:set>
                                    <p:anim calcmode="lin" valueType="num">
                                      <p:cBhvr>
                                        <p:cTn id="37" dur="500" fill="hold"/>
                                        <p:tgtEl>
                                          <p:spTgt spid="1182"/>
                                        </p:tgtEl>
                                        <p:attrNameLst>
                                          <p:attrName>ppt_x</p:attrName>
                                        </p:attrNameLst>
                                      </p:cBhvr>
                                      <p:tavLst>
                                        <p:tav tm="0">
                                          <p:val>
                                            <p:strVal val="#ppt_x"/>
                                          </p:val>
                                        </p:tav>
                                        <p:tav tm="100000">
                                          <p:val>
                                            <p:strVal val="#ppt_x"/>
                                          </p:val>
                                        </p:tav>
                                      </p:tavLst>
                                    </p:anim>
                                    <p:anim calcmode="lin" valueType="num">
                                      <p:cBhvr>
                                        <p:cTn id="38" dur="500" fill="hold"/>
                                        <p:tgtEl>
                                          <p:spTgt spid="1182"/>
                                        </p:tgtEl>
                                        <p:attrNameLst>
                                          <p:attrName>ppt_y</p:attrName>
                                        </p:attrNameLst>
                                      </p:cBhvr>
                                      <p:tavLst>
                                        <p:tav tm="0">
                                          <p:val>
                                            <p:strVal val="1+#ppt_h/2"/>
                                          </p:val>
                                        </p:tav>
                                        <p:tav tm="100000">
                                          <p:val>
                                            <p:strVal val="#ppt_y"/>
                                          </p:val>
                                        </p:tav>
                                      </p:tavLst>
                                    </p:anim>
                                  </p:childTnLst>
                                </p:cTn>
                              </p:par>
                            </p:childTnLst>
                          </p:cTn>
                        </p:par>
                        <p:par>
                          <p:cTn id="39" fill="hold" nodeType="afterGroup">
                            <p:stCondLst>
                              <p:cond delay="3500"/>
                            </p:stCondLst>
                            <p:childTnLst>
                              <p:par>
                                <p:cTn id="40" presetID="2" presetClass="entr" presetSubtype="4" fill="hold" nodeType="afterEffect">
                                  <p:stCondLst>
                                    <p:cond delay="0"/>
                                  </p:stCondLst>
                                  <p:iterate>
                                    <p:tmAbs val="0"/>
                                  </p:iterate>
                                  <p:childTnLst>
                                    <p:set>
                                      <p:cBhvr>
                                        <p:cTn id="41" fill="hold"/>
                                        <p:tgtEl>
                                          <p:spTgt spid="1162"/>
                                        </p:tgtEl>
                                        <p:attrNameLst>
                                          <p:attrName>style.visibility</p:attrName>
                                        </p:attrNameLst>
                                      </p:cBhvr>
                                      <p:to>
                                        <p:strVal val="visible"/>
                                      </p:to>
                                    </p:set>
                                    <p:anim calcmode="lin" valueType="num">
                                      <p:cBhvr>
                                        <p:cTn id="42" dur="500" fill="hold"/>
                                        <p:tgtEl>
                                          <p:spTgt spid="1162"/>
                                        </p:tgtEl>
                                        <p:attrNameLst>
                                          <p:attrName>ppt_x</p:attrName>
                                        </p:attrNameLst>
                                      </p:cBhvr>
                                      <p:tavLst>
                                        <p:tav tm="0">
                                          <p:val>
                                            <p:strVal val="#ppt_x"/>
                                          </p:val>
                                        </p:tav>
                                        <p:tav tm="100000">
                                          <p:val>
                                            <p:strVal val="#ppt_x"/>
                                          </p:val>
                                        </p:tav>
                                      </p:tavLst>
                                    </p:anim>
                                    <p:anim calcmode="lin" valueType="num">
                                      <p:cBhvr>
                                        <p:cTn id="43" dur="500" fill="hold"/>
                                        <p:tgtEl>
                                          <p:spTgt spid="1162"/>
                                        </p:tgtEl>
                                        <p:attrNameLst>
                                          <p:attrName>ppt_y</p:attrName>
                                        </p:attrNameLst>
                                      </p:cBhvr>
                                      <p:tavLst>
                                        <p:tav tm="0">
                                          <p:val>
                                            <p:strVal val="1+#ppt_h/2"/>
                                          </p:val>
                                        </p:tav>
                                        <p:tav tm="100000">
                                          <p:val>
                                            <p:strVal val="#ppt_y"/>
                                          </p:val>
                                        </p:tav>
                                      </p:tavLst>
                                    </p:anim>
                                  </p:childTnLst>
                                </p:cTn>
                              </p:par>
                            </p:childTnLst>
                          </p:cTn>
                        </p:par>
                        <p:par>
                          <p:cTn id="44" fill="hold" nodeType="afterGroup">
                            <p:stCondLst>
                              <p:cond delay="4000"/>
                            </p:stCondLst>
                            <p:childTnLst>
                              <p:par>
                                <p:cTn id="45" presetID="2" presetClass="entr" presetSubtype="4" fill="hold" nodeType="afterEffect">
                                  <p:stCondLst>
                                    <p:cond delay="0"/>
                                  </p:stCondLst>
                                  <p:iterate>
                                    <p:tmAbs val="0"/>
                                  </p:iterate>
                                  <p:childTnLst>
                                    <p:set>
                                      <p:cBhvr>
                                        <p:cTn id="46" fill="hold"/>
                                        <p:tgtEl>
                                          <p:spTgt spid="1164"/>
                                        </p:tgtEl>
                                        <p:attrNameLst>
                                          <p:attrName>style.visibility</p:attrName>
                                        </p:attrNameLst>
                                      </p:cBhvr>
                                      <p:to>
                                        <p:strVal val="visible"/>
                                      </p:to>
                                    </p:set>
                                    <p:anim calcmode="lin" valueType="num">
                                      <p:cBhvr>
                                        <p:cTn id="47" dur="500" fill="hold"/>
                                        <p:tgtEl>
                                          <p:spTgt spid="1164"/>
                                        </p:tgtEl>
                                        <p:attrNameLst>
                                          <p:attrName>ppt_x</p:attrName>
                                        </p:attrNameLst>
                                      </p:cBhvr>
                                      <p:tavLst>
                                        <p:tav tm="0">
                                          <p:val>
                                            <p:strVal val="#ppt_x"/>
                                          </p:val>
                                        </p:tav>
                                        <p:tav tm="100000">
                                          <p:val>
                                            <p:strVal val="#ppt_x"/>
                                          </p:val>
                                        </p:tav>
                                      </p:tavLst>
                                    </p:anim>
                                    <p:anim calcmode="lin" valueType="num">
                                      <p:cBhvr>
                                        <p:cTn id="48" dur="500" fill="hold"/>
                                        <p:tgtEl>
                                          <p:spTgt spid="1164"/>
                                        </p:tgtEl>
                                        <p:attrNameLst>
                                          <p:attrName>ppt_y</p:attrName>
                                        </p:attrNameLst>
                                      </p:cBhvr>
                                      <p:tavLst>
                                        <p:tav tm="0">
                                          <p:val>
                                            <p:strVal val="1+#ppt_h/2"/>
                                          </p:val>
                                        </p:tav>
                                        <p:tav tm="100000">
                                          <p:val>
                                            <p:strVal val="#ppt_y"/>
                                          </p:val>
                                        </p:tav>
                                      </p:tavLst>
                                    </p:anim>
                                  </p:childTnLst>
                                </p:cTn>
                              </p:par>
                            </p:childTnLst>
                          </p:cTn>
                        </p:par>
                        <p:par>
                          <p:cTn id="49" fill="hold" nodeType="afterGroup">
                            <p:stCondLst>
                              <p:cond delay="4500"/>
                            </p:stCondLst>
                            <p:childTnLst>
                              <p:par>
                                <p:cTn id="50" presetID="2" presetClass="entr" presetSubtype="12" fill="hold" nodeType="afterEffect">
                                  <p:stCondLst>
                                    <p:cond delay="0"/>
                                  </p:stCondLst>
                                  <p:iterate>
                                    <p:tmAbs val="0"/>
                                  </p:iterate>
                                  <p:childTnLst>
                                    <p:set>
                                      <p:cBhvr>
                                        <p:cTn id="51" fill="hold"/>
                                        <p:tgtEl>
                                          <p:spTgt spid="1161"/>
                                        </p:tgtEl>
                                        <p:attrNameLst>
                                          <p:attrName>style.visibility</p:attrName>
                                        </p:attrNameLst>
                                      </p:cBhvr>
                                      <p:to>
                                        <p:strVal val="visible"/>
                                      </p:to>
                                    </p:set>
                                    <p:anim calcmode="lin" valueType="num">
                                      <p:cBhvr>
                                        <p:cTn id="52" dur="500" fill="hold"/>
                                        <p:tgtEl>
                                          <p:spTgt spid="1161"/>
                                        </p:tgtEl>
                                        <p:attrNameLst>
                                          <p:attrName>ppt_x</p:attrName>
                                        </p:attrNameLst>
                                      </p:cBhvr>
                                      <p:tavLst>
                                        <p:tav tm="0">
                                          <p:val>
                                            <p:strVal val="0-#ppt_w/2"/>
                                          </p:val>
                                        </p:tav>
                                        <p:tav tm="100000">
                                          <p:val>
                                            <p:strVal val="#ppt_x"/>
                                          </p:val>
                                        </p:tav>
                                      </p:tavLst>
                                    </p:anim>
                                    <p:anim calcmode="lin" valueType="num">
                                      <p:cBhvr>
                                        <p:cTn id="53" dur="500" fill="hold"/>
                                        <p:tgtEl>
                                          <p:spTgt spid="1161"/>
                                        </p:tgtEl>
                                        <p:attrNameLst>
                                          <p:attrName>ppt_y</p:attrName>
                                        </p:attrNameLst>
                                      </p:cBhvr>
                                      <p:tavLst>
                                        <p:tav tm="0">
                                          <p:val>
                                            <p:strVal val="1+#ppt_h/2"/>
                                          </p:val>
                                        </p:tav>
                                        <p:tav tm="100000">
                                          <p:val>
                                            <p:strVal val="#ppt_y"/>
                                          </p:val>
                                        </p:tav>
                                      </p:tavLst>
                                    </p:anim>
                                  </p:childTnLst>
                                </p:cTn>
                              </p:par>
                            </p:childTnLst>
                          </p:cTn>
                        </p:par>
                        <p:par>
                          <p:cTn id="54" fill="hold" nodeType="afterGroup">
                            <p:stCondLst>
                              <p:cond delay="5000"/>
                            </p:stCondLst>
                            <p:childTnLst>
                              <p:par>
                                <p:cTn id="55" presetID="2" presetClass="entr" presetSubtype="6" fill="hold" nodeType="afterEffect">
                                  <p:stCondLst>
                                    <p:cond delay="0"/>
                                  </p:stCondLst>
                                  <p:iterate>
                                    <p:tmAbs val="0"/>
                                  </p:iterate>
                                  <p:childTnLst>
                                    <p:set>
                                      <p:cBhvr>
                                        <p:cTn id="56" fill="hold"/>
                                        <p:tgtEl>
                                          <p:spTgt spid="1183"/>
                                        </p:tgtEl>
                                        <p:attrNameLst>
                                          <p:attrName>style.visibility</p:attrName>
                                        </p:attrNameLst>
                                      </p:cBhvr>
                                      <p:to>
                                        <p:strVal val="visible"/>
                                      </p:to>
                                    </p:set>
                                    <p:anim calcmode="lin" valueType="num">
                                      <p:cBhvr>
                                        <p:cTn id="57" dur="500" fill="hold"/>
                                        <p:tgtEl>
                                          <p:spTgt spid="1183"/>
                                        </p:tgtEl>
                                        <p:attrNameLst>
                                          <p:attrName>ppt_x</p:attrName>
                                        </p:attrNameLst>
                                      </p:cBhvr>
                                      <p:tavLst>
                                        <p:tav tm="0">
                                          <p:val>
                                            <p:strVal val="1+#ppt_w/2"/>
                                          </p:val>
                                        </p:tav>
                                        <p:tav tm="100000">
                                          <p:val>
                                            <p:strVal val="#ppt_x"/>
                                          </p:val>
                                        </p:tav>
                                      </p:tavLst>
                                    </p:anim>
                                    <p:anim calcmode="lin" valueType="num">
                                      <p:cBhvr>
                                        <p:cTn id="58" dur="500" fill="hold"/>
                                        <p:tgtEl>
                                          <p:spTgt spid="1183"/>
                                        </p:tgtEl>
                                        <p:attrNameLst>
                                          <p:attrName>ppt_y</p:attrName>
                                        </p:attrNameLst>
                                      </p:cBhvr>
                                      <p:tavLst>
                                        <p:tav tm="0">
                                          <p:val>
                                            <p:strVal val="1+#ppt_h/2"/>
                                          </p:val>
                                        </p:tav>
                                        <p:tav tm="100000">
                                          <p:val>
                                            <p:strVal val="#ppt_y"/>
                                          </p:val>
                                        </p:tav>
                                      </p:tavLst>
                                    </p:anim>
                                  </p:childTnLst>
                                </p:cTn>
                              </p:par>
                            </p:childTnLst>
                          </p:cTn>
                        </p:par>
                        <p:par>
                          <p:cTn id="59" fill="hold" nodeType="afterGroup">
                            <p:stCondLst>
                              <p:cond delay="5500"/>
                            </p:stCondLst>
                            <p:childTnLst>
                              <p:par>
                                <p:cTn id="60" presetID="2" presetClass="entr" presetSubtype="4" fill="hold" nodeType="afterEffect">
                                  <p:stCondLst>
                                    <p:cond delay="0"/>
                                  </p:stCondLst>
                                  <p:iterate>
                                    <p:tmAbs val="0"/>
                                  </p:iterate>
                                  <p:childTnLst>
                                    <p:set>
                                      <p:cBhvr>
                                        <p:cTn id="61" fill="hold"/>
                                        <p:tgtEl>
                                          <p:spTgt spid="1184"/>
                                        </p:tgtEl>
                                        <p:attrNameLst>
                                          <p:attrName>style.visibility</p:attrName>
                                        </p:attrNameLst>
                                      </p:cBhvr>
                                      <p:to>
                                        <p:strVal val="visible"/>
                                      </p:to>
                                    </p:set>
                                    <p:anim calcmode="lin" valueType="num">
                                      <p:cBhvr>
                                        <p:cTn id="62" dur="500" fill="hold"/>
                                        <p:tgtEl>
                                          <p:spTgt spid="1184"/>
                                        </p:tgtEl>
                                        <p:attrNameLst>
                                          <p:attrName>ppt_x</p:attrName>
                                        </p:attrNameLst>
                                      </p:cBhvr>
                                      <p:tavLst>
                                        <p:tav tm="0">
                                          <p:val>
                                            <p:strVal val="#ppt_x"/>
                                          </p:val>
                                        </p:tav>
                                        <p:tav tm="100000">
                                          <p:val>
                                            <p:strVal val="#ppt_x"/>
                                          </p:val>
                                        </p:tav>
                                      </p:tavLst>
                                    </p:anim>
                                    <p:anim calcmode="lin" valueType="num">
                                      <p:cBhvr>
                                        <p:cTn id="63" dur="500" fill="hold"/>
                                        <p:tgtEl>
                                          <p:spTgt spid="1184"/>
                                        </p:tgtEl>
                                        <p:attrNameLst>
                                          <p:attrName>ppt_y</p:attrName>
                                        </p:attrNameLst>
                                      </p:cBhvr>
                                      <p:tavLst>
                                        <p:tav tm="0">
                                          <p:val>
                                            <p:strVal val="1+#ppt_h/2"/>
                                          </p:val>
                                        </p:tav>
                                        <p:tav tm="100000">
                                          <p:val>
                                            <p:strVal val="#ppt_y"/>
                                          </p:val>
                                        </p:tav>
                                      </p:tavLst>
                                    </p:anim>
                                  </p:childTnLst>
                                </p:cTn>
                              </p:par>
                            </p:childTnLst>
                          </p:cTn>
                        </p:par>
                        <p:par>
                          <p:cTn id="64" fill="hold" nodeType="afterGroup">
                            <p:stCondLst>
                              <p:cond delay="6000"/>
                            </p:stCondLst>
                            <p:childTnLst>
                              <p:par>
                                <p:cTn id="65" presetID="2" presetClass="entr" presetSubtype="4" fill="hold" grpId="0" nodeType="afterEffect">
                                  <p:stCondLst>
                                    <p:cond delay="0"/>
                                  </p:stCondLst>
                                  <p:iterate>
                                    <p:tmAbs val="0"/>
                                  </p:iterate>
                                  <p:childTnLst>
                                    <p:set>
                                      <p:cBhvr>
                                        <p:cTn id="66" fill="hold"/>
                                        <p:tgtEl>
                                          <p:spTgt spid="1169"/>
                                        </p:tgtEl>
                                        <p:attrNameLst>
                                          <p:attrName>style.visibility</p:attrName>
                                        </p:attrNameLst>
                                      </p:cBhvr>
                                      <p:to>
                                        <p:strVal val="visible"/>
                                      </p:to>
                                    </p:set>
                                    <p:anim calcmode="lin" valueType="num">
                                      <p:cBhvr>
                                        <p:cTn id="67" dur="500" fill="hold"/>
                                        <p:tgtEl>
                                          <p:spTgt spid="1169"/>
                                        </p:tgtEl>
                                        <p:attrNameLst>
                                          <p:attrName>ppt_x</p:attrName>
                                        </p:attrNameLst>
                                      </p:cBhvr>
                                      <p:tavLst>
                                        <p:tav tm="0">
                                          <p:val>
                                            <p:strVal val="#ppt_x"/>
                                          </p:val>
                                        </p:tav>
                                        <p:tav tm="100000">
                                          <p:val>
                                            <p:strVal val="#ppt_x"/>
                                          </p:val>
                                        </p:tav>
                                      </p:tavLst>
                                    </p:anim>
                                    <p:anim calcmode="lin" valueType="num">
                                      <p:cBhvr>
                                        <p:cTn id="68" dur="500" fill="hold"/>
                                        <p:tgtEl>
                                          <p:spTgt spid="1169"/>
                                        </p:tgtEl>
                                        <p:attrNameLst>
                                          <p:attrName>ppt_y</p:attrName>
                                        </p:attrNameLst>
                                      </p:cBhvr>
                                      <p:tavLst>
                                        <p:tav tm="0">
                                          <p:val>
                                            <p:strVal val="1+#ppt_h/2"/>
                                          </p:val>
                                        </p:tav>
                                        <p:tav tm="100000">
                                          <p:val>
                                            <p:strVal val="#ppt_y"/>
                                          </p:val>
                                        </p:tav>
                                      </p:tavLst>
                                    </p:anim>
                                  </p:childTnLst>
                                </p:cTn>
                              </p:par>
                            </p:childTnLst>
                          </p:cTn>
                        </p:par>
                        <p:par>
                          <p:cTn id="69" fill="hold" nodeType="afterGroup">
                            <p:stCondLst>
                              <p:cond delay="6500"/>
                            </p:stCondLst>
                            <p:childTnLst>
                              <p:par>
                                <p:cTn id="70" presetID="2" presetClass="entr" presetSubtype="4" fill="hold" nodeType="afterEffect">
                                  <p:stCondLst>
                                    <p:cond delay="0"/>
                                  </p:stCondLst>
                                  <p:iterate>
                                    <p:tmAbs val="0"/>
                                  </p:iterate>
                                  <p:childTnLst>
                                    <p:set>
                                      <p:cBhvr>
                                        <p:cTn id="71" fill="hold"/>
                                        <p:tgtEl>
                                          <p:spTgt spid="1166"/>
                                        </p:tgtEl>
                                        <p:attrNameLst>
                                          <p:attrName>style.visibility</p:attrName>
                                        </p:attrNameLst>
                                      </p:cBhvr>
                                      <p:to>
                                        <p:strVal val="visible"/>
                                      </p:to>
                                    </p:set>
                                    <p:anim calcmode="lin" valueType="num">
                                      <p:cBhvr>
                                        <p:cTn id="72" dur="500" fill="hold"/>
                                        <p:tgtEl>
                                          <p:spTgt spid="1166"/>
                                        </p:tgtEl>
                                        <p:attrNameLst>
                                          <p:attrName>ppt_x</p:attrName>
                                        </p:attrNameLst>
                                      </p:cBhvr>
                                      <p:tavLst>
                                        <p:tav tm="0">
                                          <p:val>
                                            <p:strVal val="#ppt_x"/>
                                          </p:val>
                                        </p:tav>
                                        <p:tav tm="100000">
                                          <p:val>
                                            <p:strVal val="#ppt_x"/>
                                          </p:val>
                                        </p:tav>
                                      </p:tavLst>
                                    </p:anim>
                                    <p:anim calcmode="lin" valueType="num">
                                      <p:cBhvr>
                                        <p:cTn id="73" dur="500" fill="hold"/>
                                        <p:tgtEl>
                                          <p:spTgt spid="1166"/>
                                        </p:tgtEl>
                                        <p:attrNameLst>
                                          <p:attrName>ppt_y</p:attrName>
                                        </p:attrNameLst>
                                      </p:cBhvr>
                                      <p:tavLst>
                                        <p:tav tm="0">
                                          <p:val>
                                            <p:strVal val="1+#ppt_h/2"/>
                                          </p:val>
                                        </p:tav>
                                        <p:tav tm="100000">
                                          <p:val>
                                            <p:strVal val="#ppt_y"/>
                                          </p:val>
                                        </p:tav>
                                      </p:tavLst>
                                    </p:anim>
                                  </p:childTnLst>
                                </p:cTn>
                              </p:par>
                            </p:childTnLst>
                          </p:cTn>
                        </p:par>
                        <p:par>
                          <p:cTn id="74" fill="hold" nodeType="afterGroup">
                            <p:stCondLst>
                              <p:cond delay="7000"/>
                            </p:stCondLst>
                            <p:childTnLst>
                              <p:par>
                                <p:cTn id="75" presetID="2" presetClass="entr" presetSubtype="4" fill="hold" nodeType="afterEffect">
                                  <p:stCondLst>
                                    <p:cond delay="0"/>
                                  </p:stCondLst>
                                  <p:iterate>
                                    <p:tmAbs val="0"/>
                                  </p:iterate>
                                  <p:childTnLst>
                                    <p:set>
                                      <p:cBhvr>
                                        <p:cTn id="76" fill="hold"/>
                                        <p:tgtEl>
                                          <p:spTgt spid="1180"/>
                                        </p:tgtEl>
                                        <p:attrNameLst>
                                          <p:attrName>style.visibility</p:attrName>
                                        </p:attrNameLst>
                                      </p:cBhvr>
                                      <p:to>
                                        <p:strVal val="visible"/>
                                      </p:to>
                                    </p:set>
                                    <p:anim calcmode="lin" valueType="num">
                                      <p:cBhvr>
                                        <p:cTn id="77" dur="500" fill="hold"/>
                                        <p:tgtEl>
                                          <p:spTgt spid="1180"/>
                                        </p:tgtEl>
                                        <p:attrNameLst>
                                          <p:attrName>ppt_x</p:attrName>
                                        </p:attrNameLst>
                                      </p:cBhvr>
                                      <p:tavLst>
                                        <p:tav tm="0">
                                          <p:val>
                                            <p:strVal val="#ppt_x"/>
                                          </p:val>
                                        </p:tav>
                                        <p:tav tm="100000">
                                          <p:val>
                                            <p:strVal val="#ppt_x"/>
                                          </p:val>
                                        </p:tav>
                                      </p:tavLst>
                                    </p:anim>
                                    <p:anim calcmode="lin" valueType="num">
                                      <p:cBhvr>
                                        <p:cTn id="78" dur="500" fill="hold"/>
                                        <p:tgtEl>
                                          <p:spTgt spid="1180"/>
                                        </p:tgtEl>
                                        <p:attrNameLst>
                                          <p:attrName>ppt_y</p:attrName>
                                        </p:attrNameLst>
                                      </p:cBhvr>
                                      <p:tavLst>
                                        <p:tav tm="0">
                                          <p:val>
                                            <p:strVal val="1+#ppt_h/2"/>
                                          </p:val>
                                        </p:tav>
                                        <p:tav tm="100000">
                                          <p:val>
                                            <p:strVal val="#ppt_y"/>
                                          </p:val>
                                        </p:tav>
                                      </p:tavLst>
                                    </p:anim>
                                  </p:childTnLst>
                                </p:cTn>
                              </p:par>
                            </p:childTnLst>
                          </p:cTn>
                        </p:par>
                        <p:par>
                          <p:cTn id="79" fill="hold" nodeType="afterGroup">
                            <p:stCondLst>
                              <p:cond delay="7500"/>
                            </p:stCondLst>
                            <p:childTnLst>
                              <p:par>
                                <p:cTn id="80" presetID="23" presetClass="entr" presetSubtype="16" fill="hold" grpId="0" nodeType="afterEffect">
                                  <p:stCondLst>
                                    <p:cond delay="0"/>
                                  </p:stCondLst>
                                  <p:iterate>
                                    <p:tmAbs val="0"/>
                                  </p:iterate>
                                  <p:childTnLst>
                                    <p:set>
                                      <p:cBhvr>
                                        <p:cTn id="81" fill="hold"/>
                                        <p:tgtEl>
                                          <p:spTgt spid="1148"/>
                                        </p:tgtEl>
                                        <p:attrNameLst>
                                          <p:attrName>style.visibility</p:attrName>
                                        </p:attrNameLst>
                                      </p:cBhvr>
                                      <p:to>
                                        <p:strVal val="visible"/>
                                      </p:to>
                                    </p:set>
                                    <p:anim calcmode="lin" valueType="num">
                                      <p:cBhvr>
                                        <p:cTn id="82" dur="500" fill="hold"/>
                                        <p:tgtEl>
                                          <p:spTgt spid="1148"/>
                                        </p:tgtEl>
                                        <p:attrNameLst>
                                          <p:attrName>ppt_w</p:attrName>
                                        </p:attrNameLst>
                                      </p:cBhvr>
                                      <p:tavLst>
                                        <p:tav tm="0">
                                          <p:val>
                                            <p:fltVal val="0"/>
                                          </p:val>
                                        </p:tav>
                                        <p:tav tm="100000">
                                          <p:val>
                                            <p:strVal val="#ppt_w"/>
                                          </p:val>
                                        </p:tav>
                                      </p:tavLst>
                                    </p:anim>
                                    <p:anim calcmode="lin" valueType="num">
                                      <p:cBhvr>
                                        <p:cTn id="83" dur="500" fill="hold"/>
                                        <p:tgtEl>
                                          <p:spTgt spid="1148"/>
                                        </p:tgtEl>
                                        <p:attrNameLst>
                                          <p:attrName>ppt_h</p:attrName>
                                        </p:attrNameLst>
                                      </p:cBhvr>
                                      <p:tavLst>
                                        <p:tav tm="0">
                                          <p:val>
                                            <p:fltVal val="0"/>
                                          </p:val>
                                        </p:tav>
                                        <p:tav tm="100000">
                                          <p:val>
                                            <p:strVal val="#ppt_h"/>
                                          </p:val>
                                        </p:tav>
                                      </p:tavLst>
                                    </p:anim>
                                  </p:childTnLst>
                                </p:cTn>
                              </p:par>
                            </p:childTnLst>
                          </p:cTn>
                        </p:par>
                        <p:par>
                          <p:cTn id="84" fill="hold" nodeType="afterGroup">
                            <p:stCondLst>
                              <p:cond delay="8000"/>
                            </p:stCondLst>
                            <p:childTnLst>
                              <p:par>
                                <p:cTn id="85" presetID="23" presetClass="entr" presetSubtype="16" fill="hold" grpId="0" nodeType="afterEffect">
                                  <p:stCondLst>
                                    <p:cond delay="0"/>
                                  </p:stCondLst>
                                  <p:iterate>
                                    <p:tmAbs val="0"/>
                                  </p:iterate>
                                  <p:childTnLst>
                                    <p:set>
                                      <p:cBhvr>
                                        <p:cTn id="86" fill="hold"/>
                                        <p:tgtEl>
                                          <p:spTgt spid="1152"/>
                                        </p:tgtEl>
                                        <p:attrNameLst>
                                          <p:attrName>style.visibility</p:attrName>
                                        </p:attrNameLst>
                                      </p:cBhvr>
                                      <p:to>
                                        <p:strVal val="visible"/>
                                      </p:to>
                                    </p:set>
                                    <p:anim calcmode="lin" valueType="num">
                                      <p:cBhvr>
                                        <p:cTn id="87" dur="500" fill="hold"/>
                                        <p:tgtEl>
                                          <p:spTgt spid="1152"/>
                                        </p:tgtEl>
                                        <p:attrNameLst>
                                          <p:attrName>ppt_w</p:attrName>
                                        </p:attrNameLst>
                                      </p:cBhvr>
                                      <p:tavLst>
                                        <p:tav tm="0">
                                          <p:val>
                                            <p:fltVal val="0"/>
                                          </p:val>
                                        </p:tav>
                                        <p:tav tm="100000">
                                          <p:val>
                                            <p:strVal val="#ppt_w"/>
                                          </p:val>
                                        </p:tav>
                                      </p:tavLst>
                                    </p:anim>
                                    <p:anim calcmode="lin" valueType="num">
                                      <p:cBhvr>
                                        <p:cTn id="88" dur="500" fill="hold"/>
                                        <p:tgtEl>
                                          <p:spTgt spid="1152"/>
                                        </p:tgtEl>
                                        <p:attrNameLst>
                                          <p:attrName>ppt_h</p:attrName>
                                        </p:attrNameLst>
                                      </p:cBhvr>
                                      <p:tavLst>
                                        <p:tav tm="0">
                                          <p:val>
                                            <p:fltVal val="0"/>
                                          </p:val>
                                        </p:tav>
                                        <p:tav tm="100000">
                                          <p:val>
                                            <p:strVal val="#ppt_h"/>
                                          </p:val>
                                        </p:tav>
                                      </p:tavLst>
                                    </p:anim>
                                  </p:childTnLst>
                                </p:cTn>
                              </p:par>
                            </p:childTnLst>
                          </p:cTn>
                        </p:par>
                        <p:par>
                          <p:cTn id="89" fill="hold" nodeType="afterGroup">
                            <p:stCondLst>
                              <p:cond delay="8500"/>
                            </p:stCondLst>
                            <p:childTnLst>
                              <p:par>
                                <p:cTn id="90" presetID="23" presetClass="entr" presetSubtype="16" fill="hold" grpId="0" nodeType="afterEffect">
                                  <p:stCondLst>
                                    <p:cond delay="0"/>
                                  </p:stCondLst>
                                  <p:iterate>
                                    <p:tmAbs val="0"/>
                                  </p:iterate>
                                  <p:childTnLst>
                                    <p:set>
                                      <p:cBhvr>
                                        <p:cTn id="91" fill="hold"/>
                                        <p:tgtEl>
                                          <p:spTgt spid="1160"/>
                                        </p:tgtEl>
                                        <p:attrNameLst>
                                          <p:attrName>style.visibility</p:attrName>
                                        </p:attrNameLst>
                                      </p:cBhvr>
                                      <p:to>
                                        <p:strVal val="visible"/>
                                      </p:to>
                                    </p:set>
                                    <p:anim calcmode="lin" valueType="num">
                                      <p:cBhvr>
                                        <p:cTn id="92" dur="500" fill="hold"/>
                                        <p:tgtEl>
                                          <p:spTgt spid="1160"/>
                                        </p:tgtEl>
                                        <p:attrNameLst>
                                          <p:attrName>ppt_w</p:attrName>
                                        </p:attrNameLst>
                                      </p:cBhvr>
                                      <p:tavLst>
                                        <p:tav tm="0">
                                          <p:val>
                                            <p:fltVal val="0"/>
                                          </p:val>
                                        </p:tav>
                                        <p:tav tm="100000">
                                          <p:val>
                                            <p:strVal val="#ppt_w"/>
                                          </p:val>
                                        </p:tav>
                                      </p:tavLst>
                                    </p:anim>
                                    <p:anim calcmode="lin" valueType="num">
                                      <p:cBhvr>
                                        <p:cTn id="93" dur="500" fill="hold"/>
                                        <p:tgtEl>
                                          <p:spTgt spid="1160"/>
                                        </p:tgtEl>
                                        <p:attrNameLst>
                                          <p:attrName>ppt_h</p:attrName>
                                        </p:attrNameLst>
                                      </p:cBhvr>
                                      <p:tavLst>
                                        <p:tav tm="0">
                                          <p:val>
                                            <p:fltVal val="0"/>
                                          </p:val>
                                        </p:tav>
                                        <p:tav tm="100000">
                                          <p:val>
                                            <p:strVal val="#ppt_h"/>
                                          </p:val>
                                        </p:tav>
                                      </p:tavLst>
                                    </p:anim>
                                  </p:childTnLst>
                                </p:cTn>
                              </p:par>
                            </p:childTnLst>
                          </p:cTn>
                        </p:par>
                        <p:par>
                          <p:cTn id="94" fill="hold" nodeType="afterGroup">
                            <p:stCondLst>
                              <p:cond delay="9000"/>
                            </p:stCondLst>
                            <p:childTnLst>
                              <p:par>
                                <p:cTn id="95" presetID="23" presetClass="entr" presetSubtype="16" fill="hold" grpId="0" nodeType="afterEffect">
                                  <p:stCondLst>
                                    <p:cond delay="0"/>
                                  </p:stCondLst>
                                  <p:iterate>
                                    <p:tmAbs val="0"/>
                                  </p:iterate>
                                  <p:childTnLst>
                                    <p:set>
                                      <p:cBhvr>
                                        <p:cTn id="96" fill="hold"/>
                                        <p:tgtEl>
                                          <p:spTgt spid="1156"/>
                                        </p:tgtEl>
                                        <p:attrNameLst>
                                          <p:attrName>style.visibility</p:attrName>
                                        </p:attrNameLst>
                                      </p:cBhvr>
                                      <p:to>
                                        <p:strVal val="visible"/>
                                      </p:to>
                                    </p:set>
                                    <p:anim calcmode="lin" valueType="num">
                                      <p:cBhvr>
                                        <p:cTn id="97" dur="500" fill="hold"/>
                                        <p:tgtEl>
                                          <p:spTgt spid="1156"/>
                                        </p:tgtEl>
                                        <p:attrNameLst>
                                          <p:attrName>ppt_w</p:attrName>
                                        </p:attrNameLst>
                                      </p:cBhvr>
                                      <p:tavLst>
                                        <p:tav tm="0">
                                          <p:val>
                                            <p:fltVal val="0"/>
                                          </p:val>
                                        </p:tav>
                                        <p:tav tm="100000">
                                          <p:val>
                                            <p:strVal val="#ppt_w"/>
                                          </p:val>
                                        </p:tav>
                                      </p:tavLst>
                                    </p:anim>
                                    <p:anim calcmode="lin" valueType="num">
                                      <p:cBhvr>
                                        <p:cTn id="98" dur="500" fill="hold"/>
                                        <p:tgtEl>
                                          <p:spTgt spid="115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8" grpId="0" animBg="1" advAuto="0"/>
      <p:bldP spid="1152" grpId="0" animBg="1" advAuto="0"/>
      <p:bldP spid="1156" grpId="0" animBg="1" advAuto="0"/>
      <p:bldP spid="1160" grpId="0" animBg="1" advAuto="0"/>
      <p:bldP spid="1169" grpId="0" animBg="1" advAuto="0"/>
      <p:bldP spid="1177" grpId="0" animBg="1" advAuto="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086"/>
        <p:cNvGrpSpPr/>
        <p:nvPr/>
      </p:nvGrpSpPr>
      <p:grpSpPr>
        <a:xfrm>
          <a:off x="0" y="0"/>
          <a:ext cx="0" cy="0"/>
          <a:chOff x="0" y="0"/>
          <a:chExt cx="0" cy="0"/>
        </a:xfrm>
      </p:grpSpPr>
      <p:sp>
        <p:nvSpPr>
          <p:cNvPr id="1347" name="Google Shape;1347;p44"/>
          <p:cNvSpPr txBox="1"/>
          <p:nvPr/>
        </p:nvSpPr>
        <p:spPr>
          <a:xfrm>
            <a:off x="8699500" y="3763833"/>
            <a:ext cx="2110000" cy="1135600"/>
          </a:xfrm>
          <a:prstGeom prst="rect">
            <a:avLst/>
          </a:prstGeom>
          <a:noFill/>
          <a:ln>
            <a:noFill/>
          </a:ln>
        </p:spPr>
        <p:txBody>
          <a:bodyPr spcFirstLastPara="1" wrap="square" lIns="121900" tIns="121900" rIns="121900" bIns="121900" anchor="t" anchorCtr="0">
            <a:noAutofit/>
          </a:bodyPr>
          <a:lstStyle/>
          <a:p>
            <a:pPr algn="r" defTabSz="1219170">
              <a:buClr>
                <a:srgbClr val="000000"/>
              </a:buClr>
            </a:pPr>
            <a:r>
              <a:rPr lang="es" sz="1600" kern="0">
                <a:solidFill>
                  <a:srgbClr val="F3F3F3"/>
                </a:solidFill>
                <a:latin typeface="Josefin Slab"/>
                <a:ea typeface="Josefin Slab"/>
                <a:cs typeface="Josefin Slab"/>
                <a:sym typeface="Josefin Slab"/>
              </a:rPr>
              <a:t>Jupiter is a gas giant and the biggest planet in our Solar System</a:t>
            </a:r>
            <a:endParaRPr sz="1867" kern="0">
              <a:solidFill>
                <a:srgbClr val="F3F3F3"/>
              </a:solidFill>
              <a:cs typeface="Arial"/>
              <a:sym typeface="Arial"/>
            </a:endParaRPr>
          </a:p>
        </p:txBody>
      </p:sp>
      <p:sp>
        <p:nvSpPr>
          <p:cNvPr id="1348" name="Google Shape;1348;p44"/>
          <p:cNvSpPr txBox="1"/>
          <p:nvPr/>
        </p:nvSpPr>
        <p:spPr>
          <a:xfrm>
            <a:off x="8699500" y="3333700"/>
            <a:ext cx="2016400" cy="520800"/>
          </a:xfrm>
          <a:prstGeom prst="rect">
            <a:avLst/>
          </a:prstGeom>
          <a:noFill/>
          <a:ln>
            <a:noFill/>
          </a:ln>
        </p:spPr>
        <p:txBody>
          <a:bodyPr spcFirstLastPara="1" wrap="square" lIns="121900" tIns="121900" rIns="121900" bIns="121900" anchor="b" anchorCtr="0">
            <a:noAutofit/>
          </a:bodyPr>
          <a:lstStyle/>
          <a:p>
            <a:pPr algn="r" defTabSz="1219170">
              <a:buClr>
                <a:srgbClr val="000000"/>
              </a:buClr>
            </a:pPr>
            <a:r>
              <a:rPr lang="es" sz="1600" kern="0">
                <a:solidFill>
                  <a:srgbClr val="F3F3F3"/>
                </a:solidFill>
                <a:latin typeface="Raleway Black"/>
                <a:ea typeface="Raleway Black"/>
                <a:cs typeface="Raleway Black"/>
                <a:sym typeface="Raleway Black"/>
              </a:rPr>
              <a:t>OUTREACH</a:t>
            </a:r>
            <a:endParaRPr sz="1600" kern="0">
              <a:solidFill>
                <a:srgbClr val="F3F3F3"/>
              </a:solidFill>
              <a:latin typeface="Raleway Black"/>
              <a:ea typeface="Raleway Black"/>
              <a:cs typeface="Raleway Black"/>
              <a:sym typeface="Raleway Black"/>
            </a:endParaRPr>
          </a:p>
        </p:txBody>
      </p:sp>
      <p:grpSp>
        <p:nvGrpSpPr>
          <p:cNvPr id="5" name="Group 3"/>
          <p:cNvGrpSpPr>
            <a:grpSpLocks/>
          </p:cNvGrpSpPr>
          <p:nvPr/>
        </p:nvGrpSpPr>
        <p:grpSpPr bwMode="auto">
          <a:xfrm>
            <a:off x="167426" y="1628967"/>
            <a:ext cx="3284112" cy="4882722"/>
            <a:chOff x="6805946" y="836712"/>
            <a:chExt cx="2304256" cy="4043600"/>
          </a:xfrm>
        </p:grpSpPr>
        <p:pic>
          <p:nvPicPr>
            <p:cNvPr id="6" name="Picture 2" descr="https://phantichkinhte123.files.wordpress.com/2017/08/vladimir-lenin-1870-192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05946" y="836712"/>
              <a:ext cx="2304256" cy="3498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p:cNvSpPr>
              <a:spLocks noChangeArrowheads="1"/>
            </p:cNvSpPr>
            <p:nvPr/>
          </p:nvSpPr>
          <p:spPr bwMode="auto">
            <a:xfrm>
              <a:off x="7153740" y="4345056"/>
              <a:ext cx="1862357" cy="535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1800" b="1" dirty="0">
                  <a:solidFill>
                    <a:srgbClr val="000000"/>
                  </a:solidFill>
                  <a:latin typeface="Times New Roman" panose="02020603050405020304" pitchFamily="18" charset="0"/>
                  <a:cs typeface="Times New Roman" panose="02020603050405020304" pitchFamily="18" charset="0"/>
                </a:rPr>
                <a:t>Vladimir Lenin </a:t>
              </a:r>
            </a:p>
            <a:p>
              <a:pPr algn="ctr" defTabSz="914400" eaLnBrk="0" fontAlgn="base" hangingPunct="0">
                <a:spcBef>
                  <a:spcPct val="0"/>
                </a:spcBef>
                <a:spcAft>
                  <a:spcPct val="0"/>
                </a:spcAft>
                <a:buClrTx/>
                <a:buNone/>
              </a:pPr>
              <a:r>
                <a:rPr lang="en-US" altLang="en-US" sz="1800" b="1" dirty="0">
                  <a:solidFill>
                    <a:srgbClr val="000000"/>
                  </a:solidFill>
                  <a:latin typeface="Times New Roman" panose="02020603050405020304" pitchFamily="18" charset="0"/>
                  <a:cs typeface="Times New Roman" panose="02020603050405020304" pitchFamily="18" charset="0"/>
                </a:rPr>
                <a:t>(1870-1924)</a:t>
              </a:r>
            </a:p>
          </p:txBody>
        </p:sp>
      </p:grpSp>
      <p:sp>
        <p:nvSpPr>
          <p:cNvPr id="2" name="Rectangle 1"/>
          <p:cNvSpPr/>
          <p:nvPr/>
        </p:nvSpPr>
        <p:spPr>
          <a:xfrm>
            <a:off x="5155674" y="1113904"/>
            <a:ext cx="5653826" cy="1569660"/>
          </a:xfrm>
          <a:prstGeom prst="rect">
            <a:avLst/>
          </a:prstGeom>
        </p:spPr>
        <p:style>
          <a:lnRef idx="2">
            <a:schemeClr val="accent3"/>
          </a:lnRef>
          <a:fillRef idx="1">
            <a:schemeClr val="lt1"/>
          </a:fillRef>
          <a:effectRef idx="0">
            <a:schemeClr val="accent3"/>
          </a:effectRef>
          <a:fontRef idx="minor">
            <a:schemeClr val="dk1"/>
          </a:fontRef>
        </p:style>
        <p:txBody>
          <a:bodyPr wrap="square">
            <a:spAutoFit/>
          </a:bodyPr>
          <a:lstStyle/>
          <a:p>
            <a:pPr algn="ctr" defTabSz="914400" eaLnBrk="0" fontAlgn="base" hangingPunct="0">
              <a:spcBef>
                <a:spcPct val="0"/>
              </a:spcBef>
              <a:spcAft>
                <a:spcPct val="0"/>
              </a:spcAft>
              <a:defRPr/>
            </a:pPr>
            <a:r>
              <a:rPr lang="en-US" sz="2400" b="1" dirty="0" err="1">
                <a:solidFill>
                  <a:srgbClr val="660033"/>
                </a:solidFill>
                <a:cs typeface="Times New Roman" panose="02020603050405020304" pitchFamily="18" charset="0"/>
              </a:rPr>
              <a:t>Cống</a:t>
            </a:r>
            <a:r>
              <a:rPr lang="en-US" sz="2400" b="1" dirty="0">
                <a:solidFill>
                  <a:srgbClr val="660033"/>
                </a:solidFill>
                <a:cs typeface="Times New Roman" panose="02020603050405020304" pitchFamily="18" charset="0"/>
              </a:rPr>
              <a:t> </a:t>
            </a:r>
            <a:r>
              <a:rPr lang="en-US" sz="2400" b="1" dirty="0" err="1">
                <a:solidFill>
                  <a:srgbClr val="660033"/>
                </a:solidFill>
                <a:cs typeface="Times New Roman" panose="02020603050405020304" pitchFamily="18" charset="0"/>
              </a:rPr>
              <a:t>hiến</a:t>
            </a:r>
            <a:r>
              <a:rPr lang="en-US" sz="2400" b="1" dirty="0">
                <a:solidFill>
                  <a:srgbClr val="660033"/>
                </a:solidFill>
                <a:cs typeface="Times New Roman" panose="02020603050405020304" pitchFamily="18" charset="0"/>
              </a:rPr>
              <a:t> to </a:t>
            </a:r>
            <a:r>
              <a:rPr lang="en-US" sz="2400" b="1" dirty="0" err="1">
                <a:solidFill>
                  <a:srgbClr val="660033"/>
                </a:solidFill>
                <a:cs typeface="Times New Roman" panose="02020603050405020304" pitchFamily="18" charset="0"/>
              </a:rPr>
              <a:t>lớn</a:t>
            </a:r>
            <a:r>
              <a:rPr lang="en-US" sz="2400" b="1" dirty="0">
                <a:solidFill>
                  <a:srgbClr val="660033"/>
                </a:solidFill>
                <a:cs typeface="Times New Roman" panose="02020603050405020304" pitchFamily="18" charset="0"/>
              </a:rPr>
              <a:t> </a:t>
            </a:r>
            <a:r>
              <a:rPr lang="en-US" sz="2400" b="1" dirty="0" err="1">
                <a:solidFill>
                  <a:srgbClr val="660033"/>
                </a:solidFill>
                <a:cs typeface="Times New Roman" panose="02020603050405020304" pitchFamily="18" charset="0"/>
              </a:rPr>
              <a:t>của</a:t>
            </a:r>
            <a:r>
              <a:rPr lang="en-US" sz="2400" b="1" dirty="0">
                <a:solidFill>
                  <a:srgbClr val="660033"/>
                </a:solidFill>
                <a:cs typeface="Times New Roman" panose="02020603050405020304" pitchFamily="18" charset="0"/>
              </a:rPr>
              <a:t> </a:t>
            </a:r>
            <a:r>
              <a:rPr lang="en-US" sz="2400" b="1" dirty="0" err="1">
                <a:solidFill>
                  <a:srgbClr val="660033"/>
                </a:solidFill>
                <a:cs typeface="Times New Roman" panose="02020603050405020304" pitchFamily="18" charset="0"/>
              </a:rPr>
              <a:t>V.I.Lênin</a:t>
            </a:r>
            <a:r>
              <a:rPr lang="en-US" sz="2400" b="1"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vào</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việc</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bảo</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vệ</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và</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phát</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triển</a:t>
            </a:r>
            <a:r>
              <a:rPr lang="en-US" sz="2400" dirty="0">
                <a:solidFill>
                  <a:srgbClr val="660033"/>
                </a:solidFill>
                <a:cs typeface="Times New Roman" panose="02020603050405020304" pitchFamily="18" charset="0"/>
              </a:rPr>
              <a:t> CN </a:t>
            </a:r>
            <a:r>
              <a:rPr lang="en-US" sz="2400" dirty="0" err="1">
                <a:solidFill>
                  <a:srgbClr val="660033"/>
                </a:solidFill>
                <a:cs typeface="Times New Roman" panose="02020603050405020304" pitchFamily="18" charset="0"/>
              </a:rPr>
              <a:t>Mác</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nói</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chung</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và</a:t>
            </a:r>
            <a:r>
              <a:rPr lang="en-US" sz="2400" dirty="0">
                <a:solidFill>
                  <a:srgbClr val="660033"/>
                </a:solidFill>
                <a:cs typeface="Times New Roman" panose="02020603050405020304" pitchFamily="18" charset="0"/>
              </a:rPr>
              <a:t> KTCT </a:t>
            </a:r>
            <a:r>
              <a:rPr lang="en-US" sz="2400" dirty="0" err="1">
                <a:solidFill>
                  <a:srgbClr val="660033"/>
                </a:solidFill>
                <a:cs typeface="Times New Roman" panose="02020603050405020304" pitchFamily="18" charset="0"/>
              </a:rPr>
              <a:t>Mác</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nói</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riêng</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trong</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giai</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đoạn</a:t>
            </a:r>
            <a:r>
              <a:rPr lang="en-US" sz="2400" dirty="0">
                <a:solidFill>
                  <a:srgbClr val="660033"/>
                </a:solidFill>
                <a:cs typeface="Times New Roman" panose="02020603050405020304" pitchFamily="18" charset="0"/>
              </a:rPr>
              <a:t> </a:t>
            </a:r>
            <a:r>
              <a:rPr lang="en-US" sz="2400" dirty="0" err="1">
                <a:solidFill>
                  <a:srgbClr val="660033"/>
                </a:solidFill>
                <a:cs typeface="Times New Roman" panose="02020603050405020304" pitchFamily="18" charset="0"/>
              </a:rPr>
              <a:t>cuối</a:t>
            </a:r>
            <a:r>
              <a:rPr lang="en-US" sz="2400" dirty="0">
                <a:solidFill>
                  <a:srgbClr val="660033"/>
                </a:solidFill>
                <a:cs typeface="Times New Roman" panose="02020603050405020304" pitchFamily="18" charset="0"/>
              </a:rPr>
              <a:t> TK XIX, </a:t>
            </a:r>
            <a:r>
              <a:rPr lang="en-US" sz="2400" dirty="0" err="1">
                <a:solidFill>
                  <a:srgbClr val="660033"/>
                </a:solidFill>
                <a:cs typeface="Times New Roman" panose="02020603050405020304" pitchFamily="18" charset="0"/>
              </a:rPr>
              <a:t>đầu</a:t>
            </a:r>
            <a:r>
              <a:rPr lang="en-US" sz="2400" dirty="0">
                <a:solidFill>
                  <a:srgbClr val="660033"/>
                </a:solidFill>
                <a:cs typeface="Times New Roman" panose="02020603050405020304" pitchFamily="18" charset="0"/>
              </a:rPr>
              <a:t> TK XX:</a:t>
            </a:r>
          </a:p>
        </p:txBody>
      </p:sp>
      <p:sp>
        <p:nvSpPr>
          <p:cNvPr id="3" name="Rectangle 2"/>
          <p:cNvSpPr/>
          <p:nvPr/>
        </p:nvSpPr>
        <p:spPr>
          <a:xfrm>
            <a:off x="4799978" y="2724566"/>
            <a:ext cx="7212169" cy="3323987"/>
          </a:xfrm>
          <a:prstGeom prst="rect">
            <a:avLst/>
          </a:prstGeom>
        </p:spPr>
        <p:txBody>
          <a:bodyPr wrap="square">
            <a:spAutoFit/>
          </a:bodyPr>
          <a:lstStyle/>
          <a:p>
            <a:pPr marL="342900" indent="-342900" defTabSz="914400" eaLnBrk="0" fontAlgn="base" hangingPunct="0">
              <a:spcBef>
                <a:spcPct val="0"/>
              </a:spcBef>
              <a:spcAft>
                <a:spcPct val="0"/>
              </a:spcAft>
              <a:buFontTx/>
              <a:buChar char="-"/>
              <a:defRPr/>
            </a:pPr>
            <a:r>
              <a:rPr lang="en-US" sz="2400" i="1" dirty="0" err="1">
                <a:solidFill>
                  <a:srgbClr val="002060"/>
                </a:solidFill>
                <a:latin typeface="Times New Roman" panose="02020603050405020304" pitchFamily="18" charset="0"/>
                <a:cs typeface="Times New Roman" panose="02020603050405020304" pitchFamily="18" charset="0"/>
              </a:rPr>
              <a:t>Đấu</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tranh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chống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phái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Dân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túy</a:t>
            </a:r>
            <a:r>
              <a:rPr lang="en-US" sz="2400" i="1" dirty="0">
                <a:solidFill>
                  <a:srgbClr val="002060"/>
                </a:solidFill>
                <a:latin typeface="Times New Roman" panose="02020603050405020304" pitchFamily="18" charset="0"/>
                <a:cs typeface="Times New Roman" panose="02020603050405020304" pitchFamily="18" charset="0"/>
              </a:rPr>
              <a:t> ở </a:t>
            </a:r>
            <a:r>
              <a:rPr lang="en-US" sz="2400" i="1" dirty="0" err="1">
                <a:solidFill>
                  <a:srgbClr val="002060"/>
                </a:solidFill>
                <a:latin typeface="Times New Roman" panose="02020603050405020304" pitchFamily="18" charset="0"/>
                <a:cs typeface="Times New Roman" panose="02020603050405020304" pitchFamily="18" charset="0"/>
              </a:rPr>
              <a:t>Nga</a:t>
            </a:r>
            <a:endParaRPr lang="en-US" sz="2400" i="1" dirty="0">
              <a:solidFill>
                <a:srgbClr val="002060"/>
              </a:solidFill>
              <a:latin typeface="Times New Roman" panose="02020603050405020304" pitchFamily="18" charset="0"/>
              <a:cs typeface="Times New Roman" panose="02020603050405020304" pitchFamily="18" charset="0"/>
            </a:endParaRPr>
          </a:p>
          <a:p>
            <a:pPr marL="342900" indent="-342900" algn="just" defTabSz="914400" eaLnBrk="0" fontAlgn="base" hangingPunct="0">
              <a:spcBef>
                <a:spcPct val="0"/>
              </a:spcBef>
              <a:spcAft>
                <a:spcPct val="0"/>
              </a:spcAft>
              <a:buFontTx/>
              <a:buChar char="-"/>
              <a:defRPr/>
            </a:pPr>
            <a:r>
              <a:rPr lang="en-US" sz="2400" i="1" dirty="0" err="1">
                <a:solidFill>
                  <a:srgbClr val="002060"/>
                </a:solidFill>
                <a:latin typeface="Times New Roman" panose="02020603050405020304" pitchFamily="18" charset="0"/>
                <a:cs typeface="Times New Roman" panose="02020603050405020304" pitchFamily="18" charset="0"/>
              </a:rPr>
              <a:t>Nghiên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cứu</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tổng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kết</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những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đặc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trưng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cơ</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bản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của</a:t>
            </a:r>
            <a:r>
              <a:rPr lang="en-US" sz="2400" i="1" dirty="0">
                <a:solidFill>
                  <a:srgbClr val="002060"/>
                </a:solidFill>
                <a:latin typeface="Times New Roman" panose="02020603050405020304" pitchFamily="18" charset="0"/>
                <a:cs typeface="Times New Roman" panose="02020603050405020304" pitchFamily="18" charset="0"/>
              </a:rPr>
              <a:t> CNTB </a:t>
            </a:r>
            <a:r>
              <a:rPr lang="en-US" sz="2400" i="1" dirty="0" err="1">
                <a:solidFill>
                  <a:srgbClr val="002060"/>
                </a:solidFill>
                <a:latin typeface="Times New Roman" panose="02020603050405020304" pitchFamily="18" charset="0"/>
                <a:cs typeface="Times New Roman" panose="02020603050405020304" pitchFamily="18" charset="0"/>
              </a:rPr>
              <a:t>độc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quyền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hình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thành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lý</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luận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về</a:t>
            </a:r>
            <a:r>
              <a:rPr lang="en-US" sz="2400" i="1" dirty="0">
                <a:solidFill>
                  <a:srgbClr val="002060"/>
                </a:solidFill>
                <a:latin typeface="Times New Roman" panose="02020603050405020304" pitchFamily="18" charset="0"/>
                <a:cs typeface="Times New Roman" panose="02020603050405020304" pitchFamily="18" charset="0"/>
              </a:rPr>
              <a:t> CN </a:t>
            </a:r>
            <a:r>
              <a:rPr lang="en-US" sz="2400" i="1" dirty="0" err="1">
                <a:solidFill>
                  <a:srgbClr val="002060"/>
                </a:solidFill>
                <a:latin typeface="Times New Roman" panose="02020603050405020304" pitchFamily="18" charset="0"/>
                <a:cs typeface="Times New Roman" panose="02020603050405020304" pitchFamily="18" charset="0"/>
              </a:rPr>
              <a:t>đế</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quốc</a:t>
            </a:r>
            <a:r>
              <a:rPr lang="en-US" sz="2400" i="1" dirty="0">
                <a:solidFill>
                  <a:srgbClr val="002060"/>
                </a:solidFill>
                <a:latin typeface="Times New Roman" panose="02020603050405020304" pitchFamily="18" charset="0"/>
                <a:cs typeface="Times New Roman" panose="02020603050405020304" pitchFamily="18" charset="0"/>
              </a:rPr>
              <a:t> </a:t>
            </a:r>
          </a:p>
          <a:p>
            <a:pPr marL="342900" indent="-342900" defTabSz="914400" eaLnBrk="0" fontAlgn="base" hangingPunct="0">
              <a:spcBef>
                <a:spcPct val="0"/>
              </a:spcBef>
              <a:spcAft>
                <a:spcPct val="0"/>
              </a:spcAft>
              <a:buFontTx/>
              <a:buChar char="-"/>
              <a:defRPr/>
            </a:pPr>
            <a:r>
              <a:rPr lang="en-US" sz="2400" i="1" dirty="0" err="1">
                <a:solidFill>
                  <a:srgbClr val="002060"/>
                </a:solidFill>
                <a:latin typeface="Times New Roman" panose="02020603050405020304" pitchFamily="18" charset="0"/>
                <a:cs typeface="Times New Roman" panose="02020603050405020304" pitchFamily="18" charset="0"/>
              </a:rPr>
              <a:t>Chỉ</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rõ</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sự</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phát</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triển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không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đều</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của</a:t>
            </a:r>
            <a:r>
              <a:rPr lang="en-US" sz="2400" i="1" dirty="0">
                <a:solidFill>
                  <a:srgbClr val="002060"/>
                </a:solidFill>
                <a:latin typeface="Times New Roman" panose="02020603050405020304" pitchFamily="18" charset="0"/>
                <a:cs typeface="Times New Roman" panose="02020603050405020304" pitchFamily="18" charset="0"/>
              </a:rPr>
              <a:t> CNTB =&gt; </a:t>
            </a:r>
            <a:r>
              <a:rPr lang="en-US" sz="2400" i="1" dirty="0" err="1">
                <a:solidFill>
                  <a:srgbClr val="002060"/>
                </a:solidFill>
                <a:latin typeface="Times New Roman" panose="02020603050405020304" pitchFamily="18" charset="0"/>
                <a:cs typeface="Times New Roman" panose="02020603050405020304" pitchFamily="18" charset="0"/>
              </a:rPr>
              <a:t>khả</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năng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thắng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lợi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của</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Cách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mạng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Vô</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sản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trước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hết</a:t>
            </a:r>
            <a:r>
              <a:rPr lang="en-US" sz="2400" i="1" dirty="0">
                <a:solidFill>
                  <a:srgbClr val="002060"/>
                </a:solidFill>
                <a:latin typeface="Times New Roman" panose="02020603050405020304" pitchFamily="18" charset="0"/>
                <a:cs typeface="Times New Roman" panose="02020603050405020304" pitchFamily="18" charset="0"/>
              </a:rPr>
              <a:t> ở 1 </a:t>
            </a:r>
            <a:r>
              <a:rPr lang="en-US" sz="2400" i="1" dirty="0" err="1">
                <a:solidFill>
                  <a:srgbClr val="002060"/>
                </a:solidFill>
                <a:latin typeface="Times New Roman" panose="02020603050405020304" pitchFamily="18" charset="0"/>
                <a:cs typeface="Times New Roman" panose="02020603050405020304" pitchFamily="18" charset="0"/>
              </a:rPr>
              <a:t>vài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nước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thậm</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chí</a:t>
            </a:r>
            <a:r>
              <a:rPr lang="en-US" sz="2400" i="1" dirty="0">
                <a:solidFill>
                  <a:srgbClr val="002060"/>
                </a:solidFill>
                <a:latin typeface="Times New Roman" panose="02020603050405020304" pitchFamily="18" charset="0"/>
                <a:cs typeface="Times New Roman" panose="02020603050405020304" pitchFamily="18" charset="0"/>
              </a:rPr>
              <a:t> 1 </a:t>
            </a:r>
            <a:r>
              <a:rPr lang="en-US" sz="2400" i="1" dirty="0" err="1">
                <a:solidFill>
                  <a:srgbClr val="002060"/>
                </a:solidFill>
                <a:latin typeface="Times New Roman" panose="02020603050405020304" pitchFamily="18" charset="0"/>
                <a:cs typeface="Times New Roman" panose="02020603050405020304" pitchFamily="18" charset="0"/>
              </a:rPr>
              <a:t>nước</a:t>
            </a:r>
            <a:r>
              <a:rPr lang="en-US" sz="2400" i="1" dirty="0">
                <a:solidFill>
                  <a:srgbClr val="002060"/>
                </a:solidFill>
                <a:latin typeface="Times New Roman" panose="02020603050405020304" pitchFamily="18" charset="0"/>
                <a:cs typeface="Times New Roman" panose="02020603050405020304" pitchFamily="18" charset="0"/>
              </a:rPr>
              <a:t>.</a:t>
            </a:r>
          </a:p>
          <a:p>
            <a:pPr marL="342900" indent="-342900" defTabSz="914400" eaLnBrk="0" fontAlgn="base" hangingPunct="0">
              <a:spcBef>
                <a:spcPct val="0"/>
              </a:spcBef>
              <a:spcAft>
                <a:spcPct val="0"/>
              </a:spcAft>
              <a:buFontTx/>
              <a:buChar char="-"/>
              <a:defRPr/>
            </a:pPr>
            <a:r>
              <a:rPr lang="en-US" sz="2400" i="1" dirty="0" err="1">
                <a:solidFill>
                  <a:srgbClr val="002060"/>
                </a:solidFill>
                <a:latin typeface="Times New Roman" panose="02020603050405020304" pitchFamily="18" charset="0"/>
                <a:cs typeface="Times New Roman" panose="02020603050405020304" pitchFamily="18" charset="0"/>
              </a:rPr>
              <a:t>Vận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dụng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và</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phát</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triển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lý</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luận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của</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Mác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về</a:t>
            </a:r>
            <a:r>
              <a:rPr lang="en-US" sz="2400" i="1" dirty="0">
                <a:solidFill>
                  <a:srgbClr val="002060"/>
                </a:solidFill>
                <a:latin typeface="Times New Roman" panose="02020603050405020304" pitchFamily="18" charset="0"/>
                <a:cs typeface="Times New Roman" panose="02020603050405020304" pitchFamily="18" charset="0"/>
              </a:rPr>
              <a:t> TKQĐ </a:t>
            </a:r>
            <a:r>
              <a:rPr lang="en-US" sz="2400" i="1" dirty="0" err="1">
                <a:solidFill>
                  <a:srgbClr val="002060"/>
                </a:solidFill>
                <a:latin typeface="Times New Roman" panose="02020603050405020304" pitchFamily="18" charset="0"/>
                <a:cs typeface="Times New Roman" panose="02020603050405020304" pitchFamily="18" charset="0"/>
              </a:rPr>
              <a:t>lên</a:t>
            </a:r>
            <a:r>
              <a:rPr lang="en-US" sz="2400" i="1" dirty="0">
                <a:solidFill>
                  <a:srgbClr val="002060"/>
                </a:solidFill>
                <a:latin typeface="Times New Roman" panose="02020603050405020304" pitchFamily="18" charset="0"/>
                <a:cs typeface="Times New Roman" panose="02020603050405020304" pitchFamily="18" charset="0"/>
              </a:rPr>
              <a:t> CNXH =&gt; </a:t>
            </a:r>
            <a:r>
              <a:rPr lang="en-US" sz="2400" i="1" dirty="0" err="1">
                <a:solidFill>
                  <a:srgbClr val="002060"/>
                </a:solidFill>
                <a:latin typeface="Times New Roman" panose="02020603050405020304" pitchFamily="18" charset="0"/>
                <a:cs typeface="Times New Roman" panose="02020603050405020304" pitchFamily="18" charset="0"/>
              </a:rPr>
              <a:t>đề</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ra</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chính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sách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kinh</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tế</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mới</a:t>
            </a:r>
            <a:r>
              <a:rPr lang="en-US" sz="2400" i="1" dirty="0">
                <a:solidFill>
                  <a:srgbClr val="002060"/>
                </a:solidFill>
                <a:latin typeface="Times New Roman" panose="02020603050405020304" pitchFamily="18" charset="0"/>
                <a:cs typeface="Times New Roman" panose="02020603050405020304" pitchFamily="18" charset="0"/>
              </a:rPr>
              <a:t> (NEP) </a:t>
            </a:r>
          </a:p>
          <a:p>
            <a:pPr marL="342900" indent="-342900" algn="just" defTabSz="914400" eaLnBrk="0" fontAlgn="base" hangingPunct="0">
              <a:spcBef>
                <a:spcPct val="0"/>
              </a:spcBef>
              <a:spcAft>
                <a:spcPct val="0"/>
              </a:spcAft>
              <a:buFontTx/>
              <a:buChar char="-"/>
              <a:defRPr/>
            </a:pPr>
            <a:endParaRPr lang="en-US" b="1" i="1" dirty="0">
              <a:solidFill>
                <a:srgbClr val="000000"/>
              </a:solidFill>
              <a:cs typeface="Times New Roman" panose="02020603050405020304" pitchFamily="18" charset="0"/>
            </a:endParaRPr>
          </a:p>
        </p:txBody>
      </p:sp>
      <p:sp>
        <p:nvSpPr>
          <p:cNvPr id="4" name="Rectangle 3"/>
          <p:cNvSpPr/>
          <p:nvPr/>
        </p:nvSpPr>
        <p:spPr>
          <a:xfrm>
            <a:off x="4799978" y="6048553"/>
            <a:ext cx="6936514" cy="523220"/>
          </a:xfrm>
          <a:prstGeom prst="rect">
            <a:avLst/>
          </a:prstGeom>
          <a:solidFill>
            <a:srgbClr val="CC6600"/>
          </a:solidFill>
          <a:ln>
            <a:solidFill>
              <a:srgbClr val="CC6600"/>
            </a:solidFill>
          </a:ln>
        </p:spPr>
        <p:txBody>
          <a:bodyPr wrap="none">
            <a:spAutoFit/>
          </a:bodyPr>
          <a:lstStyle/>
          <a:p>
            <a:pPr defTabSz="914400" eaLnBrk="0" fontAlgn="base" hangingPunct="0">
              <a:spcBef>
                <a:spcPct val="0"/>
              </a:spcBef>
              <a:spcAft>
                <a:spcPct val="0"/>
              </a:spcAft>
              <a:defRPr/>
            </a:pPr>
            <a:r>
              <a:rPr lang="en-US" sz="2800" b="1" dirty="0">
                <a:solidFill>
                  <a:schemeClr val="bg1"/>
                </a:solidFill>
                <a:cs typeface="Times New Roman" panose="02020603050405020304" pitchFamily="18" charset="0"/>
              </a:rPr>
              <a:t>KTCT </a:t>
            </a:r>
            <a:r>
              <a:rPr lang="en-US" sz="2800" b="1" dirty="0" err="1">
                <a:solidFill>
                  <a:schemeClr val="bg1"/>
                </a:solidFill>
                <a:cs typeface="Times New Roman" panose="02020603050405020304" pitchFamily="18" charset="0"/>
              </a:rPr>
              <a:t>Mác</a:t>
            </a:r>
            <a:r>
              <a:rPr lang="en-US" sz="2800" b="1" dirty="0">
                <a:solidFill>
                  <a:schemeClr val="bg1"/>
                </a:solidFill>
                <a:cs typeface="Times New Roman" panose="02020603050405020304" pitchFamily="18" charset="0"/>
              </a:rPr>
              <a:t> </a:t>
            </a:r>
            <a:r>
              <a:rPr lang="en-US" sz="2800" b="1" dirty="0" err="1">
                <a:solidFill>
                  <a:schemeClr val="bg1"/>
                </a:solidFill>
                <a:cs typeface="Times New Roman" panose="02020603050405020304" pitchFamily="18" charset="0"/>
              </a:rPr>
              <a:t>trở</a:t>
            </a:r>
            <a:r>
              <a:rPr lang="en-US" sz="2800" b="1" dirty="0">
                <a:solidFill>
                  <a:schemeClr val="bg1"/>
                </a:solidFill>
                <a:cs typeface="Times New Roman" panose="02020603050405020304" pitchFamily="18" charset="0"/>
              </a:rPr>
              <a:t> </a:t>
            </a:r>
            <a:r>
              <a:rPr lang="en-US" sz="2800" b="1" dirty="0" err="1">
                <a:solidFill>
                  <a:schemeClr val="bg1"/>
                </a:solidFill>
                <a:cs typeface="Times New Roman" panose="02020603050405020304" pitchFamily="18" charset="0"/>
              </a:rPr>
              <a:t>thành</a:t>
            </a:r>
            <a:r>
              <a:rPr lang="en-US" sz="2800" b="1" dirty="0">
                <a:solidFill>
                  <a:schemeClr val="bg1"/>
                </a:solidFill>
                <a:cs typeface="Times New Roman" panose="02020603050405020304" pitchFamily="18" charset="0"/>
              </a:rPr>
              <a:t> KTCT </a:t>
            </a:r>
            <a:r>
              <a:rPr lang="en-US" sz="2800" b="1" dirty="0" err="1">
                <a:solidFill>
                  <a:schemeClr val="bg1"/>
                </a:solidFill>
                <a:cs typeface="Times New Roman" panose="02020603050405020304" pitchFamily="18" charset="0"/>
              </a:rPr>
              <a:t>Mác</a:t>
            </a:r>
            <a:r>
              <a:rPr lang="en-US" sz="2800" b="1" dirty="0">
                <a:solidFill>
                  <a:schemeClr val="bg1"/>
                </a:solidFill>
                <a:cs typeface="Times New Roman" panose="02020603050405020304" pitchFamily="18" charset="0"/>
              </a:rPr>
              <a:t> – </a:t>
            </a:r>
            <a:r>
              <a:rPr lang="en-US" sz="2800" b="1" dirty="0" err="1">
                <a:solidFill>
                  <a:schemeClr val="bg1"/>
                </a:solidFill>
                <a:cs typeface="Times New Roman" panose="02020603050405020304" pitchFamily="18" charset="0"/>
              </a:rPr>
              <a:t>Lênin</a:t>
            </a:r>
            <a:r>
              <a:rPr lang="en-US" sz="2800" b="1" dirty="0">
                <a:solidFill>
                  <a:schemeClr val="bg1"/>
                </a:solidFill>
                <a:cs typeface="Times New Roman" panose="02020603050405020304" pitchFamily="18" charset="0"/>
              </a:rPr>
              <a:t> </a:t>
            </a:r>
          </a:p>
        </p:txBody>
      </p:sp>
      <p:sp>
        <p:nvSpPr>
          <p:cNvPr id="11" name="AutoShape 9"/>
          <p:cNvSpPr>
            <a:spLocks/>
          </p:cNvSpPr>
          <p:nvPr/>
        </p:nvSpPr>
        <p:spPr bwMode="auto">
          <a:xfrm>
            <a:off x="3752045" y="2423339"/>
            <a:ext cx="910106" cy="4119129"/>
          </a:xfrm>
          <a:prstGeom prst="leftBrace">
            <a:avLst>
              <a:gd name="adj1" fmla="val 37500"/>
              <a:gd name="adj2" fmla="val 50000"/>
            </a:avLst>
          </a:prstGeom>
          <a:noFill/>
          <a:ln w="381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VNI-Times" pitchFamily="2" charset="0"/>
              </a:defRPr>
            </a:lvl1pPr>
            <a:lvl2pPr marL="742950" indent="-285750">
              <a:spcBef>
                <a:spcPct val="20000"/>
              </a:spcBef>
              <a:buChar char="–"/>
              <a:defRPr sz="2800">
                <a:solidFill>
                  <a:schemeClr val="tx1"/>
                </a:solidFill>
                <a:latin typeface="VNI-Times" pitchFamily="2" charset="0"/>
              </a:defRPr>
            </a:lvl2pPr>
            <a:lvl3pPr marL="1143000" indent="-228600">
              <a:spcBef>
                <a:spcPct val="20000"/>
              </a:spcBef>
              <a:buChar char="•"/>
              <a:defRPr sz="2400">
                <a:solidFill>
                  <a:schemeClr val="tx1"/>
                </a:solidFill>
                <a:latin typeface="VNI-Times" pitchFamily="2" charset="0"/>
              </a:defRPr>
            </a:lvl3pPr>
            <a:lvl4pPr marL="1600200" indent="-228600">
              <a:spcBef>
                <a:spcPct val="20000"/>
              </a:spcBef>
              <a:buChar char="–"/>
              <a:defRPr sz="2000">
                <a:solidFill>
                  <a:schemeClr val="tx1"/>
                </a:solidFill>
                <a:latin typeface="VNI-Times" pitchFamily="2" charset="0"/>
              </a:defRPr>
            </a:lvl4pPr>
            <a:lvl5pPr marL="2057400" indent="-228600">
              <a:spcBef>
                <a:spcPct val="20000"/>
              </a:spcBef>
              <a:buChar char="»"/>
              <a:defRPr sz="2000">
                <a:solidFill>
                  <a:schemeClr val="tx1"/>
                </a:solidFill>
                <a:latin typeface="VNI-Times" pitchFamily="2" charset="0"/>
              </a:defRPr>
            </a:lvl5pPr>
            <a:lvl6pPr marL="2514600" indent="-228600" eaLnBrk="0" fontAlgn="base" hangingPunct="0">
              <a:spcBef>
                <a:spcPct val="20000"/>
              </a:spcBef>
              <a:spcAft>
                <a:spcPct val="0"/>
              </a:spcAft>
              <a:buChar char="»"/>
              <a:defRPr sz="2000">
                <a:solidFill>
                  <a:schemeClr val="tx1"/>
                </a:solidFill>
                <a:latin typeface="VNI-Times" pitchFamily="2" charset="0"/>
              </a:defRPr>
            </a:lvl6pPr>
            <a:lvl7pPr marL="2971800" indent="-228600" eaLnBrk="0" fontAlgn="base" hangingPunct="0">
              <a:spcBef>
                <a:spcPct val="20000"/>
              </a:spcBef>
              <a:spcAft>
                <a:spcPct val="0"/>
              </a:spcAft>
              <a:buChar char="»"/>
              <a:defRPr sz="2000">
                <a:solidFill>
                  <a:schemeClr val="tx1"/>
                </a:solidFill>
                <a:latin typeface="VNI-Times" pitchFamily="2" charset="0"/>
              </a:defRPr>
            </a:lvl7pPr>
            <a:lvl8pPr marL="3429000" indent="-228600" eaLnBrk="0" fontAlgn="base" hangingPunct="0">
              <a:spcBef>
                <a:spcPct val="20000"/>
              </a:spcBef>
              <a:spcAft>
                <a:spcPct val="0"/>
              </a:spcAft>
              <a:buChar char="»"/>
              <a:defRPr sz="2000">
                <a:solidFill>
                  <a:schemeClr val="tx1"/>
                </a:solidFill>
                <a:latin typeface="VNI-Times" pitchFamily="2" charset="0"/>
              </a:defRPr>
            </a:lvl8pPr>
            <a:lvl9pPr marL="3886200" indent="-228600" eaLnBrk="0" fontAlgn="base" hangingPunct="0">
              <a:spcBef>
                <a:spcPct val="20000"/>
              </a:spcBef>
              <a:spcAft>
                <a:spcPct val="0"/>
              </a:spcAft>
              <a:buChar char="»"/>
              <a:defRPr sz="2000">
                <a:solidFill>
                  <a:schemeClr val="tx1"/>
                </a:solidFill>
                <a:latin typeface="VNI-Times" pitchFamily="2" charset="0"/>
              </a:defRPr>
            </a:lvl9pPr>
          </a:lstStyle>
          <a:p>
            <a:pPr algn="r" eaLnBrk="1" hangingPunct="1">
              <a:spcBef>
                <a:spcPct val="0"/>
              </a:spcBef>
              <a:buFontTx/>
              <a:buNone/>
            </a:pPr>
            <a:endParaRPr lang="en-US" altLang="en-US" sz="1800"/>
          </a:p>
        </p:txBody>
      </p:sp>
      <p:pic>
        <p:nvPicPr>
          <p:cNvPr id="12" name="Picture 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224483072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4339" name="Picture 5" descr="HÃ¬nh áº£nh cÃ³ liÃªn qua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7731" y="4271964"/>
            <a:ext cx="2795520" cy="2305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40" name="Picture 7" descr="HÃ¬nh áº£nh cÃ³ liÃªn qua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43251" y="5551488"/>
            <a:ext cx="1870075" cy="1076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41" name="Picture 9" descr="ktv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3251" y="4049673"/>
            <a:ext cx="1957388" cy="1472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42" name="Picture 11" descr="macmi"/>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27576" y="4049673"/>
            <a:ext cx="4219575" cy="2470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43" name="Picture 13" descr="HÃ¬nh áº£nh cÃ³ liÃªn qua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20187" y="4049673"/>
            <a:ext cx="2457919" cy="2470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2510345" y="1152559"/>
            <a:ext cx="7609913" cy="830997"/>
          </a:xfrm>
          <a:prstGeom prst="rect">
            <a:avLst/>
          </a:prstGeom>
          <a:ln>
            <a:solidFill>
              <a:srgbClr val="0033CC"/>
            </a:solidFill>
          </a:ln>
        </p:spPr>
        <p:txBody>
          <a:bodyPr wrap="square">
            <a:spAutoFit/>
          </a:bodyPr>
          <a:lstStyle/>
          <a:p>
            <a:pPr algn="ctr" defTabSz="914400" fontAlgn="base">
              <a:spcBef>
                <a:spcPct val="0"/>
              </a:spcBef>
              <a:spcAft>
                <a:spcPct val="0"/>
              </a:spcAft>
              <a:defRPr/>
            </a:pPr>
            <a:r>
              <a:rPr lang="vi-VN" sz="2400" b="1" dirty="0">
                <a:solidFill>
                  <a:srgbClr val="800000"/>
                </a:solidFill>
                <a:cs typeface="Times New Roman" panose="02020603050405020304" pitchFamily="18" charset="0"/>
              </a:rPr>
              <a:t>Lý thuyết </a:t>
            </a:r>
            <a:r>
              <a:rPr lang="en-US" sz="2400" b="1" dirty="0" err="1">
                <a:solidFill>
                  <a:srgbClr val="800000"/>
                </a:solidFill>
                <a:cs typeface="Times New Roman" panose="02020603050405020304" pitchFamily="18" charset="0"/>
              </a:rPr>
              <a:t>kinh</a:t>
            </a:r>
            <a:r>
              <a:rPr lang="en-US" sz="2400" b="1" dirty="0">
                <a:solidFill>
                  <a:srgbClr val="800000"/>
                </a:solidFill>
                <a:cs typeface="Times New Roman" panose="02020603050405020304" pitchFamily="18" charset="0"/>
              </a:rPr>
              <a:t> </a:t>
            </a:r>
            <a:r>
              <a:rPr lang="en-US" sz="2400" b="1" dirty="0" err="1">
                <a:solidFill>
                  <a:srgbClr val="800000"/>
                </a:solidFill>
                <a:cs typeface="Times New Roman" panose="02020603050405020304" pitchFamily="18" charset="0"/>
              </a:rPr>
              <a:t>tế</a:t>
            </a:r>
            <a:r>
              <a:rPr lang="vi-VN" sz="2400" b="1" dirty="0">
                <a:solidFill>
                  <a:srgbClr val="800000"/>
                </a:solidFill>
                <a:cs typeface="Times New Roman" panose="02020603050405020304" pitchFamily="18" charset="0"/>
              </a:rPr>
              <a:t> của các nhà KTCT tầm thường </a:t>
            </a:r>
            <a:endParaRPr lang="en-US" sz="2400" b="1" dirty="0">
              <a:solidFill>
                <a:srgbClr val="800000"/>
              </a:solidFill>
              <a:cs typeface="Times New Roman" panose="02020603050405020304" pitchFamily="18" charset="0"/>
            </a:endParaRPr>
          </a:p>
          <a:p>
            <a:pPr algn="ctr" defTabSz="914400" fontAlgn="base">
              <a:spcBef>
                <a:spcPct val="0"/>
              </a:spcBef>
              <a:spcAft>
                <a:spcPct val="0"/>
              </a:spcAft>
              <a:defRPr/>
            </a:pPr>
            <a:r>
              <a:rPr lang="vi-VN" sz="2400" b="1" dirty="0">
                <a:solidFill>
                  <a:srgbClr val="800000"/>
                </a:solidFill>
                <a:cs typeface="Times New Roman" panose="02020603050405020304" pitchFamily="18" charset="0"/>
              </a:rPr>
              <a:t>(</a:t>
            </a:r>
            <a:r>
              <a:rPr lang="vi-VN" sz="2400" dirty="0">
                <a:solidFill>
                  <a:srgbClr val="800000"/>
                </a:solidFill>
                <a:cs typeface="Times New Roman" panose="02020603050405020304" pitchFamily="18" charset="0"/>
              </a:rPr>
              <a:t>Theo cách gọi của C. Mác</a:t>
            </a:r>
            <a:r>
              <a:rPr lang="vi-VN" sz="2400" b="1" dirty="0">
                <a:solidFill>
                  <a:srgbClr val="800000"/>
                </a:solidFill>
                <a:cs typeface="Times New Roman" panose="02020603050405020304" pitchFamily="18" charset="0"/>
              </a:rPr>
              <a:t>)</a:t>
            </a:r>
          </a:p>
        </p:txBody>
      </p:sp>
      <p:sp>
        <p:nvSpPr>
          <p:cNvPr id="4" name="Rectangle 3"/>
          <p:cNvSpPr/>
          <p:nvPr/>
        </p:nvSpPr>
        <p:spPr>
          <a:xfrm>
            <a:off x="4175665" y="2395198"/>
            <a:ext cx="3065172" cy="1015663"/>
          </a:xfrm>
          <a:prstGeom prst="rect">
            <a:avLst/>
          </a:prstGeom>
          <a:ln>
            <a:solidFill>
              <a:srgbClr val="0033CC"/>
            </a:solidFill>
          </a:ln>
        </p:spPr>
        <p:txBody>
          <a:bodyPr wrap="square">
            <a:spAutoFit/>
          </a:bodyPr>
          <a:lstStyle/>
          <a:p>
            <a:pPr algn="ctr" defTabSz="914400" fontAlgn="base">
              <a:spcBef>
                <a:spcPct val="0"/>
              </a:spcBef>
              <a:spcAft>
                <a:spcPct val="0"/>
              </a:spcAft>
              <a:defRPr/>
            </a:pPr>
            <a:r>
              <a:rPr lang="vi-VN" sz="2000" b="1" dirty="0">
                <a:solidFill>
                  <a:srgbClr val="0033CC"/>
                </a:solidFill>
                <a:cs typeface="Times New Roman" panose="02020603050405020304" pitchFamily="18" charset="0"/>
              </a:rPr>
              <a:t>Tạo ra cơ sở hình thành các nhánh lý thuyết K</a:t>
            </a:r>
            <a:r>
              <a:rPr lang="en-US" sz="2000" b="1" dirty="0" err="1">
                <a:solidFill>
                  <a:srgbClr val="0033CC"/>
                </a:solidFill>
                <a:cs typeface="Times New Roman" panose="02020603050405020304" pitchFamily="18" charset="0"/>
              </a:rPr>
              <a:t>inh</a:t>
            </a:r>
            <a:r>
              <a:rPr lang="en-US" sz="2000" b="1" dirty="0">
                <a:solidFill>
                  <a:srgbClr val="0033CC"/>
                </a:solidFill>
                <a:cs typeface="Times New Roman" panose="02020603050405020304" pitchFamily="18" charset="0"/>
              </a:rPr>
              <a:t> </a:t>
            </a:r>
            <a:r>
              <a:rPr lang="en-US" sz="2000" b="1" dirty="0" err="1">
                <a:solidFill>
                  <a:srgbClr val="0033CC"/>
                </a:solidFill>
                <a:cs typeface="Times New Roman" panose="02020603050405020304" pitchFamily="18" charset="0"/>
              </a:rPr>
              <a:t>tế</a:t>
            </a:r>
            <a:r>
              <a:rPr lang="vi-VN" sz="2000" b="1" dirty="0">
                <a:solidFill>
                  <a:srgbClr val="0033CC"/>
                </a:solidFill>
                <a:cs typeface="Times New Roman" panose="02020603050405020304" pitchFamily="18" charset="0"/>
              </a:rPr>
              <a:t> </a:t>
            </a:r>
            <a:endParaRPr lang="en-US" sz="2000" b="1" dirty="0">
              <a:solidFill>
                <a:srgbClr val="0033CC"/>
              </a:solidFill>
              <a:cs typeface="Times New Roman" panose="02020603050405020304" pitchFamily="18" charset="0"/>
            </a:endParaRPr>
          </a:p>
        </p:txBody>
      </p:sp>
      <p:sp>
        <p:nvSpPr>
          <p:cNvPr id="5" name="Rectangle 4"/>
          <p:cNvSpPr/>
          <p:nvPr/>
        </p:nvSpPr>
        <p:spPr>
          <a:xfrm>
            <a:off x="8923339" y="2749142"/>
            <a:ext cx="2393838" cy="1323439"/>
          </a:xfrm>
          <a:prstGeom prst="rect">
            <a:avLst/>
          </a:prstGeom>
          <a:ln>
            <a:solidFill>
              <a:srgbClr val="0033CC"/>
            </a:solidFill>
          </a:ln>
        </p:spPr>
        <p:txBody>
          <a:bodyPr wrap="square">
            <a:spAutoFit/>
          </a:bodyPr>
          <a:lstStyle/>
          <a:p>
            <a:pPr algn="ctr" defTabSz="914400" fontAlgn="base">
              <a:spcBef>
                <a:spcPct val="0"/>
              </a:spcBef>
              <a:spcAft>
                <a:spcPct val="0"/>
              </a:spcAft>
              <a:defRPr/>
            </a:pPr>
            <a:r>
              <a:rPr lang="en-US" sz="2000" b="1" dirty="0">
                <a:solidFill>
                  <a:srgbClr val="008000"/>
                </a:solidFill>
                <a:cs typeface="Times New Roman" panose="02020603050405020304" pitchFamily="18" charset="0"/>
              </a:rPr>
              <a:t>Đ</a:t>
            </a:r>
            <a:r>
              <a:rPr lang="vi-VN" sz="2000" b="1" dirty="0">
                <a:solidFill>
                  <a:srgbClr val="008000"/>
                </a:solidFill>
                <a:cs typeface="Times New Roman" panose="02020603050405020304" pitchFamily="18" charset="0"/>
              </a:rPr>
              <a:t>i sâu vào hành vi người tiêu dùng, người S</a:t>
            </a:r>
            <a:r>
              <a:rPr lang="en-US" sz="2000" b="1" dirty="0">
                <a:solidFill>
                  <a:srgbClr val="008000"/>
                </a:solidFill>
                <a:cs typeface="Times New Roman" panose="02020603050405020304" pitchFamily="18" charset="0"/>
              </a:rPr>
              <a:t>X</a:t>
            </a:r>
            <a:r>
              <a:rPr lang="vi-VN" sz="2000" b="1" dirty="0">
                <a:solidFill>
                  <a:srgbClr val="008000"/>
                </a:solidFill>
                <a:cs typeface="Times New Roman" panose="02020603050405020304" pitchFamily="18" charset="0"/>
              </a:rPr>
              <a:t> </a:t>
            </a:r>
            <a:endParaRPr lang="en-US" sz="2000" b="1" dirty="0">
              <a:solidFill>
                <a:srgbClr val="008000"/>
              </a:solidFill>
              <a:cs typeface="Times New Roman" panose="02020603050405020304" pitchFamily="18" charset="0"/>
            </a:endParaRPr>
          </a:p>
          <a:p>
            <a:pPr algn="ctr" defTabSz="914400" fontAlgn="base">
              <a:spcBef>
                <a:spcPct val="0"/>
              </a:spcBef>
              <a:spcAft>
                <a:spcPct val="0"/>
              </a:spcAft>
              <a:defRPr/>
            </a:pPr>
            <a:r>
              <a:rPr lang="vi-VN" sz="2000" b="1" dirty="0">
                <a:solidFill>
                  <a:srgbClr val="FF0000"/>
                </a:solidFill>
                <a:cs typeface="Times New Roman" panose="02020603050405020304" pitchFamily="18" charset="0"/>
              </a:rPr>
              <a:t>(Cấp vi mô) </a:t>
            </a:r>
            <a:endParaRPr lang="en-US" sz="2000" b="1" dirty="0">
              <a:solidFill>
                <a:srgbClr val="FF0000"/>
              </a:solidFill>
              <a:cs typeface="Times New Roman" panose="02020603050405020304" pitchFamily="18" charset="0"/>
            </a:endParaRPr>
          </a:p>
        </p:txBody>
      </p:sp>
      <p:sp>
        <p:nvSpPr>
          <p:cNvPr id="6" name="Rectangle 5"/>
          <p:cNvSpPr/>
          <p:nvPr/>
        </p:nvSpPr>
        <p:spPr>
          <a:xfrm>
            <a:off x="904876" y="2819625"/>
            <a:ext cx="2724031" cy="1323439"/>
          </a:xfrm>
          <a:prstGeom prst="rect">
            <a:avLst/>
          </a:prstGeom>
          <a:ln>
            <a:solidFill>
              <a:srgbClr val="0033CC"/>
            </a:solidFill>
          </a:ln>
        </p:spPr>
        <p:txBody>
          <a:bodyPr wrap="square">
            <a:spAutoFit/>
          </a:bodyPr>
          <a:lstStyle/>
          <a:p>
            <a:pPr algn="ctr"/>
            <a:r>
              <a:rPr lang="en-US" sz="2000" b="1" dirty="0">
                <a:solidFill>
                  <a:schemeClr val="accent4">
                    <a:lumMod val="75000"/>
                  </a:schemeClr>
                </a:solidFill>
                <a:cs typeface="Times New Roman" panose="02020603050405020304" pitchFamily="18" charset="0"/>
              </a:rPr>
              <a:t>Đ</a:t>
            </a:r>
            <a:r>
              <a:rPr lang="vi-VN" sz="2000" b="1" dirty="0">
                <a:solidFill>
                  <a:schemeClr val="accent4">
                    <a:lumMod val="75000"/>
                  </a:schemeClr>
                </a:solidFill>
                <a:cs typeface="Times New Roman" panose="02020603050405020304" pitchFamily="18" charset="0"/>
              </a:rPr>
              <a:t>i sâu vào MQH giữa các đại lượng lớn của nền K</a:t>
            </a:r>
            <a:r>
              <a:rPr lang="en-US" sz="2000" b="1" dirty="0" err="1">
                <a:solidFill>
                  <a:schemeClr val="accent4">
                    <a:lumMod val="75000"/>
                  </a:schemeClr>
                </a:solidFill>
                <a:cs typeface="Times New Roman" panose="02020603050405020304" pitchFamily="18" charset="0"/>
              </a:rPr>
              <a:t>inh</a:t>
            </a:r>
            <a:r>
              <a:rPr lang="en-US" sz="2000" b="1" dirty="0">
                <a:solidFill>
                  <a:schemeClr val="accent4">
                    <a:lumMod val="75000"/>
                  </a:schemeClr>
                </a:solidFill>
                <a:cs typeface="Times New Roman" panose="02020603050405020304" pitchFamily="18" charset="0"/>
              </a:rPr>
              <a:t> </a:t>
            </a:r>
            <a:r>
              <a:rPr lang="en-US" sz="2000" b="1" dirty="0" err="1">
                <a:solidFill>
                  <a:schemeClr val="accent4">
                    <a:lumMod val="75000"/>
                  </a:schemeClr>
                </a:solidFill>
                <a:cs typeface="Times New Roman" panose="02020603050405020304" pitchFamily="18" charset="0"/>
              </a:rPr>
              <a:t>tế</a:t>
            </a:r>
            <a:r>
              <a:rPr lang="vi-VN" sz="2000" b="1" dirty="0">
                <a:solidFill>
                  <a:schemeClr val="accent4">
                    <a:lumMod val="75000"/>
                  </a:schemeClr>
                </a:solidFill>
                <a:cs typeface="Times New Roman" panose="02020603050405020304" pitchFamily="18" charset="0"/>
              </a:rPr>
              <a:t> </a:t>
            </a:r>
            <a:endParaRPr lang="en-US" sz="2000" b="1" dirty="0">
              <a:solidFill>
                <a:schemeClr val="accent4">
                  <a:lumMod val="75000"/>
                </a:schemeClr>
              </a:solidFill>
              <a:cs typeface="Times New Roman" panose="02020603050405020304" pitchFamily="18" charset="0"/>
            </a:endParaRPr>
          </a:p>
          <a:p>
            <a:pPr algn="ctr"/>
            <a:r>
              <a:rPr lang="vi-VN" sz="2000" b="1" dirty="0">
                <a:solidFill>
                  <a:srgbClr val="FF0000"/>
                </a:solidFill>
                <a:cs typeface="Times New Roman" panose="02020603050405020304" pitchFamily="18" charset="0"/>
              </a:rPr>
              <a:t>(Cấp vĩ mô).</a:t>
            </a:r>
            <a:endParaRPr lang="en-US" sz="2000" b="1" dirty="0">
              <a:solidFill>
                <a:srgbClr val="FF0000"/>
              </a:solidFill>
            </a:endParaRPr>
          </a:p>
        </p:txBody>
      </p:sp>
      <p:cxnSp>
        <p:nvCxnSpPr>
          <p:cNvPr id="8" name="Straight Connector 7"/>
          <p:cNvCxnSpPr/>
          <p:nvPr/>
        </p:nvCxnSpPr>
        <p:spPr>
          <a:xfrm flipV="1">
            <a:off x="2419912" y="2586341"/>
            <a:ext cx="1755753" cy="18645"/>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2419912" y="2604986"/>
            <a:ext cx="0" cy="144156"/>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7329683" y="2604986"/>
            <a:ext cx="2788989" cy="110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p:cNvCxnSpPr>
            <a:stCxn id="5" idx="0"/>
          </p:cNvCxnSpPr>
          <p:nvPr/>
        </p:nvCxnSpPr>
        <p:spPr>
          <a:xfrm flipH="1" flipV="1">
            <a:off x="10029826" y="2738068"/>
            <a:ext cx="90432" cy="11074"/>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endCxn id="4" idx="0"/>
          </p:cNvCxnSpPr>
          <p:nvPr/>
        </p:nvCxnSpPr>
        <p:spPr>
          <a:xfrm>
            <a:off x="5708251" y="1866028"/>
            <a:ext cx="0" cy="5291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43" name="Google Shape;3177;p62"/>
          <p:cNvGrpSpPr/>
          <p:nvPr/>
        </p:nvGrpSpPr>
        <p:grpSpPr>
          <a:xfrm>
            <a:off x="75105" y="101034"/>
            <a:ext cx="1311571" cy="1339886"/>
            <a:chOff x="5153425" y="621875"/>
            <a:chExt cx="1180275" cy="1111175"/>
          </a:xfrm>
        </p:grpSpPr>
        <p:sp>
          <p:nvSpPr>
            <p:cNvPr id="44" name="Google Shape;3178;p62"/>
            <p:cNvSpPr/>
            <p:nvPr/>
          </p:nvSpPr>
          <p:spPr>
            <a:xfrm>
              <a:off x="5180500" y="630550"/>
              <a:ext cx="1146100" cy="1097150"/>
            </a:xfrm>
            <a:custGeom>
              <a:avLst/>
              <a:gdLst/>
              <a:ahLst/>
              <a:cxnLst/>
              <a:rect l="l" t="t" r="r" b="b"/>
              <a:pathLst>
                <a:path w="45844" h="43886" extrusionOk="0">
                  <a:moveTo>
                    <a:pt x="20286" y="5994"/>
                  </a:moveTo>
                  <a:cubicBezTo>
                    <a:pt x="20448" y="5994"/>
                    <a:pt x="20618" y="6030"/>
                    <a:pt x="20797" y="6108"/>
                  </a:cubicBezTo>
                  <a:cubicBezTo>
                    <a:pt x="20984" y="6108"/>
                    <a:pt x="21179" y="6176"/>
                    <a:pt x="21363" y="6345"/>
                  </a:cubicBezTo>
                  <a:cubicBezTo>
                    <a:pt x="23584" y="8405"/>
                    <a:pt x="22608" y="12247"/>
                    <a:pt x="21398" y="14608"/>
                  </a:cubicBezTo>
                  <a:cubicBezTo>
                    <a:pt x="21334" y="14737"/>
                    <a:pt x="21241" y="14849"/>
                    <a:pt x="21126" y="14936"/>
                  </a:cubicBezTo>
                  <a:cubicBezTo>
                    <a:pt x="21023" y="15059"/>
                    <a:pt x="20905" y="15170"/>
                    <a:pt x="20775" y="15264"/>
                  </a:cubicBezTo>
                  <a:cubicBezTo>
                    <a:pt x="20446" y="15495"/>
                    <a:pt x="20150" y="15594"/>
                    <a:pt x="19883" y="15594"/>
                  </a:cubicBezTo>
                  <a:cubicBezTo>
                    <a:pt x="18706" y="15594"/>
                    <a:pt x="18114" y="13662"/>
                    <a:pt x="17918" y="12635"/>
                  </a:cubicBezTo>
                  <a:cubicBezTo>
                    <a:pt x="17639" y="11177"/>
                    <a:pt x="18357" y="5994"/>
                    <a:pt x="20286" y="5994"/>
                  </a:cubicBezTo>
                  <a:close/>
                  <a:moveTo>
                    <a:pt x="29420" y="9262"/>
                  </a:moveTo>
                  <a:cubicBezTo>
                    <a:pt x="29635" y="9262"/>
                    <a:pt x="29857" y="9323"/>
                    <a:pt x="30083" y="9464"/>
                  </a:cubicBezTo>
                  <a:cubicBezTo>
                    <a:pt x="31734" y="10491"/>
                    <a:pt x="30516" y="13543"/>
                    <a:pt x="29802" y="14763"/>
                  </a:cubicBezTo>
                  <a:cubicBezTo>
                    <a:pt x="29074" y="16005"/>
                    <a:pt x="28036" y="17849"/>
                    <a:pt x="26504" y="18133"/>
                  </a:cubicBezTo>
                  <a:cubicBezTo>
                    <a:pt x="26448" y="18143"/>
                    <a:pt x="26391" y="18148"/>
                    <a:pt x="26335" y="18148"/>
                  </a:cubicBezTo>
                  <a:cubicBezTo>
                    <a:pt x="26303" y="18148"/>
                    <a:pt x="26270" y="18147"/>
                    <a:pt x="26239" y="18143"/>
                  </a:cubicBezTo>
                  <a:cubicBezTo>
                    <a:pt x="26170" y="18153"/>
                    <a:pt x="26103" y="18158"/>
                    <a:pt x="26038" y="18158"/>
                  </a:cubicBezTo>
                  <a:cubicBezTo>
                    <a:pt x="25205" y="18158"/>
                    <a:pt x="24606" y="17379"/>
                    <a:pt x="24650" y="16607"/>
                  </a:cubicBezTo>
                  <a:cubicBezTo>
                    <a:pt x="24650" y="16604"/>
                    <a:pt x="24648" y="16600"/>
                    <a:pt x="24648" y="16597"/>
                  </a:cubicBezTo>
                  <a:cubicBezTo>
                    <a:pt x="24713" y="14524"/>
                    <a:pt x="25955" y="12924"/>
                    <a:pt x="27088" y="11278"/>
                  </a:cubicBezTo>
                  <a:cubicBezTo>
                    <a:pt x="27580" y="10565"/>
                    <a:pt x="28426" y="9262"/>
                    <a:pt x="29420" y="9262"/>
                  </a:cubicBezTo>
                  <a:close/>
                  <a:moveTo>
                    <a:pt x="37671" y="15962"/>
                  </a:moveTo>
                  <a:cubicBezTo>
                    <a:pt x="37899" y="15962"/>
                    <a:pt x="38124" y="16012"/>
                    <a:pt x="38341" y="16134"/>
                  </a:cubicBezTo>
                  <a:cubicBezTo>
                    <a:pt x="39139" y="16588"/>
                    <a:pt x="39083" y="17494"/>
                    <a:pt x="38703" y="18212"/>
                  </a:cubicBezTo>
                  <a:cubicBezTo>
                    <a:pt x="37858" y="19815"/>
                    <a:pt x="36300" y="20930"/>
                    <a:pt x="34670" y="21689"/>
                  </a:cubicBezTo>
                  <a:cubicBezTo>
                    <a:pt x="34389" y="21891"/>
                    <a:pt x="34064" y="22039"/>
                    <a:pt x="33731" y="22086"/>
                  </a:cubicBezTo>
                  <a:cubicBezTo>
                    <a:pt x="33701" y="22098"/>
                    <a:pt x="33671" y="22111"/>
                    <a:pt x="33642" y="22122"/>
                  </a:cubicBezTo>
                  <a:cubicBezTo>
                    <a:pt x="33523" y="22167"/>
                    <a:pt x="33409" y="22187"/>
                    <a:pt x="33302" y="22187"/>
                  </a:cubicBezTo>
                  <a:cubicBezTo>
                    <a:pt x="32952" y="22187"/>
                    <a:pt x="32677" y="21970"/>
                    <a:pt x="32529" y="21682"/>
                  </a:cubicBezTo>
                  <a:cubicBezTo>
                    <a:pt x="31990" y="21135"/>
                    <a:pt x="32055" y="20310"/>
                    <a:pt x="32414" y="19676"/>
                  </a:cubicBezTo>
                  <a:cubicBezTo>
                    <a:pt x="33233" y="18233"/>
                    <a:pt x="34991" y="17035"/>
                    <a:pt x="36445" y="16319"/>
                  </a:cubicBezTo>
                  <a:cubicBezTo>
                    <a:pt x="36824" y="16132"/>
                    <a:pt x="37250" y="15962"/>
                    <a:pt x="37671" y="15962"/>
                  </a:cubicBezTo>
                  <a:close/>
                  <a:moveTo>
                    <a:pt x="39475" y="24675"/>
                  </a:moveTo>
                  <a:cubicBezTo>
                    <a:pt x="39592" y="24675"/>
                    <a:pt x="39708" y="24684"/>
                    <a:pt x="39825" y="24701"/>
                  </a:cubicBezTo>
                  <a:cubicBezTo>
                    <a:pt x="40317" y="24774"/>
                    <a:pt x="40665" y="25292"/>
                    <a:pt x="40576" y="25773"/>
                  </a:cubicBezTo>
                  <a:cubicBezTo>
                    <a:pt x="40333" y="27067"/>
                    <a:pt x="38870" y="27394"/>
                    <a:pt x="37758" y="27501"/>
                  </a:cubicBezTo>
                  <a:cubicBezTo>
                    <a:pt x="37723" y="27505"/>
                    <a:pt x="37689" y="27507"/>
                    <a:pt x="37655" y="27507"/>
                  </a:cubicBezTo>
                  <a:cubicBezTo>
                    <a:pt x="37561" y="27507"/>
                    <a:pt x="37467" y="27492"/>
                    <a:pt x="37378" y="27464"/>
                  </a:cubicBezTo>
                  <a:cubicBezTo>
                    <a:pt x="37114" y="27434"/>
                    <a:pt x="36859" y="27298"/>
                    <a:pt x="36707" y="27089"/>
                  </a:cubicBezTo>
                  <a:cubicBezTo>
                    <a:pt x="36402" y="26663"/>
                    <a:pt x="36535" y="26116"/>
                    <a:pt x="36919" y="25798"/>
                  </a:cubicBezTo>
                  <a:cubicBezTo>
                    <a:pt x="37622" y="25215"/>
                    <a:pt x="38536" y="24675"/>
                    <a:pt x="39475" y="24675"/>
                  </a:cubicBezTo>
                  <a:close/>
                  <a:moveTo>
                    <a:pt x="13395" y="23711"/>
                  </a:moveTo>
                  <a:cubicBezTo>
                    <a:pt x="13692" y="23711"/>
                    <a:pt x="13924" y="23878"/>
                    <a:pt x="14081" y="24107"/>
                  </a:cubicBezTo>
                  <a:cubicBezTo>
                    <a:pt x="15982" y="25998"/>
                    <a:pt x="11918" y="29305"/>
                    <a:pt x="9326" y="30906"/>
                  </a:cubicBezTo>
                  <a:cubicBezTo>
                    <a:pt x="8433" y="31634"/>
                    <a:pt x="7086" y="32585"/>
                    <a:pt x="5856" y="32585"/>
                  </a:cubicBezTo>
                  <a:cubicBezTo>
                    <a:pt x="5375" y="32585"/>
                    <a:pt x="4913" y="32440"/>
                    <a:pt x="4502" y="32081"/>
                  </a:cubicBezTo>
                  <a:cubicBezTo>
                    <a:pt x="2736" y="30538"/>
                    <a:pt x="4847" y="28275"/>
                    <a:pt x="6043" y="27196"/>
                  </a:cubicBezTo>
                  <a:lnTo>
                    <a:pt x="6042" y="27196"/>
                  </a:lnTo>
                  <a:cubicBezTo>
                    <a:pt x="8101" y="25335"/>
                    <a:pt x="10501" y="24130"/>
                    <a:pt x="13268" y="23721"/>
                  </a:cubicBezTo>
                  <a:cubicBezTo>
                    <a:pt x="13312" y="23715"/>
                    <a:pt x="13354" y="23711"/>
                    <a:pt x="13395" y="23711"/>
                  </a:cubicBezTo>
                  <a:close/>
                  <a:moveTo>
                    <a:pt x="32486" y="34806"/>
                  </a:moveTo>
                  <a:cubicBezTo>
                    <a:pt x="32738" y="34806"/>
                    <a:pt x="32991" y="34917"/>
                    <a:pt x="33182" y="35186"/>
                  </a:cubicBezTo>
                  <a:cubicBezTo>
                    <a:pt x="33793" y="36047"/>
                    <a:pt x="34544" y="37911"/>
                    <a:pt x="33115" y="38427"/>
                  </a:cubicBezTo>
                  <a:lnTo>
                    <a:pt x="33117" y="38427"/>
                  </a:lnTo>
                  <a:cubicBezTo>
                    <a:pt x="32977" y="38477"/>
                    <a:pt x="32843" y="38500"/>
                    <a:pt x="32715" y="38500"/>
                  </a:cubicBezTo>
                  <a:cubicBezTo>
                    <a:pt x="32098" y="38500"/>
                    <a:pt x="31636" y="37961"/>
                    <a:pt x="31483" y="37351"/>
                  </a:cubicBezTo>
                  <a:cubicBezTo>
                    <a:pt x="31360" y="36864"/>
                    <a:pt x="31348" y="36379"/>
                    <a:pt x="31308" y="35882"/>
                  </a:cubicBezTo>
                  <a:cubicBezTo>
                    <a:pt x="31264" y="35345"/>
                    <a:pt x="31618" y="35018"/>
                    <a:pt x="32025" y="34928"/>
                  </a:cubicBezTo>
                  <a:cubicBezTo>
                    <a:pt x="32167" y="34851"/>
                    <a:pt x="32326" y="34806"/>
                    <a:pt x="32486" y="34806"/>
                  </a:cubicBezTo>
                  <a:close/>
                  <a:moveTo>
                    <a:pt x="19553" y="30181"/>
                  </a:moveTo>
                  <a:cubicBezTo>
                    <a:pt x="22406" y="30181"/>
                    <a:pt x="20504" y="35985"/>
                    <a:pt x="19765" y="37501"/>
                  </a:cubicBezTo>
                  <a:cubicBezTo>
                    <a:pt x="19321" y="38411"/>
                    <a:pt x="18765" y="39628"/>
                    <a:pt x="17757" y="40033"/>
                  </a:cubicBezTo>
                  <a:cubicBezTo>
                    <a:pt x="17549" y="40117"/>
                    <a:pt x="17337" y="40159"/>
                    <a:pt x="17133" y="40159"/>
                  </a:cubicBezTo>
                  <a:cubicBezTo>
                    <a:pt x="16608" y="40159"/>
                    <a:pt x="16134" y="39885"/>
                    <a:pt x="15912" y="39338"/>
                  </a:cubicBezTo>
                  <a:cubicBezTo>
                    <a:pt x="15853" y="39184"/>
                    <a:pt x="15816" y="39022"/>
                    <a:pt x="15804" y="38857"/>
                  </a:cubicBezTo>
                  <a:cubicBezTo>
                    <a:pt x="14965" y="36974"/>
                    <a:pt x="17640" y="31992"/>
                    <a:pt x="18318" y="30810"/>
                  </a:cubicBezTo>
                  <a:cubicBezTo>
                    <a:pt x="18372" y="30559"/>
                    <a:pt x="18553" y="30346"/>
                    <a:pt x="18899" y="30262"/>
                  </a:cubicBezTo>
                  <a:cubicBezTo>
                    <a:pt x="18908" y="30261"/>
                    <a:pt x="18915" y="30261"/>
                    <a:pt x="18922" y="30258"/>
                  </a:cubicBezTo>
                  <a:cubicBezTo>
                    <a:pt x="19043" y="30215"/>
                    <a:pt x="19171" y="30194"/>
                    <a:pt x="19298" y="30194"/>
                  </a:cubicBezTo>
                  <a:cubicBezTo>
                    <a:pt x="19302" y="30194"/>
                    <a:pt x="19307" y="30194"/>
                    <a:pt x="19311" y="30194"/>
                  </a:cubicBezTo>
                  <a:cubicBezTo>
                    <a:pt x="19395" y="30185"/>
                    <a:pt x="19476" y="30181"/>
                    <a:pt x="19553" y="30181"/>
                  </a:cubicBezTo>
                  <a:close/>
                  <a:moveTo>
                    <a:pt x="25196" y="33827"/>
                  </a:moveTo>
                  <a:cubicBezTo>
                    <a:pt x="25635" y="33827"/>
                    <a:pt x="26083" y="34133"/>
                    <a:pt x="26167" y="34574"/>
                  </a:cubicBezTo>
                  <a:cubicBezTo>
                    <a:pt x="26173" y="34585"/>
                    <a:pt x="26178" y="34594"/>
                    <a:pt x="26184" y="34605"/>
                  </a:cubicBezTo>
                  <a:cubicBezTo>
                    <a:pt x="26869" y="36246"/>
                    <a:pt x="26850" y="38102"/>
                    <a:pt x="26210" y="39750"/>
                  </a:cubicBezTo>
                  <a:cubicBezTo>
                    <a:pt x="26066" y="40117"/>
                    <a:pt x="25774" y="40271"/>
                    <a:pt x="25466" y="40271"/>
                  </a:cubicBezTo>
                  <a:cubicBezTo>
                    <a:pt x="25088" y="40271"/>
                    <a:pt x="24686" y="40040"/>
                    <a:pt x="24505" y="39688"/>
                  </a:cubicBezTo>
                  <a:cubicBezTo>
                    <a:pt x="23998" y="38704"/>
                    <a:pt x="24172" y="37686"/>
                    <a:pt x="24218" y="36627"/>
                  </a:cubicBezTo>
                  <a:cubicBezTo>
                    <a:pt x="24253" y="35862"/>
                    <a:pt x="24068" y="35063"/>
                    <a:pt x="24409" y="34342"/>
                  </a:cubicBezTo>
                  <a:cubicBezTo>
                    <a:pt x="24581" y="33978"/>
                    <a:pt x="24886" y="33827"/>
                    <a:pt x="25196" y="33827"/>
                  </a:cubicBezTo>
                  <a:close/>
                  <a:moveTo>
                    <a:pt x="23845" y="0"/>
                  </a:moveTo>
                  <a:cubicBezTo>
                    <a:pt x="21322" y="0"/>
                    <a:pt x="18835" y="617"/>
                    <a:pt x="16570" y="2042"/>
                  </a:cubicBezTo>
                  <a:cubicBezTo>
                    <a:pt x="14734" y="3197"/>
                    <a:pt x="13172" y="4841"/>
                    <a:pt x="12191" y="6783"/>
                  </a:cubicBezTo>
                  <a:cubicBezTo>
                    <a:pt x="11728" y="7697"/>
                    <a:pt x="11394" y="8682"/>
                    <a:pt x="11228" y="9695"/>
                  </a:cubicBezTo>
                  <a:cubicBezTo>
                    <a:pt x="11149" y="10175"/>
                    <a:pt x="11109" y="10662"/>
                    <a:pt x="11107" y="11149"/>
                  </a:cubicBezTo>
                  <a:cubicBezTo>
                    <a:pt x="11106" y="11661"/>
                    <a:pt x="11458" y="14025"/>
                    <a:pt x="10444" y="14167"/>
                  </a:cubicBezTo>
                  <a:cubicBezTo>
                    <a:pt x="9452" y="12423"/>
                    <a:pt x="8660" y="10572"/>
                    <a:pt x="8127" y="8613"/>
                  </a:cubicBezTo>
                  <a:cubicBezTo>
                    <a:pt x="7932" y="7899"/>
                    <a:pt x="7884" y="4526"/>
                    <a:pt x="6623" y="4526"/>
                  </a:cubicBezTo>
                  <a:cubicBezTo>
                    <a:pt x="6389" y="4526"/>
                    <a:pt x="6113" y="4642"/>
                    <a:pt x="5787" y="4913"/>
                  </a:cubicBezTo>
                  <a:cubicBezTo>
                    <a:pt x="4043" y="6360"/>
                    <a:pt x="6344" y="9382"/>
                    <a:pt x="7095" y="10766"/>
                  </a:cubicBezTo>
                  <a:cubicBezTo>
                    <a:pt x="7829" y="12121"/>
                    <a:pt x="8614" y="13443"/>
                    <a:pt x="9505" y="14685"/>
                  </a:cubicBezTo>
                  <a:cubicBezTo>
                    <a:pt x="7453" y="15074"/>
                    <a:pt x="5466" y="14833"/>
                    <a:pt x="3790" y="16353"/>
                  </a:cubicBezTo>
                  <a:cubicBezTo>
                    <a:pt x="2367" y="17646"/>
                    <a:pt x="1569" y="19506"/>
                    <a:pt x="1109" y="21340"/>
                  </a:cubicBezTo>
                  <a:cubicBezTo>
                    <a:pt x="1" y="25762"/>
                    <a:pt x="742" y="31402"/>
                    <a:pt x="3413" y="35163"/>
                  </a:cubicBezTo>
                  <a:cubicBezTo>
                    <a:pt x="6048" y="38875"/>
                    <a:pt x="10720" y="40741"/>
                    <a:pt x="14837" y="42261"/>
                  </a:cubicBezTo>
                  <a:cubicBezTo>
                    <a:pt x="17630" y="43291"/>
                    <a:pt x="20380" y="43885"/>
                    <a:pt x="23172" y="43885"/>
                  </a:cubicBezTo>
                  <a:cubicBezTo>
                    <a:pt x="24988" y="43885"/>
                    <a:pt x="26821" y="43634"/>
                    <a:pt x="28695" y="43088"/>
                  </a:cubicBezTo>
                  <a:cubicBezTo>
                    <a:pt x="34337" y="41442"/>
                    <a:pt x="39493" y="38162"/>
                    <a:pt x="45502" y="37966"/>
                  </a:cubicBezTo>
                  <a:cubicBezTo>
                    <a:pt x="45780" y="37956"/>
                    <a:pt x="45843" y="37599"/>
                    <a:pt x="45666" y="37433"/>
                  </a:cubicBezTo>
                  <a:cubicBezTo>
                    <a:pt x="40917" y="32981"/>
                    <a:pt x="44704" y="26028"/>
                    <a:pt x="44869" y="20655"/>
                  </a:cubicBezTo>
                  <a:cubicBezTo>
                    <a:pt x="45002" y="16362"/>
                    <a:pt x="43339" y="12208"/>
                    <a:pt x="40721" y="8856"/>
                  </a:cubicBezTo>
                  <a:cubicBezTo>
                    <a:pt x="36930" y="4006"/>
                    <a:pt x="30273" y="0"/>
                    <a:pt x="23845" y="0"/>
                  </a:cubicBezTo>
                  <a:close/>
                </a:path>
              </a:pathLst>
            </a:custGeom>
            <a:solidFill>
              <a:srgbClr val="7DC4C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5" name="Google Shape;3179;p62"/>
            <p:cNvSpPr/>
            <p:nvPr/>
          </p:nvSpPr>
          <p:spPr>
            <a:xfrm>
              <a:off x="5936550" y="1494125"/>
              <a:ext cx="111975" cy="103275"/>
            </a:xfrm>
            <a:custGeom>
              <a:avLst/>
              <a:gdLst/>
              <a:ahLst/>
              <a:cxnLst/>
              <a:rect l="l" t="t" r="r" b="b"/>
              <a:pathLst>
                <a:path w="4479" h="4131" extrusionOk="0">
                  <a:moveTo>
                    <a:pt x="2277" y="495"/>
                  </a:moveTo>
                  <a:cubicBezTo>
                    <a:pt x="3708" y="495"/>
                    <a:pt x="3679" y="3144"/>
                    <a:pt x="2645" y="3752"/>
                  </a:cubicBezTo>
                  <a:cubicBezTo>
                    <a:pt x="2615" y="3718"/>
                    <a:pt x="2574" y="3696"/>
                    <a:pt x="2528" y="3692"/>
                  </a:cubicBezTo>
                  <a:cubicBezTo>
                    <a:pt x="1790" y="3617"/>
                    <a:pt x="1295" y="3125"/>
                    <a:pt x="1197" y="2378"/>
                  </a:cubicBezTo>
                  <a:cubicBezTo>
                    <a:pt x="1103" y="1682"/>
                    <a:pt x="1328" y="584"/>
                    <a:pt x="2155" y="501"/>
                  </a:cubicBezTo>
                  <a:cubicBezTo>
                    <a:pt x="2197" y="497"/>
                    <a:pt x="2237" y="495"/>
                    <a:pt x="2277" y="495"/>
                  </a:cubicBezTo>
                  <a:close/>
                  <a:moveTo>
                    <a:pt x="2252" y="0"/>
                  </a:moveTo>
                  <a:cubicBezTo>
                    <a:pt x="2175" y="0"/>
                    <a:pt x="2095" y="6"/>
                    <a:pt x="2012" y="19"/>
                  </a:cubicBezTo>
                  <a:cubicBezTo>
                    <a:pt x="1" y="339"/>
                    <a:pt x="410" y="4131"/>
                    <a:pt x="2486" y="4131"/>
                  </a:cubicBezTo>
                  <a:cubicBezTo>
                    <a:pt x="2493" y="4131"/>
                    <a:pt x="2501" y="4131"/>
                    <a:pt x="2509" y="4130"/>
                  </a:cubicBezTo>
                  <a:cubicBezTo>
                    <a:pt x="2572" y="4130"/>
                    <a:pt x="2630" y="4097"/>
                    <a:pt x="2662" y="4044"/>
                  </a:cubicBezTo>
                  <a:cubicBezTo>
                    <a:pt x="2667" y="4045"/>
                    <a:pt x="2671" y="4045"/>
                    <a:pt x="2675" y="4045"/>
                  </a:cubicBezTo>
                  <a:cubicBezTo>
                    <a:pt x="2686" y="4045"/>
                    <a:pt x="2696" y="4044"/>
                    <a:pt x="2707" y="4042"/>
                  </a:cubicBezTo>
                  <a:cubicBezTo>
                    <a:pt x="4478" y="3602"/>
                    <a:pt x="4103" y="0"/>
                    <a:pt x="2252" y="0"/>
                  </a:cubicBezTo>
                  <a:close/>
                </a:path>
              </a:pathLst>
            </a:custGeom>
            <a:solidFill>
              <a:srgbClr val="29476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6" name="Google Shape;3180;p62"/>
            <p:cNvSpPr/>
            <p:nvPr/>
          </p:nvSpPr>
          <p:spPr>
            <a:xfrm>
              <a:off x="5972075" y="1029225"/>
              <a:ext cx="256050" cy="164575"/>
            </a:xfrm>
            <a:custGeom>
              <a:avLst/>
              <a:gdLst/>
              <a:ahLst/>
              <a:cxnLst/>
              <a:rect l="l" t="t" r="r" b="b"/>
              <a:pathLst>
                <a:path w="10242" h="6583" extrusionOk="0">
                  <a:moveTo>
                    <a:pt x="6104" y="431"/>
                  </a:moveTo>
                  <a:cubicBezTo>
                    <a:pt x="6159" y="431"/>
                    <a:pt x="6214" y="432"/>
                    <a:pt x="6269" y="435"/>
                  </a:cubicBezTo>
                  <a:cubicBezTo>
                    <a:pt x="8098" y="1557"/>
                    <a:pt x="5451" y="3736"/>
                    <a:pt x="4480" y="4454"/>
                  </a:cubicBezTo>
                  <a:cubicBezTo>
                    <a:pt x="3844" y="4924"/>
                    <a:pt x="2608" y="5948"/>
                    <a:pt x="1698" y="5948"/>
                  </a:cubicBezTo>
                  <a:cubicBezTo>
                    <a:pt x="1179" y="5948"/>
                    <a:pt x="765" y="5615"/>
                    <a:pt x="630" y="4653"/>
                  </a:cubicBezTo>
                  <a:cubicBezTo>
                    <a:pt x="650" y="4613"/>
                    <a:pt x="657" y="4569"/>
                    <a:pt x="651" y="4526"/>
                  </a:cubicBezTo>
                  <a:cubicBezTo>
                    <a:pt x="505" y="3378"/>
                    <a:pt x="2141" y="2408"/>
                    <a:pt x="2908" y="1836"/>
                  </a:cubicBezTo>
                  <a:cubicBezTo>
                    <a:pt x="3854" y="1130"/>
                    <a:pt x="4885" y="431"/>
                    <a:pt x="6104" y="431"/>
                  </a:cubicBezTo>
                  <a:close/>
                  <a:moveTo>
                    <a:pt x="6035" y="0"/>
                  </a:moveTo>
                  <a:cubicBezTo>
                    <a:pt x="5956" y="0"/>
                    <a:pt x="5903" y="64"/>
                    <a:pt x="5893" y="133"/>
                  </a:cubicBezTo>
                  <a:cubicBezTo>
                    <a:pt x="5833" y="129"/>
                    <a:pt x="5774" y="128"/>
                    <a:pt x="5716" y="128"/>
                  </a:cubicBezTo>
                  <a:cubicBezTo>
                    <a:pt x="4427" y="128"/>
                    <a:pt x="3295" y="922"/>
                    <a:pt x="2267" y="1716"/>
                  </a:cubicBezTo>
                  <a:cubicBezTo>
                    <a:pt x="1383" y="2399"/>
                    <a:pt x="1" y="3302"/>
                    <a:pt x="160" y="4572"/>
                  </a:cubicBezTo>
                  <a:cubicBezTo>
                    <a:pt x="165" y="4618"/>
                    <a:pt x="185" y="4662"/>
                    <a:pt x="216" y="4698"/>
                  </a:cubicBezTo>
                  <a:cubicBezTo>
                    <a:pt x="97" y="6054"/>
                    <a:pt x="627" y="6583"/>
                    <a:pt x="1449" y="6583"/>
                  </a:cubicBezTo>
                  <a:cubicBezTo>
                    <a:pt x="4206" y="6583"/>
                    <a:pt x="10241" y="630"/>
                    <a:pt x="6059" y="2"/>
                  </a:cubicBezTo>
                  <a:cubicBezTo>
                    <a:pt x="6051" y="1"/>
                    <a:pt x="6043" y="0"/>
                    <a:pt x="6035" y="0"/>
                  </a:cubicBezTo>
                  <a:close/>
                </a:path>
              </a:pathLst>
            </a:custGeom>
            <a:solidFill>
              <a:srgbClr val="29476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7" name="Google Shape;3181;p62"/>
            <p:cNvSpPr/>
            <p:nvPr/>
          </p:nvSpPr>
          <p:spPr>
            <a:xfrm>
              <a:off x="5153425" y="621875"/>
              <a:ext cx="1180275" cy="1111175"/>
            </a:xfrm>
            <a:custGeom>
              <a:avLst/>
              <a:gdLst/>
              <a:ahLst/>
              <a:cxnLst/>
              <a:rect l="l" t="t" r="r" b="b"/>
              <a:pathLst>
                <a:path w="47211" h="44447" extrusionOk="0">
                  <a:moveTo>
                    <a:pt x="16174" y="3263"/>
                  </a:moveTo>
                  <a:lnTo>
                    <a:pt x="16174" y="3263"/>
                  </a:lnTo>
                  <a:cubicBezTo>
                    <a:pt x="15442" y="4916"/>
                    <a:pt x="15108" y="6646"/>
                    <a:pt x="15188" y="8476"/>
                  </a:cubicBezTo>
                  <a:cubicBezTo>
                    <a:pt x="15318" y="11475"/>
                    <a:pt x="15664" y="13908"/>
                    <a:pt x="13424" y="16203"/>
                  </a:cubicBezTo>
                  <a:cubicBezTo>
                    <a:pt x="12923" y="15672"/>
                    <a:pt x="12457" y="15154"/>
                    <a:pt x="12031" y="14617"/>
                  </a:cubicBezTo>
                  <a:cubicBezTo>
                    <a:pt x="13539" y="12422"/>
                    <a:pt x="12122" y="9781"/>
                    <a:pt x="12984" y="7381"/>
                  </a:cubicBezTo>
                  <a:lnTo>
                    <a:pt x="12984" y="7381"/>
                  </a:lnTo>
                  <a:lnTo>
                    <a:pt x="12984" y="7382"/>
                  </a:lnTo>
                  <a:cubicBezTo>
                    <a:pt x="13490" y="5971"/>
                    <a:pt x="14741" y="4469"/>
                    <a:pt x="16174" y="3263"/>
                  </a:cubicBezTo>
                  <a:close/>
                  <a:moveTo>
                    <a:pt x="20399" y="914"/>
                  </a:moveTo>
                  <a:lnTo>
                    <a:pt x="20399" y="914"/>
                  </a:lnTo>
                  <a:cubicBezTo>
                    <a:pt x="18819" y="2357"/>
                    <a:pt x="18703" y="5120"/>
                    <a:pt x="18571" y="7080"/>
                  </a:cubicBezTo>
                  <a:cubicBezTo>
                    <a:pt x="18479" y="8453"/>
                    <a:pt x="18428" y="9843"/>
                    <a:pt x="18091" y="11182"/>
                  </a:cubicBezTo>
                  <a:cubicBezTo>
                    <a:pt x="17571" y="13241"/>
                    <a:pt x="16258" y="16064"/>
                    <a:pt x="14204" y="16934"/>
                  </a:cubicBezTo>
                  <a:cubicBezTo>
                    <a:pt x="14185" y="16941"/>
                    <a:pt x="14172" y="16954"/>
                    <a:pt x="14165" y="16973"/>
                  </a:cubicBezTo>
                  <a:cubicBezTo>
                    <a:pt x="14072" y="16878"/>
                    <a:pt x="13980" y="16783"/>
                    <a:pt x="13888" y="16687"/>
                  </a:cubicBezTo>
                  <a:cubicBezTo>
                    <a:pt x="13767" y="16563"/>
                    <a:pt x="13650" y="16440"/>
                    <a:pt x="13533" y="16316"/>
                  </a:cubicBezTo>
                  <a:cubicBezTo>
                    <a:pt x="14916" y="15074"/>
                    <a:pt x="15598" y="13468"/>
                    <a:pt x="15648" y="11599"/>
                  </a:cubicBezTo>
                  <a:cubicBezTo>
                    <a:pt x="15681" y="10337"/>
                    <a:pt x="15430" y="9085"/>
                    <a:pt x="15434" y="7824"/>
                  </a:cubicBezTo>
                  <a:cubicBezTo>
                    <a:pt x="15442" y="6080"/>
                    <a:pt x="15881" y="4456"/>
                    <a:pt x="16641" y="2892"/>
                  </a:cubicBezTo>
                  <a:cubicBezTo>
                    <a:pt x="16644" y="2887"/>
                    <a:pt x="16644" y="2884"/>
                    <a:pt x="16645" y="2882"/>
                  </a:cubicBezTo>
                  <a:lnTo>
                    <a:pt x="16644" y="2882"/>
                  </a:lnTo>
                  <a:cubicBezTo>
                    <a:pt x="17621" y="2125"/>
                    <a:pt x="18650" y="1517"/>
                    <a:pt x="19567" y="1174"/>
                  </a:cubicBezTo>
                  <a:cubicBezTo>
                    <a:pt x="19838" y="1073"/>
                    <a:pt x="20117" y="990"/>
                    <a:pt x="20399" y="914"/>
                  </a:cubicBezTo>
                  <a:close/>
                  <a:moveTo>
                    <a:pt x="30543" y="9854"/>
                  </a:moveTo>
                  <a:cubicBezTo>
                    <a:pt x="30564" y="9880"/>
                    <a:pt x="30593" y="9900"/>
                    <a:pt x="30626" y="9910"/>
                  </a:cubicBezTo>
                  <a:cubicBezTo>
                    <a:pt x="33477" y="10772"/>
                    <a:pt x="29101" y="18220"/>
                    <a:pt x="26789" y="18220"/>
                  </a:cubicBezTo>
                  <a:cubicBezTo>
                    <a:pt x="26658" y="18220"/>
                    <a:pt x="26533" y="18196"/>
                    <a:pt x="26416" y="18145"/>
                  </a:cubicBezTo>
                  <a:cubicBezTo>
                    <a:pt x="26413" y="18133"/>
                    <a:pt x="26407" y="18122"/>
                    <a:pt x="26402" y="18112"/>
                  </a:cubicBezTo>
                  <a:cubicBezTo>
                    <a:pt x="26111" y="17679"/>
                    <a:pt x="26038" y="17185"/>
                    <a:pt x="26095" y="16672"/>
                  </a:cubicBezTo>
                  <a:cubicBezTo>
                    <a:pt x="26107" y="16640"/>
                    <a:pt x="26118" y="16609"/>
                    <a:pt x="26131" y="16579"/>
                  </a:cubicBezTo>
                  <a:cubicBezTo>
                    <a:pt x="26154" y="16536"/>
                    <a:pt x="26152" y="16484"/>
                    <a:pt x="26129" y="16442"/>
                  </a:cubicBezTo>
                  <a:cubicBezTo>
                    <a:pt x="26333" y="15316"/>
                    <a:pt x="27094" y="14124"/>
                    <a:pt x="27554" y="13277"/>
                  </a:cubicBezTo>
                  <a:cubicBezTo>
                    <a:pt x="27994" y="12469"/>
                    <a:pt x="29230" y="10241"/>
                    <a:pt x="30543" y="9854"/>
                  </a:cubicBezTo>
                  <a:close/>
                  <a:moveTo>
                    <a:pt x="23703" y="515"/>
                  </a:moveTo>
                  <a:cubicBezTo>
                    <a:pt x="25697" y="515"/>
                    <a:pt x="27740" y="871"/>
                    <a:pt x="29501" y="1327"/>
                  </a:cubicBezTo>
                  <a:cubicBezTo>
                    <a:pt x="29697" y="1377"/>
                    <a:pt x="29891" y="1439"/>
                    <a:pt x="30086" y="1495"/>
                  </a:cubicBezTo>
                  <a:cubicBezTo>
                    <a:pt x="28763" y="2151"/>
                    <a:pt x="26991" y="7692"/>
                    <a:pt x="26776" y="8444"/>
                  </a:cubicBezTo>
                  <a:cubicBezTo>
                    <a:pt x="25294" y="13620"/>
                    <a:pt x="23312" y="18479"/>
                    <a:pt x="18217" y="20969"/>
                  </a:cubicBezTo>
                  <a:cubicBezTo>
                    <a:pt x="16856" y="19715"/>
                    <a:pt x="15548" y="18401"/>
                    <a:pt x="14257" y="17069"/>
                  </a:cubicBezTo>
                  <a:cubicBezTo>
                    <a:pt x="16634" y="16362"/>
                    <a:pt x="18014" y="12932"/>
                    <a:pt x="18464" y="10729"/>
                  </a:cubicBezTo>
                  <a:cubicBezTo>
                    <a:pt x="19083" y="7699"/>
                    <a:pt x="18223" y="3231"/>
                    <a:pt x="20756" y="931"/>
                  </a:cubicBezTo>
                  <a:cubicBezTo>
                    <a:pt x="20791" y="901"/>
                    <a:pt x="20806" y="857"/>
                    <a:pt x="20798" y="812"/>
                  </a:cubicBezTo>
                  <a:cubicBezTo>
                    <a:pt x="21726" y="604"/>
                    <a:pt x="22708" y="515"/>
                    <a:pt x="23703" y="515"/>
                  </a:cubicBezTo>
                  <a:close/>
                  <a:moveTo>
                    <a:pt x="9423" y="15286"/>
                  </a:moveTo>
                  <a:cubicBezTo>
                    <a:pt x="9710" y="15286"/>
                    <a:pt x="10007" y="15304"/>
                    <a:pt x="10315" y="15339"/>
                  </a:cubicBezTo>
                  <a:cubicBezTo>
                    <a:pt x="11194" y="16543"/>
                    <a:pt x="12150" y="17682"/>
                    <a:pt x="13160" y="18771"/>
                  </a:cubicBezTo>
                  <a:cubicBezTo>
                    <a:pt x="13156" y="18771"/>
                    <a:pt x="13155" y="18769"/>
                    <a:pt x="13150" y="18769"/>
                  </a:cubicBezTo>
                  <a:cubicBezTo>
                    <a:pt x="11248" y="19255"/>
                    <a:pt x="9288" y="19720"/>
                    <a:pt x="7342" y="19720"/>
                  </a:cubicBezTo>
                  <a:cubicBezTo>
                    <a:pt x="6197" y="19720"/>
                    <a:pt x="5057" y="19559"/>
                    <a:pt x="3937" y="19146"/>
                  </a:cubicBezTo>
                  <a:cubicBezTo>
                    <a:pt x="3922" y="19141"/>
                    <a:pt x="3907" y="19138"/>
                    <a:pt x="3893" y="19138"/>
                  </a:cubicBezTo>
                  <a:cubicBezTo>
                    <a:pt x="3781" y="19138"/>
                    <a:pt x="3716" y="19307"/>
                    <a:pt x="3839" y="19355"/>
                  </a:cubicBezTo>
                  <a:cubicBezTo>
                    <a:pt x="4969" y="19800"/>
                    <a:pt x="6153" y="19978"/>
                    <a:pt x="7349" y="19978"/>
                  </a:cubicBezTo>
                  <a:cubicBezTo>
                    <a:pt x="9329" y="19978"/>
                    <a:pt x="11344" y="19489"/>
                    <a:pt x="13203" y="18907"/>
                  </a:cubicBezTo>
                  <a:cubicBezTo>
                    <a:pt x="13225" y="18901"/>
                    <a:pt x="13242" y="18883"/>
                    <a:pt x="13246" y="18861"/>
                  </a:cubicBezTo>
                  <a:cubicBezTo>
                    <a:pt x="13504" y="19136"/>
                    <a:pt x="13762" y="19411"/>
                    <a:pt x="14026" y="19681"/>
                  </a:cubicBezTo>
                  <a:cubicBezTo>
                    <a:pt x="14001" y="19682"/>
                    <a:pt x="13979" y="19691"/>
                    <a:pt x="13961" y="19709"/>
                  </a:cubicBezTo>
                  <a:cubicBezTo>
                    <a:pt x="12553" y="21090"/>
                    <a:pt x="10711" y="21613"/>
                    <a:pt x="8806" y="21613"/>
                  </a:cubicBezTo>
                  <a:cubicBezTo>
                    <a:pt x="6871" y="21613"/>
                    <a:pt x="4871" y="21073"/>
                    <a:pt x="3195" y="20344"/>
                  </a:cubicBezTo>
                  <a:cubicBezTo>
                    <a:pt x="4240" y="17490"/>
                    <a:pt x="6174" y="15286"/>
                    <a:pt x="9423" y="15286"/>
                  </a:cubicBezTo>
                  <a:close/>
                  <a:moveTo>
                    <a:pt x="30612" y="1645"/>
                  </a:moveTo>
                  <a:cubicBezTo>
                    <a:pt x="32590" y="2268"/>
                    <a:pt x="34472" y="3164"/>
                    <a:pt x="36203" y="4307"/>
                  </a:cubicBezTo>
                  <a:cubicBezTo>
                    <a:pt x="33920" y="5180"/>
                    <a:pt x="32069" y="7093"/>
                    <a:pt x="31039" y="9285"/>
                  </a:cubicBezTo>
                  <a:cubicBezTo>
                    <a:pt x="30972" y="9276"/>
                    <a:pt x="30906" y="9272"/>
                    <a:pt x="30840" y="9272"/>
                  </a:cubicBezTo>
                  <a:cubicBezTo>
                    <a:pt x="29411" y="9272"/>
                    <a:pt x="28062" y="11332"/>
                    <a:pt x="27425" y="12392"/>
                  </a:cubicBezTo>
                  <a:cubicBezTo>
                    <a:pt x="26726" y="13557"/>
                    <a:pt x="25346" y="15571"/>
                    <a:pt x="25589" y="17133"/>
                  </a:cubicBezTo>
                  <a:cubicBezTo>
                    <a:pt x="25536" y="17427"/>
                    <a:pt x="25553" y="17732"/>
                    <a:pt x="25670" y="17993"/>
                  </a:cubicBezTo>
                  <a:cubicBezTo>
                    <a:pt x="25671" y="18001"/>
                    <a:pt x="25672" y="18010"/>
                    <a:pt x="25675" y="18019"/>
                  </a:cubicBezTo>
                  <a:cubicBezTo>
                    <a:pt x="25708" y="18093"/>
                    <a:pt x="25744" y="18168"/>
                    <a:pt x="25786" y="18239"/>
                  </a:cubicBezTo>
                  <a:cubicBezTo>
                    <a:pt x="25777" y="18236"/>
                    <a:pt x="25768" y="18234"/>
                    <a:pt x="25759" y="18234"/>
                  </a:cubicBezTo>
                  <a:cubicBezTo>
                    <a:pt x="25736" y="18234"/>
                    <a:pt x="25714" y="18246"/>
                    <a:pt x="25701" y="18266"/>
                  </a:cubicBezTo>
                  <a:cubicBezTo>
                    <a:pt x="24962" y="19473"/>
                    <a:pt x="23866" y="20310"/>
                    <a:pt x="22702" y="21082"/>
                  </a:cubicBezTo>
                  <a:cubicBezTo>
                    <a:pt x="22107" y="21476"/>
                    <a:pt x="21494" y="21837"/>
                    <a:pt x="20844" y="22130"/>
                  </a:cubicBezTo>
                  <a:cubicBezTo>
                    <a:pt x="20544" y="22263"/>
                    <a:pt x="20213" y="22339"/>
                    <a:pt x="19915" y="22475"/>
                  </a:cubicBezTo>
                  <a:cubicBezTo>
                    <a:pt x="19376" y="22016"/>
                    <a:pt x="18846" y="21548"/>
                    <a:pt x="18326" y="21069"/>
                  </a:cubicBezTo>
                  <a:cubicBezTo>
                    <a:pt x="21667" y="19752"/>
                    <a:pt x="23950" y="16798"/>
                    <a:pt x="25361" y="13578"/>
                  </a:cubicBezTo>
                  <a:cubicBezTo>
                    <a:pt x="26164" y="11751"/>
                    <a:pt x="26640" y="9828"/>
                    <a:pt x="27207" y="7922"/>
                  </a:cubicBezTo>
                  <a:cubicBezTo>
                    <a:pt x="27524" y="6858"/>
                    <a:pt x="27859" y="5795"/>
                    <a:pt x="28319" y="4782"/>
                  </a:cubicBezTo>
                  <a:cubicBezTo>
                    <a:pt x="28478" y="4431"/>
                    <a:pt x="29823" y="1695"/>
                    <a:pt x="30384" y="1695"/>
                  </a:cubicBezTo>
                  <a:cubicBezTo>
                    <a:pt x="30408" y="1695"/>
                    <a:pt x="30431" y="1700"/>
                    <a:pt x="30453" y="1711"/>
                  </a:cubicBezTo>
                  <a:lnTo>
                    <a:pt x="30451" y="1711"/>
                  </a:lnTo>
                  <a:cubicBezTo>
                    <a:pt x="30468" y="1719"/>
                    <a:pt x="30484" y="1723"/>
                    <a:pt x="30500" y="1723"/>
                  </a:cubicBezTo>
                  <a:cubicBezTo>
                    <a:pt x="30549" y="1723"/>
                    <a:pt x="30591" y="1688"/>
                    <a:pt x="30612" y="1645"/>
                  </a:cubicBezTo>
                  <a:close/>
                  <a:moveTo>
                    <a:pt x="36307" y="4375"/>
                  </a:moveTo>
                  <a:cubicBezTo>
                    <a:pt x="36891" y="4764"/>
                    <a:pt x="37454" y="5181"/>
                    <a:pt x="37997" y="5626"/>
                  </a:cubicBezTo>
                  <a:cubicBezTo>
                    <a:pt x="38907" y="6376"/>
                    <a:pt x="39758" y="7196"/>
                    <a:pt x="40544" y="8076"/>
                  </a:cubicBezTo>
                  <a:cubicBezTo>
                    <a:pt x="32848" y="11500"/>
                    <a:pt x="30890" y="22643"/>
                    <a:pt x="21834" y="23783"/>
                  </a:cubicBezTo>
                  <a:cubicBezTo>
                    <a:pt x="21745" y="23795"/>
                    <a:pt x="21713" y="23873"/>
                    <a:pt x="21726" y="23939"/>
                  </a:cubicBezTo>
                  <a:cubicBezTo>
                    <a:pt x="21172" y="23515"/>
                    <a:pt x="20630" y="23078"/>
                    <a:pt x="20098" y="22630"/>
                  </a:cubicBezTo>
                  <a:cubicBezTo>
                    <a:pt x="21329" y="22396"/>
                    <a:pt x="22557" y="21470"/>
                    <a:pt x="23520" y="20770"/>
                  </a:cubicBezTo>
                  <a:cubicBezTo>
                    <a:pt x="24452" y="20092"/>
                    <a:pt x="25284" y="19357"/>
                    <a:pt x="25814" y="18319"/>
                  </a:cubicBezTo>
                  <a:cubicBezTo>
                    <a:pt x="25819" y="18311"/>
                    <a:pt x="25819" y="18301"/>
                    <a:pt x="25817" y="18291"/>
                  </a:cubicBezTo>
                  <a:lnTo>
                    <a:pt x="25817" y="18291"/>
                  </a:lnTo>
                  <a:cubicBezTo>
                    <a:pt x="26077" y="18721"/>
                    <a:pt x="26408" y="18895"/>
                    <a:pt x="26771" y="18895"/>
                  </a:cubicBezTo>
                  <a:cubicBezTo>
                    <a:pt x="28028" y="18895"/>
                    <a:pt x="29675" y="16814"/>
                    <a:pt x="30147" y="16077"/>
                  </a:cubicBezTo>
                  <a:cubicBezTo>
                    <a:pt x="30610" y="15353"/>
                    <a:pt x="31980" y="13008"/>
                    <a:pt x="32109" y="11351"/>
                  </a:cubicBezTo>
                  <a:cubicBezTo>
                    <a:pt x="32254" y="10920"/>
                    <a:pt x="32322" y="10350"/>
                    <a:pt x="32066" y="9953"/>
                  </a:cubicBezTo>
                  <a:cubicBezTo>
                    <a:pt x="32000" y="9850"/>
                    <a:pt x="31914" y="9761"/>
                    <a:pt x="31815" y="9691"/>
                  </a:cubicBezTo>
                  <a:cubicBezTo>
                    <a:pt x="31807" y="9639"/>
                    <a:pt x="31778" y="9593"/>
                    <a:pt x="31735" y="9565"/>
                  </a:cubicBezTo>
                  <a:cubicBezTo>
                    <a:pt x="31597" y="9469"/>
                    <a:pt x="31447" y="9394"/>
                    <a:pt x="31286" y="9342"/>
                  </a:cubicBezTo>
                  <a:cubicBezTo>
                    <a:pt x="32408" y="7099"/>
                    <a:pt x="34106" y="5552"/>
                    <a:pt x="36307" y="4375"/>
                  </a:cubicBezTo>
                  <a:close/>
                  <a:moveTo>
                    <a:pt x="40638" y="8182"/>
                  </a:moveTo>
                  <a:cubicBezTo>
                    <a:pt x="40804" y="8370"/>
                    <a:pt x="40971" y="8556"/>
                    <a:pt x="41133" y="8749"/>
                  </a:cubicBezTo>
                  <a:lnTo>
                    <a:pt x="41132" y="8749"/>
                  </a:lnTo>
                  <a:cubicBezTo>
                    <a:pt x="37743" y="10388"/>
                    <a:pt x="35549" y="14368"/>
                    <a:pt x="33287" y="17215"/>
                  </a:cubicBezTo>
                  <a:cubicBezTo>
                    <a:pt x="30547" y="20664"/>
                    <a:pt x="27362" y="23756"/>
                    <a:pt x="22986" y="24869"/>
                  </a:cubicBezTo>
                  <a:cubicBezTo>
                    <a:pt x="22933" y="24832"/>
                    <a:pt x="22878" y="24795"/>
                    <a:pt x="22827" y="24757"/>
                  </a:cubicBezTo>
                  <a:cubicBezTo>
                    <a:pt x="22499" y="24524"/>
                    <a:pt x="22178" y="24282"/>
                    <a:pt x="21859" y="24040"/>
                  </a:cubicBezTo>
                  <a:cubicBezTo>
                    <a:pt x="30791" y="22860"/>
                    <a:pt x="33272" y="12064"/>
                    <a:pt x="40638" y="8182"/>
                  </a:cubicBezTo>
                  <a:close/>
                  <a:moveTo>
                    <a:pt x="40659" y="25279"/>
                  </a:moveTo>
                  <a:cubicBezTo>
                    <a:pt x="41052" y="25279"/>
                    <a:pt x="41386" y="25421"/>
                    <a:pt x="41580" y="25786"/>
                  </a:cubicBezTo>
                  <a:cubicBezTo>
                    <a:pt x="41695" y="26527"/>
                    <a:pt x="40900" y="27089"/>
                    <a:pt x="40242" y="27327"/>
                  </a:cubicBezTo>
                  <a:cubicBezTo>
                    <a:pt x="40014" y="27410"/>
                    <a:pt x="39579" y="27495"/>
                    <a:pt x="39145" y="27495"/>
                  </a:cubicBezTo>
                  <a:cubicBezTo>
                    <a:pt x="38490" y="27495"/>
                    <a:pt x="37837" y="27301"/>
                    <a:pt x="37906" y="26613"/>
                  </a:cubicBezTo>
                  <a:lnTo>
                    <a:pt x="37906" y="26613"/>
                  </a:lnTo>
                  <a:lnTo>
                    <a:pt x="37906" y="26614"/>
                  </a:lnTo>
                  <a:cubicBezTo>
                    <a:pt x="38443" y="26088"/>
                    <a:pt x="39721" y="25279"/>
                    <a:pt x="40659" y="25279"/>
                  </a:cubicBezTo>
                  <a:close/>
                  <a:moveTo>
                    <a:pt x="41302" y="8954"/>
                  </a:moveTo>
                  <a:cubicBezTo>
                    <a:pt x="43645" y="11836"/>
                    <a:pt x="45369" y="15351"/>
                    <a:pt x="45737" y="18969"/>
                  </a:cubicBezTo>
                  <a:cubicBezTo>
                    <a:pt x="45732" y="18968"/>
                    <a:pt x="45727" y="18968"/>
                    <a:pt x="45722" y="18968"/>
                  </a:cubicBezTo>
                  <a:cubicBezTo>
                    <a:pt x="45717" y="18968"/>
                    <a:pt x="45712" y="18968"/>
                    <a:pt x="45707" y="18969"/>
                  </a:cubicBezTo>
                  <a:cubicBezTo>
                    <a:pt x="38779" y="20201"/>
                    <a:pt x="34715" y="27721"/>
                    <a:pt x="27435" y="27721"/>
                  </a:cubicBezTo>
                  <a:cubicBezTo>
                    <a:pt x="27377" y="27721"/>
                    <a:pt x="27318" y="27720"/>
                    <a:pt x="27259" y="27719"/>
                  </a:cubicBezTo>
                  <a:cubicBezTo>
                    <a:pt x="25867" y="26844"/>
                    <a:pt x="24500" y="25932"/>
                    <a:pt x="23156" y="24990"/>
                  </a:cubicBezTo>
                  <a:cubicBezTo>
                    <a:pt x="26625" y="24296"/>
                    <a:pt x="29452" y="22046"/>
                    <a:pt x="31778" y="19463"/>
                  </a:cubicBezTo>
                  <a:cubicBezTo>
                    <a:pt x="33258" y="17819"/>
                    <a:pt x="34559" y="16027"/>
                    <a:pt x="35918" y="14284"/>
                  </a:cubicBezTo>
                  <a:cubicBezTo>
                    <a:pt x="37426" y="12349"/>
                    <a:pt x="39051" y="10063"/>
                    <a:pt x="41302" y="8954"/>
                  </a:cubicBezTo>
                  <a:close/>
                  <a:moveTo>
                    <a:pt x="45759" y="19228"/>
                  </a:moveTo>
                  <a:lnTo>
                    <a:pt x="45759" y="19228"/>
                  </a:lnTo>
                  <a:cubicBezTo>
                    <a:pt x="45846" y="20258"/>
                    <a:pt x="45827" y="21294"/>
                    <a:pt x="45673" y="22327"/>
                  </a:cubicBezTo>
                  <a:cubicBezTo>
                    <a:pt x="45574" y="22986"/>
                    <a:pt x="45452" y="23657"/>
                    <a:pt x="45322" y="24333"/>
                  </a:cubicBezTo>
                  <a:cubicBezTo>
                    <a:pt x="44267" y="25034"/>
                    <a:pt x="43179" y="25627"/>
                    <a:pt x="42012" y="26117"/>
                  </a:cubicBezTo>
                  <a:cubicBezTo>
                    <a:pt x="42047" y="25819"/>
                    <a:pt x="41937" y="25515"/>
                    <a:pt x="41592" y="25236"/>
                  </a:cubicBezTo>
                  <a:cubicBezTo>
                    <a:pt x="41573" y="25222"/>
                    <a:pt x="41550" y="25215"/>
                    <a:pt x="41526" y="25215"/>
                  </a:cubicBezTo>
                  <a:cubicBezTo>
                    <a:pt x="41308" y="25010"/>
                    <a:pt x="40998" y="24924"/>
                    <a:pt x="40645" y="24924"/>
                  </a:cubicBezTo>
                  <a:cubicBezTo>
                    <a:pt x="39617" y="24924"/>
                    <a:pt x="38223" y="25652"/>
                    <a:pt x="37653" y="26314"/>
                  </a:cubicBezTo>
                  <a:cubicBezTo>
                    <a:pt x="37607" y="26329"/>
                    <a:pt x="37571" y="26367"/>
                    <a:pt x="37555" y="26412"/>
                  </a:cubicBezTo>
                  <a:cubicBezTo>
                    <a:pt x="37551" y="26427"/>
                    <a:pt x="37550" y="26440"/>
                    <a:pt x="37545" y="26453"/>
                  </a:cubicBezTo>
                  <a:cubicBezTo>
                    <a:pt x="37525" y="26483"/>
                    <a:pt x="37505" y="26511"/>
                    <a:pt x="37489" y="26540"/>
                  </a:cubicBezTo>
                  <a:cubicBezTo>
                    <a:pt x="37461" y="26586"/>
                    <a:pt x="37459" y="26643"/>
                    <a:pt x="37487" y="26690"/>
                  </a:cubicBezTo>
                  <a:cubicBezTo>
                    <a:pt x="37435" y="27053"/>
                    <a:pt x="37573" y="27318"/>
                    <a:pt x="37812" y="27510"/>
                  </a:cubicBezTo>
                  <a:cubicBezTo>
                    <a:pt x="35645" y="28675"/>
                    <a:pt x="33427" y="29432"/>
                    <a:pt x="30978" y="29751"/>
                  </a:cubicBezTo>
                  <a:cubicBezTo>
                    <a:pt x="30895" y="29763"/>
                    <a:pt x="30862" y="29834"/>
                    <a:pt x="30872" y="29899"/>
                  </a:cubicBezTo>
                  <a:cubicBezTo>
                    <a:pt x="29763" y="29254"/>
                    <a:pt x="28664" y="28592"/>
                    <a:pt x="27577" y="27916"/>
                  </a:cubicBezTo>
                  <a:lnTo>
                    <a:pt x="27577" y="27916"/>
                  </a:lnTo>
                  <a:cubicBezTo>
                    <a:pt x="27725" y="27922"/>
                    <a:pt x="27872" y="27926"/>
                    <a:pt x="28018" y="27926"/>
                  </a:cubicBezTo>
                  <a:cubicBezTo>
                    <a:pt x="34872" y="27926"/>
                    <a:pt x="39139" y="20429"/>
                    <a:pt x="45733" y="19238"/>
                  </a:cubicBezTo>
                  <a:cubicBezTo>
                    <a:pt x="45741" y="19237"/>
                    <a:pt x="45750" y="19232"/>
                    <a:pt x="45759" y="19228"/>
                  </a:cubicBezTo>
                  <a:close/>
                  <a:moveTo>
                    <a:pt x="45284" y="24525"/>
                  </a:moveTo>
                  <a:lnTo>
                    <a:pt x="45284" y="24525"/>
                  </a:lnTo>
                  <a:cubicBezTo>
                    <a:pt x="44988" y="26061"/>
                    <a:pt x="44655" y="27632"/>
                    <a:pt x="44462" y="29188"/>
                  </a:cubicBezTo>
                  <a:lnTo>
                    <a:pt x="44460" y="29188"/>
                  </a:lnTo>
                  <a:cubicBezTo>
                    <a:pt x="42715" y="29813"/>
                    <a:pt x="41125" y="30672"/>
                    <a:pt x="39299" y="31082"/>
                  </a:cubicBezTo>
                  <a:cubicBezTo>
                    <a:pt x="38065" y="31360"/>
                    <a:pt x="36843" y="31465"/>
                    <a:pt x="35609" y="31465"/>
                  </a:cubicBezTo>
                  <a:cubicBezTo>
                    <a:pt x="34896" y="31465"/>
                    <a:pt x="34179" y="31430"/>
                    <a:pt x="33453" y="31373"/>
                  </a:cubicBezTo>
                  <a:cubicBezTo>
                    <a:pt x="32645" y="30920"/>
                    <a:pt x="31840" y="30462"/>
                    <a:pt x="31040" y="29996"/>
                  </a:cubicBezTo>
                  <a:cubicBezTo>
                    <a:pt x="33482" y="29694"/>
                    <a:pt x="35836" y="28900"/>
                    <a:pt x="37924" y="27589"/>
                  </a:cubicBezTo>
                  <a:cubicBezTo>
                    <a:pt x="38292" y="27821"/>
                    <a:pt x="38833" y="27915"/>
                    <a:pt x="39327" y="27915"/>
                  </a:cubicBezTo>
                  <a:cubicBezTo>
                    <a:pt x="39634" y="27915"/>
                    <a:pt x="39923" y="27879"/>
                    <a:pt x="40143" y="27818"/>
                  </a:cubicBezTo>
                  <a:cubicBezTo>
                    <a:pt x="40758" y="27648"/>
                    <a:pt x="41699" y="27036"/>
                    <a:pt x="41953" y="26355"/>
                  </a:cubicBezTo>
                  <a:cubicBezTo>
                    <a:pt x="43139" y="25894"/>
                    <a:pt x="44258" y="25279"/>
                    <a:pt x="45284" y="24525"/>
                  </a:cubicBezTo>
                  <a:close/>
                  <a:moveTo>
                    <a:pt x="13395" y="24446"/>
                  </a:moveTo>
                  <a:cubicBezTo>
                    <a:pt x="13534" y="24446"/>
                    <a:pt x="13671" y="24453"/>
                    <a:pt x="13808" y="24469"/>
                  </a:cubicBezTo>
                  <a:cubicBezTo>
                    <a:pt x="15082" y="24620"/>
                    <a:pt x="14896" y="25250"/>
                    <a:pt x="15172" y="26083"/>
                  </a:cubicBezTo>
                  <a:cubicBezTo>
                    <a:pt x="15032" y="26358"/>
                    <a:pt x="14891" y="26633"/>
                    <a:pt x="14751" y="26908"/>
                  </a:cubicBezTo>
                  <a:cubicBezTo>
                    <a:pt x="14550" y="27193"/>
                    <a:pt x="14288" y="27454"/>
                    <a:pt x="14050" y="27709"/>
                  </a:cubicBezTo>
                  <a:cubicBezTo>
                    <a:pt x="13341" y="28464"/>
                    <a:pt x="12570" y="29161"/>
                    <a:pt x="11748" y="29791"/>
                  </a:cubicBezTo>
                  <a:cubicBezTo>
                    <a:pt x="10945" y="30406"/>
                    <a:pt x="8492" y="32247"/>
                    <a:pt x="6847" y="32247"/>
                  </a:cubicBezTo>
                  <a:cubicBezTo>
                    <a:pt x="6229" y="32247"/>
                    <a:pt x="5726" y="31987"/>
                    <a:pt x="5466" y="31307"/>
                  </a:cubicBezTo>
                  <a:cubicBezTo>
                    <a:pt x="5480" y="31267"/>
                    <a:pt x="5484" y="31224"/>
                    <a:pt x="5480" y="31183"/>
                  </a:cubicBezTo>
                  <a:cubicBezTo>
                    <a:pt x="5183" y="28795"/>
                    <a:pt x="8238" y="26689"/>
                    <a:pt x="10051" y="25584"/>
                  </a:cubicBezTo>
                  <a:cubicBezTo>
                    <a:pt x="11019" y="24996"/>
                    <a:pt x="12225" y="24446"/>
                    <a:pt x="13395" y="24446"/>
                  </a:cubicBezTo>
                  <a:close/>
                  <a:moveTo>
                    <a:pt x="44426" y="29475"/>
                  </a:moveTo>
                  <a:lnTo>
                    <a:pt x="44426" y="29475"/>
                  </a:lnTo>
                  <a:cubicBezTo>
                    <a:pt x="44393" y="29764"/>
                    <a:pt x="44367" y="30053"/>
                    <a:pt x="44346" y="30341"/>
                  </a:cubicBezTo>
                  <a:cubicBezTo>
                    <a:pt x="41764" y="31948"/>
                    <a:pt x="38780" y="32484"/>
                    <a:pt x="35766" y="32495"/>
                  </a:cubicBezTo>
                  <a:lnTo>
                    <a:pt x="35764" y="32495"/>
                  </a:lnTo>
                  <a:cubicBezTo>
                    <a:pt x="35762" y="32495"/>
                    <a:pt x="35761" y="32495"/>
                    <a:pt x="35759" y="32495"/>
                  </a:cubicBezTo>
                  <a:cubicBezTo>
                    <a:pt x="35707" y="32495"/>
                    <a:pt x="35664" y="32536"/>
                    <a:pt x="35661" y="32588"/>
                  </a:cubicBezTo>
                  <a:cubicBezTo>
                    <a:pt x="35033" y="32247"/>
                    <a:pt x="34407" y="31906"/>
                    <a:pt x="33783" y="31559"/>
                  </a:cubicBezTo>
                  <a:lnTo>
                    <a:pt x="33783" y="31559"/>
                  </a:lnTo>
                  <a:cubicBezTo>
                    <a:pt x="34494" y="31667"/>
                    <a:pt x="35210" y="31719"/>
                    <a:pt x="35928" y="31719"/>
                  </a:cubicBezTo>
                  <a:cubicBezTo>
                    <a:pt x="36972" y="31719"/>
                    <a:pt x="38018" y="31609"/>
                    <a:pt x="39046" y="31402"/>
                  </a:cubicBezTo>
                  <a:cubicBezTo>
                    <a:pt x="40953" y="31016"/>
                    <a:pt x="42623" y="30145"/>
                    <a:pt x="44426" y="29475"/>
                  </a:cubicBezTo>
                  <a:close/>
                  <a:moveTo>
                    <a:pt x="14122" y="19777"/>
                  </a:moveTo>
                  <a:cubicBezTo>
                    <a:pt x="14743" y="20406"/>
                    <a:pt x="15383" y="21018"/>
                    <a:pt x="16041" y="21613"/>
                  </a:cubicBezTo>
                  <a:lnTo>
                    <a:pt x="16041" y="21613"/>
                  </a:lnTo>
                  <a:cubicBezTo>
                    <a:pt x="16026" y="21602"/>
                    <a:pt x="16007" y="21596"/>
                    <a:pt x="15989" y="21596"/>
                  </a:cubicBezTo>
                  <a:cubicBezTo>
                    <a:pt x="15963" y="21596"/>
                    <a:pt x="15938" y="21609"/>
                    <a:pt x="15929" y="21640"/>
                  </a:cubicBezTo>
                  <a:cubicBezTo>
                    <a:pt x="15648" y="22526"/>
                    <a:pt x="15238" y="23256"/>
                    <a:pt x="14626" y="23956"/>
                  </a:cubicBezTo>
                  <a:cubicBezTo>
                    <a:pt x="14625" y="23959"/>
                    <a:pt x="14625" y="23961"/>
                    <a:pt x="14623" y="23962"/>
                  </a:cubicBezTo>
                  <a:cubicBezTo>
                    <a:pt x="14331" y="23843"/>
                    <a:pt x="14000" y="23793"/>
                    <a:pt x="13651" y="23793"/>
                  </a:cubicBezTo>
                  <a:cubicBezTo>
                    <a:pt x="12574" y="23793"/>
                    <a:pt x="11329" y="24268"/>
                    <a:pt x="10560" y="24643"/>
                  </a:cubicBezTo>
                  <a:cubicBezTo>
                    <a:pt x="8307" y="25745"/>
                    <a:pt x="4537" y="28330"/>
                    <a:pt x="4948" y="31233"/>
                  </a:cubicBezTo>
                  <a:cubicBezTo>
                    <a:pt x="4953" y="31254"/>
                    <a:pt x="4960" y="31274"/>
                    <a:pt x="4970" y="31294"/>
                  </a:cubicBezTo>
                  <a:cubicBezTo>
                    <a:pt x="5016" y="31511"/>
                    <a:pt x="5087" y="31720"/>
                    <a:pt x="5186" y="31918"/>
                  </a:cubicBezTo>
                  <a:cubicBezTo>
                    <a:pt x="5182" y="31920"/>
                    <a:pt x="5179" y="31918"/>
                    <a:pt x="5175" y="31922"/>
                  </a:cubicBezTo>
                  <a:cubicBezTo>
                    <a:pt x="4622" y="32408"/>
                    <a:pt x="4062" y="32812"/>
                    <a:pt x="3400" y="33104"/>
                  </a:cubicBezTo>
                  <a:cubicBezTo>
                    <a:pt x="2908" y="32098"/>
                    <a:pt x="2570" y="31025"/>
                    <a:pt x="2395" y="29919"/>
                  </a:cubicBezTo>
                  <a:cubicBezTo>
                    <a:pt x="1988" y="27340"/>
                    <a:pt x="2066" y="23624"/>
                    <a:pt x="3114" y="20581"/>
                  </a:cubicBezTo>
                  <a:cubicBezTo>
                    <a:pt x="4778" y="21326"/>
                    <a:pt x="6846" y="21891"/>
                    <a:pt x="8839" y="21891"/>
                  </a:cubicBezTo>
                  <a:cubicBezTo>
                    <a:pt x="10826" y="21891"/>
                    <a:pt x="12739" y="21329"/>
                    <a:pt x="14100" y="19824"/>
                  </a:cubicBezTo>
                  <a:cubicBezTo>
                    <a:pt x="14112" y="19811"/>
                    <a:pt x="14120" y="19794"/>
                    <a:pt x="14122" y="19777"/>
                  </a:cubicBezTo>
                  <a:close/>
                  <a:moveTo>
                    <a:pt x="44336" y="30473"/>
                  </a:moveTo>
                  <a:cubicBezTo>
                    <a:pt x="44227" y="32106"/>
                    <a:pt x="44332" y="33708"/>
                    <a:pt x="44850" y="35220"/>
                  </a:cubicBezTo>
                  <a:cubicBezTo>
                    <a:pt x="44690" y="35357"/>
                    <a:pt x="43751" y="35779"/>
                    <a:pt x="43670" y="35804"/>
                  </a:cubicBezTo>
                  <a:cubicBezTo>
                    <a:pt x="43179" y="35956"/>
                    <a:pt x="42692" y="36019"/>
                    <a:pt x="42182" y="36026"/>
                  </a:cubicBezTo>
                  <a:cubicBezTo>
                    <a:pt x="42161" y="36026"/>
                    <a:pt x="42141" y="36033"/>
                    <a:pt x="42123" y="36047"/>
                  </a:cubicBezTo>
                  <a:cubicBezTo>
                    <a:pt x="40059" y="34951"/>
                    <a:pt x="37987" y="33855"/>
                    <a:pt x="35928" y="32734"/>
                  </a:cubicBezTo>
                  <a:cubicBezTo>
                    <a:pt x="38823" y="32711"/>
                    <a:pt x="41932" y="32167"/>
                    <a:pt x="44336" y="30473"/>
                  </a:cubicBezTo>
                  <a:close/>
                  <a:moveTo>
                    <a:pt x="7357" y="5296"/>
                  </a:moveTo>
                  <a:cubicBezTo>
                    <a:pt x="7359" y="5306"/>
                    <a:pt x="7360" y="5315"/>
                    <a:pt x="7361" y="5325"/>
                  </a:cubicBezTo>
                  <a:cubicBezTo>
                    <a:pt x="8661" y="8956"/>
                    <a:pt x="9522" y="13016"/>
                    <a:pt x="12229" y="15882"/>
                  </a:cubicBezTo>
                  <a:cubicBezTo>
                    <a:pt x="15257" y="19088"/>
                    <a:pt x="18375" y="22236"/>
                    <a:pt x="21974" y="24805"/>
                  </a:cubicBezTo>
                  <a:cubicBezTo>
                    <a:pt x="25440" y="27278"/>
                    <a:pt x="29216" y="29311"/>
                    <a:pt x="32926" y="31389"/>
                  </a:cubicBezTo>
                  <a:cubicBezTo>
                    <a:pt x="36244" y="33249"/>
                    <a:pt x="39579" y="35097"/>
                    <a:pt x="42966" y="36834"/>
                  </a:cubicBezTo>
                  <a:cubicBezTo>
                    <a:pt x="28336" y="29955"/>
                    <a:pt x="12544" y="22610"/>
                    <a:pt x="6228" y="6597"/>
                  </a:cubicBezTo>
                  <a:lnTo>
                    <a:pt x="6228" y="6598"/>
                  </a:lnTo>
                  <a:cubicBezTo>
                    <a:pt x="6207" y="6547"/>
                    <a:pt x="6171" y="6502"/>
                    <a:pt x="6125" y="6472"/>
                  </a:cubicBezTo>
                  <a:cubicBezTo>
                    <a:pt x="6407" y="5941"/>
                    <a:pt x="6828" y="5541"/>
                    <a:pt x="7357" y="5296"/>
                  </a:cubicBezTo>
                  <a:close/>
                  <a:moveTo>
                    <a:pt x="44919" y="35414"/>
                  </a:moveTo>
                  <a:cubicBezTo>
                    <a:pt x="45271" y="36371"/>
                    <a:pt x="45787" y="37258"/>
                    <a:pt x="46444" y="38037"/>
                  </a:cubicBezTo>
                  <a:lnTo>
                    <a:pt x="46442" y="38037"/>
                  </a:lnTo>
                  <a:cubicBezTo>
                    <a:pt x="46183" y="37997"/>
                    <a:pt x="45921" y="37973"/>
                    <a:pt x="45658" y="37964"/>
                  </a:cubicBezTo>
                  <a:cubicBezTo>
                    <a:pt x="45650" y="37937"/>
                    <a:pt x="45631" y="37914"/>
                    <a:pt x="45605" y="37901"/>
                  </a:cubicBezTo>
                  <a:cubicBezTo>
                    <a:pt x="44562" y="37341"/>
                    <a:pt x="43516" y="36784"/>
                    <a:pt x="42466" y="36228"/>
                  </a:cubicBezTo>
                  <a:cubicBezTo>
                    <a:pt x="43340" y="36173"/>
                    <a:pt x="44198" y="35918"/>
                    <a:pt x="44919" y="35414"/>
                  </a:cubicBezTo>
                  <a:close/>
                  <a:moveTo>
                    <a:pt x="39546" y="35592"/>
                  </a:moveTo>
                  <a:lnTo>
                    <a:pt x="39546" y="35592"/>
                  </a:lnTo>
                  <a:cubicBezTo>
                    <a:pt x="41398" y="36410"/>
                    <a:pt x="43241" y="37199"/>
                    <a:pt x="45051" y="37970"/>
                  </a:cubicBezTo>
                  <a:cubicBezTo>
                    <a:pt x="43659" y="38045"/>
                    <a:pt x="42264" y="38485"/>
                    <a:pt x="40923" y="38927"/>
                  </a:cubicBezTo>
                  <a:lnTo>
                    <a:pt x="40921" y="38927"/>
                  </a:lnTo>
                  <a:cubicBezTo>
                    <a:pt x="40937" y="38909"/>
                    <a:pt x="40944" y="38886"/>
                    <a:pt x="40943" y="38861"/>
                  </a:cubicBezTo>
                  <a:cubicBezTo>
                    <a:pt x="40844" y="37679"/>
                    <a:pt x="40381" y="36458"/>
                    <a:pt x="39546" y="35592"/>
                  </a:cubicBezTo>
                  <a:close/>
                  <a:moveTo>
                    <a:pt x="16055" y="21626"/>
                  </a:moveTo>
                  <a:cubicBezTo>
                    <a:pt x="17234" y="22691"/>
                    <a:pt x="18469" y="23701"/>
                    <a:pt x="19752" y="24661"/>
                  </a:cubicBezTo>
                  <a:cubicBezTo>
                    <a:pt x="19737" y="27818"/>
                    <a:pt x="17866" y="31101"/>
                    <a:pt x="16000" y="33537"/>
                  </a:cubicBezTo>
                  <a:cubicBezTo>
                    <a:pt x="14192" y="35900"/>
                    <a:pt x="11927" y="37817"/>
                    <a:pt x="9345" y="39283"/>
                  </a:cubicBezTo>
                  <a:cubicBezTo>
                    <a:pt x="9327" y="39293"/>
                    <a:pt x="9313" y="39308"/>
                    <a:pt x="9303" y="39327"/>
                  </a:cubicBezTo>
                  <a:lnTo>
                    <a:pt x="9303" y="39326"/>
                  </a:lnTo>
                  <a:cubicBezTo>
                    <a:pt x="8453" y="38778"/>
                    <a:pt x="7639" y="38178"/>
                    <a:pt x="6887" y="37523"/>
                  </a:cubicBezTo>
                  <a:cubicBezTo>
                    <a:pt x="12849" y="35308"/>
                    <a:pt x="17552" y="29859"/>
                    <a:pt x="18048" y="23380"/>
                  </a:cubicBezTo>
                  <a:cubicBezTo>
                    <a:pt x="18051" y="23339"/>
                    <a:pt x="18018" y="23314"/>
                    <a:pt x="17987" y="23314"/>
                  </a:cubicBezTo>
                  <a:cubicBezTo>
                    <a:pt x="17964" y="23314"/>
                    <a:pt x="17941" y="23328"/>
                    <a:pt x="17935" y="23360"/>
                  </a:cubicBezTo>
                  <a:cubicBezTo>
                    <a:pt x="16743" y="29827"/>
                    <a:pt x="12963" y="35038"/>
                    <a:pt x="6681" y="37335"/>
                  </a:cubicBezTo>
                  <a:cubicBezTo>
                    <a:pt x="5388" y="36175"/>
                    <a:pt x="4289" y="34842"/>
                    <a:pt x="3508" y="33318"/>
                  </a:cubicBezTo>
                  <a:cubicBezTo>
                    <a:pt x="4172" y="33028"/>
                    <a:pt x="4801" y="32618"/>
                    <a:pt x="5269" y="32070"/>
                  </a:cubicBezTo>
                  <a:cubicBezTo>
                    <a:pt x="5601" y="32603"/>
                    <a:pt x="6116" y="32813"/>
                    <a:pt x="6722" y="32813"/>
                  </a:cubicBezTo>
                  <a:cubicBezTo>
                    <a:pt x="8519" y="32813"/>
                    <a:pt x="11113" y="30966"/>
                    <a:pt x="12066" y="30235"/>
                  </a:cubicBezTo>
                  <a:cubicBezTo>
                    <a:pt x="13259" y="29318"/>
                    <a:pt x="18009" y="25427"/>
                    <a:pt x="14906" y="24054"/>
                  </a:cubicBezTo>
                  <a:cubicBezTo>
                    <a:pt x="14886" y="24045"/>
                    <a:pt x="14866" y="24042"/>
                    <a:pt x="14846" y="24042"/>
                  </a:cubicBezTo>
                  <a:cubicBezTo>
                    <a:pt x="14842" y="24042"/>
                    <a:pt x="14838" y="24042"/>
                    <a:pt x="14834" y="24042"/>
                  </a:cubicBezTo>
                  <a:cubicBezTo>
                    <a:pt x="15460" y="23413"/>
                    <a:pt x="15912" y="22557"/>
                    <a:pt x="16072" y="21685"/>
                  </a:cubicBezTo>
                  <a:cubicBezTo>
                    <a:pt x="16077" y="21662"/>
                    <a:pt x="16069" y="21641"/>
                    <a:pt x="16055" y="21626"/>
                  </a:cubicBezTo>
                  <a:close/>
                  <a:moveTo>
                    <a:pt x="20609" y="30854"/>
                  </a:moveTo>
                  <a:cubicBezTo>
                    <a:pt x="22825" y="31678"/>
                    <a:pt x="21961" y="34782"/>
                    <a:pt x="21176" y="36331"/>
                  </a:cubicBezTo>
                  <a:cubicBezTo>
                    <a:pt x="20928" y="36819"/>
                    <a:pt x="19241" y="39954"/>
                    <a:pt x="17962" y="39954"/>
                  </a:cubicBezTo>
                  <a:cubicBezTo>
                    <a:pt x="17720" y="39954"/>
                    <a:pt x="17492" y="39841"/>
                    <a:pt x="17291" y="39576"/>
                  </a:cubicBezTo>
                  <a:cubicBezTo>
                    <a:pt x="17187" y="38874"/>
                    <a:pt x="17172" y="38162"/>
                    <a:pt x="17250" y="37456"/>
                  </a:cubicBezTo>
                  <a:cubicBezTo>
                    <a:pt x="17284" y="37373"/>
                    <a:pt x="17320" y="37288"/>
                    <a:pt x="17357" y="37202"/>
                  </a:cubicBezTo>
                  <a:cubicBezTo>
                    <a:pt x="17386" y="37143"/>
                    <a:pt x="17346" y="37095"/>
                    <a:pt x="17296" y="37080"/>
                  </a:cubicBezTo>
                  <a:cubicBezTo>
                    <a:pt x="17426" y="36231"/>
                    <a:pt x="17684" y="35398"/>
                    <a:pt x="18058" y="34578"/>
                  </a:cubicBezTo>
                  <a:cubicBezTo>
                    <a:pt x="18581" y="33432"/>
                    <a:pt x="19378" y="31412"/>
                    <a:pt x="20609" y="30854"/>
                  </a:cubicBezTo>
                  <a:close/>
                  <a:moveTo>
                    <a:pt x="26155" y="34362"/>
                  </a:moveTo>
                  <a:cubicBezTo>
                    <a:pt x="26301" y="34362"/>
                    <a:pt x="26441" y="34377"/>
                    <a:pt x="26589" y="34448"/>
                  </a:cubicBezTo>
                  <a:cubicBezTo>
                    <a:pt x="26741" y="34524"/>
                    <a:pt x="26877" y="34630"/>
                    <a:pt x="26991" y="34758"/>
                  </a:cubicBezTo>
                  <a:cubicBezTo>
                    <a:pt x="27139" y="35777"/>
                    <a:pt x="27701" y="40229"/>
                    <a:pt x="26200" y="40229"/>
                  </a:cubicBezTo>
                  <a:cubicBezTo>
                    <a:pt x="26073" y="40229"/>
                    <a:pt x="25931" y="40197"/>
                    <a:pt x="25773" y="40128"/>
                  </a:cubicBezTo>
                  <a:lnTo>
                    <a:pt x="25773" y="40127"/>
                  </a:lnTo>
                  <a:cubicBezTo>
                    <a:pt x="25752" y="40118"/>
                    <a:pt x="25731" y="40114"/>
                    <a:pt x="25709" y="40114"/>
                  </a:cubicBezTo>
                  <a:cubicBezTo>
                    <a:pt x="25698" y="40114"/>
                    <a:pt x="25686" y="40115"/>
                    <a:pt x="25674" y="40118"/>
                  </a:cubicBezTo>
                  <a:cubicBezTo>
                    <a:pt x="25073" y="39254"/>
                    <a:pt x="25498" y="37860"/>
                    <a:pt x="25611" y="36913"/>
                  </a:cubicBezTo>
                  <a:cubicBezTo>
                    <a:pt x="25713" y="36057"/>
                    <a:pt x="25829" y="35213"/>
                    <a:pt x="25979" y="34366"/>
                  </a:cubicBezTo>
                  <a:cubicBezTo>
                    <a:pt x="26039" y="34364"/>
                    <a:pt x="26097" y="34362"/>
                    <a:pt x="26155" y="34362"/>
                  </a:cubicBezTo>
                  <a:close/>
                  <a:moveTo>
                    <a:pt x="29907" y="30986"/>
                  </a:moveTo>
                  <a:cubicBezTo>
                    <a:pt x="32489" y="32349"/>
                    <a:pt x="35129" y="33608"/>
                    <a:pt x="37765" y="34798"/>
                  </a:cubicBezTo>
                  <a:cubicBezTo>
                    <a:pt x="38851" y="36080"/>
                    <a:pt x="39467" y="37474"/>
                    <a:pt x="39647" y="39164"/>
                  </a:cubicBezTo>
                  <a:cubicBezTo>
                    <a:pt x="39653" y="39222"/>
                    <a:pt x="39697" y="39250"/>
                    <a:pt x="39742" y="39250"/>
                  </a:cubicBezTo>
                  <a:cubicBezTo>
                    <a:pt x="39794" y="39250"/>
                    <a:pt x="39846" y="39213"/>
                    <a:pt x="39842" y="39147"/>
                  </a:cubicBezTo>
                  <a:cubicBezTo>
                    <a:pt x="39746" y="37568"/>
                    <a:pt x="39104" y="36072"/>
                    <a:pt x="38025" y="34915"/>
                  </a:cubicBezTo>
                  <a:lnTo>
                    <a:pt x="38025" y="34915"/>
                  </a:lnTo>
                  <a:cubicBezTo>
                    <a:pt x="38464" y="35113"/>
                    <a:pt x="38902" y="35306"/>
                    <a:pt x="39341" y="35500"/>
                  </a:cubicBezTo>
                  <a:cubicBezTo>
                    <a:pt x="40073" y="36563"/>
                    <a:pt x="40573" y="37578"/>
                    <a:pt x="40732" y="38881"/>
                  </a:cubicBezTo>
                  <a:cubicBezTo>
                    <a:pt x="40738" y="38932"/>
                    <a:pt x="40772" y="38955"/>
                    <a:pt x="40809" y="38965"/>
                  </a:cubicBezTo>
                  <a:cubicBezTo>
                    <a:pt x="40441" y="39086"/>
                    <a:pt x="40073" y="39208"/>
                    <a:pt x="39712" y="39321"/>
                  </a:cubicBezTo>
                  <a:lnTo>
                    <a:pt x="39710" y="39321"/>
                  </a:lnTo>
                  <a:cubicBezTo>
                    <a:pt x="37014" y="40168"/>
                    <a:pt x="34400" y="41198"/>
                    <a:pt x="31755" y="42181"/>
                  </a:cubicBezTo>
                  <a:cubicBezTo>
                    <a:pt x="32855" y="38399"/>
                    <a:pt x="31496" y="34441"/>
                    <a:pt x="29907" y="30986"/>
                  </a:cubicBezTo>
                  <a:close/>
                  <a:moveTo>
                    <a:pt x="19891" y="24769"/>
                  </a:moveTo>
                  <a:lnTo>
                    <a:pt x="19891" y="24769"/>
                  </a:lnTo>
                  <a:cubicBezTo>
                    <a:pt x="20428" y="25170"/>
                    <a:pt x="20977" y="25557"/>
                    <a:pt x="21530" y="25941"/>
                  </a:cubicBezTo>
                  <a:lnTo>
                    <a:pt x="21530" y="25942"/>
                  </a:lnTo>
                  <a:cubicBezTo>
                    <a:pt x="21953" y="27526"/>
                    <a:pt x="21960" y="29056"/>
                    <a:pt x="21656" y="30645"/>
                  </a:cubicBezTo>
                  <a:cubicBezTo>
                    <a:pt x="21478" y="30468"/>
                    <a:pt x="21234" y="30352"/>
                    <a:pt x="20984" y="30352"/>
                  </a:cubicBezTo>
                  <a:cubicBezTo>
                    <a:pt x="20961" y="30352"/>
                    <a:pt x="20939" y="30352"/>
                    <a:pt x="20917" y="30354"/>
                  </a:cubicBezTo>
                  <a:cubicBezTo>
                    <a:pt x="20866" y="30302"/>
                    <a:pt x="20797" y="30273"/>
                    <a:pt x="20726" y="30273"/>
                  </a:cubicBezTo>
                  <a:cubicBezTo>
                    <a:pt x="20702" y="30273"/>
                    <a:pt x="20678" y="30276"/>
                    <a:pt x="20654" y="30283"/>
                  </a:cubicBezTo>
                  <a:cubicBezTo>
                    <a:pt x="19138" y="30674"/>
                    <a:pt x="18313" y="32842"/>
                    <a:pt x="17720" y="34088"/>
                  </a:cubicBezTo>
                  <a:cubicBezTo>
                    <a:pt x="17125" y="35341"/>
                    <a:pt x="16735" y="36612"/>
                    <a:pt x="16764" y="37917"/>
                  </a:cubicBezTo>
                  <a:cubicBezTo>
                    <a:pt x="16631" y="38350"/>
                    <a:pt x="16611" y="38821"/>
                    <a:pt x="16685" y="39265"/>
                  </a:cubicBezTo>
                  <a:cubicBezTo>
                    <a:pt x="16664" y="39317"/>
                    <a:pt x="16664" y="39374"/>
                    <a:pt x="16685" y="39426"/>
                  </a:cubicBezTo>
                  <a:cubicBezTo>
                    <a:pt x="16708" y="39486"/>
                    <a:pt x="16734" y="39538"/>
                    <a:pt x="16757" y="39594"/>
                  </a:cubicBezTo>
                  <a:cubicBezTo>
                    <a:pt x="16768" y="39631"/>
                    <a:pt x="16776" y="39671"/>
                    <a:pt x="16787" y="39707"/>
                  </a:cubicBezTo>
                  <a:cubicBezTo>
                    <a:pt x="16794" y="39727"/>
                    <a:pt x="16810" y="39741"/>
                    <a:pt x="16830" y="39747"/>
                  </a:cubicBezTo>
                  <a:cubicBezTo>
                    <a:pt x="17055" y="40185"/>
                    <a:pt x="17329" y="40407"/>
                    <a:pt x="17630" y="40476"/>
                  </a:cubicBezTo>
                  <a:cubicBezTo>
                    <a:pt x="17405" y="40870"/>
                    <a:pt x="17195" y="41267"/>
                    <a:pt x="16929" y="41637"/>
                  </a:cubicBezTo>
                  <a:cubicBezTo>
                    <a:pt x="16691" y="41966"/>
                    <a:pt x="16414" y="42254"/>
                    <a:pt x="16147" y="42557"/>
                  </a:cubicBezTo>
                  <a:cubicBezTo>
                    <a:pt x="15480" y="42342"/>
                    <a:pt x="14818" y="42101"/>
                    <a:pt x="14162" y="41829"/>
                  </a:cubicBezTo>
                  <a:cubicBezTo>
                    <a:pt x="12596" y="41181"/>
                    <a:pt x="11008" y="40399"/>
                    <a:pt x="9522" y="39465"/>
                  </a:cubicBezTo>
                  <a:cubicBezTo>
                    <a:pt x="12412" y="37828"/>
                    <a:pt x="14914" y="35589"/>
                    <a:pt x="16803" y="32849"/>
                  </a:cubicBezTo>
                  <a:cubicBezTo>
                    <a:pt x="18353" y="30599"/>
                    <a:pt x="20033" y="27605"/>
                    <a:pt x="19891" y="24769"/>
                  </a:cubicBezTo>
                  <a:close/>
                  <a:moveTo>
                    <a:pt x="28411" y="30180"/>
                  </a:moveTo>
                  <a:lnTo>
                    <a:pt x="28411" y="30180"/>
                  </a:lnTo>
                  <a:cubicBezTo>
                    <a:pt x="28838" y="30415"/>
                    <a:pt x="29268" y="30647"/>
                    <a:pt x="29699" y="30876"/>
                  </a:cubicBezTo>
                  <a:cubicBezTo>
                    <a:pt x="31069" y="34601"/>
                    <a:pt x="32464" y="38109"/>
                    <a:pt x="31524" y="42150"/>
                  </a:cubicBezTo>
                  <a:cubicBezTo>
                    <a:pt x="31513" y="42189"/>
                    <a:pt x="31527" y="42232"/>
                    <a:pt x="31560" y="42254"/>
                  </a:cubicBezTo>
                  <a:lnTo>
                    <a:pt x="31317" y="42345"/>
                  </a:lnTo>
                  <a:cubicBezTo>
                    <a:pt x="30592" y="42613"/>
                    <a:pt x="29854" y="42843"/>
                    <a:pt x="29107" y="43035"/>
                  </a:cubicBezTo>
                  <a:cubicBezTo>
                    <a:pt x="30912" y="38929"/>
                    <a:pt x="30761" y="34047"/>
                    <a:pt x="28411" y="30180"/>
                  </a:cubicBezTo>
                  <a:close/>
                  <a:moveTo>
                    <a:pt x="21742" y="26091"/>
                  </a:moveTo>
                  <a:lnTo>
                    <a:pt x="21742" y="26091"/>
                  </a:lnTo>
                  <a:cubicBezTo>
                    <a:pt x="22367" y="26521"/>
                    <a:pt x="22999" y="26941"/>
                    <a:pt x="23641" y="27352"/>
                  </a:cubicBezTo>
                  <a:cubicBezTo>
                    <a:pt x="25581" y="33073"/>
                    <a:pt x="23592" y="38754"/>
                    <a:pt x="20183" y="43498"/>
                  </a:cubicBezTo>
                  <a:cubicBezTo>
                    <a:pt x="18899" y="43311"/>
                    <a:pt x="17632" y="43023"/>
                    <a:pt x="16393" y="42637"/>
                  </a:cubicBezTo>
                  <a:cubicBezTo>
                    <a:pt x="16995" y="42073"/>
                    <a:pt x="17506" y="41266"/>
                    <a:pt x="17750" y="40493"/>
                  </a:cubicBezTo>
                  <a:cubicBezTo>
                    <a:pt x="17779" y="40496"/>
                    <a:pt x="17808" y="40497"/>
                    <a:pt x="17838" y="40497"/>
                  </a:cubicBezTo>
                  <a:cubicBezTo>
                    <a:pt x="19223" y="40497"/>
                    <a:pt x="21048" y="37657"/>
                    <a:pt x="21507" y="36799"/>
                  </a:cubicBezTo>
                  <a:cubicBezTo>
                    <a:pt x="22221" y="35463"/>
                    <a:pt x="23022" y="32505"/>
                    <a:pt x="21918" y="31162"/>
                  </a:cubicBezTo>
                  <a:cubicBezTo>
                    <a:pt x="21907" y="31079"/>
                    <a:pt x="21884" y="30999"/>
                    <a:pt x="21848" y="30923"/>
                  </a:cubicBezTo>
                  <a:cubicBezTo>
                    <a:pt x="22274" y="29327"/>
                    <a:pt x="22205" y="27669"/>
                    <a:pt x="21742" y="26091"/>
                  </a:cubicBezTo>
                  <a:close/>
                  <a:moveTo>
                    <a:pt x="25900" y="28742"/>
                  </a:moveTo>
                  <a:cubicBezTo>
                    <a:pt x="26665" y="29197"/>
                    <a:pt x="27439" y="29641"/>
                    <a:pt x="28222" y="30075"/>
                  </a:cubicBezTo>
                  <a:cubicBezTo>
                    <a:pt x="28219" y="30084"/>
                    <a:pt x="28219" y="30094"/>
                    <a:pt x="28223" y="30102"/>
                  </a:cubicBezTo>
                  <a:cubicBezTo>
                    <a:pt x="30342" y="34219"/>
                    <a:pt x="30683" y="38770"/>
                    <a:pt x="28836" y="43064"/>
                  </a:cubicBezTo>
                  <a:cubicBezTo>
                    <a:pt x="28830" y="43076"/>
                    <a:pt x="28828" y="43088"/>
                    <a:pt x="28828" y="43101"/>
                  </a:cubicBezTo>
                  <a:lnTo>
                    <a:pt x="28826" y="43101"/>
                  </a:lnTo>
                  <a:cubicBezTo>
                    <a:pt x="27588" y="43402"/>
                    <a:pt x="26326" y="43597"/>
                    <a:pt x="25055" y="43683"/>
                  </a:cubicBezTo>
                  <a:cubicBezTo>
                    <a:pt x="25187" y="43515"/>
                    <a:pt x="25384" y="43321"/>
                    <a:pt x="25449" y="43225"/>
                  </a:cubicBezTo>
                  <a:cubicBezTo>
                    <a:pt x="25629" y="42958"/>
                    <a:pt x="25791" y="42679"/>
                    <a:pt x="25933" y="42389"/>
                  </a:cubicBezTo>
                  <a:cubicBezTo>
                    <a:pt x="26205" y="41826"/>
                    <a:pt x="26402" y="41220"/>
                    <a:pt x="26489" y="40600"/>
                  </a:cubicBezTo>
                  <a:cubicBezTo>
                    <a:pt x="26949" y="40452"/>
                    <a:pt x="27310" y="39959"/>
                    <a:pt x="27484" y="39435"/>
                  </a:cubicBezTo>
                  <a:cubicBezTo>
                    <a:pt x="27971" y="37962"/>
                    <a:pt x="27882" y="36027"/>
                    <a:pt x="27183" y="34634"/>
                  </a:cubicBezTo>
                  <a:cubicBezTo>
                    <a:pt x="27314" y="32613"/>
                    <a:pt x="26525" y="30632"/>
                    <a:pt x="25900" y="28742"/>
                  </a:cubicBezTo>
                  <a:close/>
                  <a:moveTo>
                    <a:pt x="23884" y="27509"/>
                  </a:moveTo>
                  <a:cubicBezTo>
                    <a:pt x="24513" y="27907"/>
                    <a:pt x="25151" y="28294"/>
                    <a:pt x="25793" y="28676"/>
                  </a:cubicBezTo>
                  <a:cubicBezTo>
                    <a:pt x="25783" y="28689"/>
                    <a:pt x="25778" y="28707"/>
                    <a:pt x="25781" y="28724"/>
                  </a:cubicBezTo>
                  <a:cubicBezTo>
                    <a:pt x="26230" y="30634"/>
                    <a:pt x="26885" y="32419"/>
                    <a:pt x="26978" y="34386"/>
                  </a:cubicBezTo>
                  <a:cubicBezTo>
                    <a:pt x="26766" y="34169"/>
                    <a:pt x="26468" y="34024"/>
                    <a:pt x="26174" y="34024"/>
                  </a:cubicBezTo>
                  <a:cubicBezTo>
                    <a:pt x="26092" y="34024"/>
                    <a:pt x="26011" y="34036"/>
                    <a:pt x="25932" y="34060"/>
                  </a:cubicBezTo>
                  <a:cubicBezTo>
                    <a:pt x="25888" y="34022"/>
                    <a:pt x="25830" y="34000"/>
                    <a:pt x="25774" y="34000"/>
                  </a:cubicBezTo>
                  <a:cubicBezTo>
                    <a:pt x="25705" y="34000"/>
                    <a:pt x="25639" y="34035"/>
                    <a:pt x="25609" y="34119"/>
                  </a:cubicBezTo>
                  <a:cubicBezTo>
                    <a:pt x="25124" y="35501"/>
                    <a:pt x="25000" y="37212"/>
                    <a:pt x="24934" y="38672"/>
                  </a:cubicBezTo>
                  <a:cubicBezTo>
                    <a:pt x="24903" y="39380"/>
                    <a:pt x="25005" y="39958"/>
                    <a:pt x="25533" y="40377"/>
                  </a:cubicBezTo>
                  <a:cubicBezTo>
                    <a:pt x="25545" y="40399"/>
                    <a:pt x="25562" y="40416"/>
                    <a:pt x="25582" y="40429"/>
                  </a:cubicBezTo>
                  <a:cubicBezTo>
                    <a:pt x="25624" y="40456"/>
                    <a:pt x="25665" y="40482"/>
                    <a:pt x="25708" y="40506"/>
                  </a:cubicBezTo>
                  <a:cubicBezTo>
                    <a:pt x="25711" y="40506"/>
                    <a:pt x="25711" y="40508"/>
                    <a:pt x="25714" y="40509"/>
                  </a:cubicBezTo>
                  <a:lnTo>
                    <a:pt x="25715" y="40509"/>
                  </a:lnTo>
                  <a:cubicBezTo>
                    <a:pt x="25886" y="40602"/>
                    <a:pt x="26050" y="40642"/>
                    <a:pt x="26206" y="40642"/>
                  </a:cubicBezTo>
                  <a:cubicBezTo>
                    <a:pt x="26255" y="40642"/>
                    <a:pt x="26303" y="40639"/>
                    <a:pt x="26350" y="40631"/>
                  </a:cubicBezTo>
                  <a:lnTo>
                    <a:pt x="26350" y="40631"/>
                  </a:lnTo>
                  <a:cubicBezTo>
                    <a:pt x="26154" y="41376"/>
                    <a:pt x="25907" y="42081"/>
                    <a:pt x="25500" y="42746"/>
                  </a:cubicBezTo>
                  <a:cubicBezTo>
                    <a:pt x="25301" y="43073"/>
                    <a:pt x="25048" y="43348"/>
                    <a:pt x="24833" y="43660"/>
                  </a:cubicBezTo>
                  <a:cubicBezTo>
                    <a:pt x="24821" y="43677"/>
                    <a:pt x="24811" y="43689"/>
                    <a:pt x="24801" y="43703"/>
                  </a:cubicBezTo>
                  <a:lnTo>
                    <a:pt x="24800" y="43702"/>
                  </a:lnTo>
                  <a:cubicBezTo>
                    <a:pt x="24359" y="43728"/>
                    <a:pt x="23917" y="43740"/>
                    <a:pt x="23475" y="43740"/>
                  </a:cubicBezTo>
                  <a:cubicBezTo>
                    <a:pt x="22470" y="43740"/>
                    <a:pt x="21464" y="43674"/>
                    <a:pt x="20465" y="43541"/>
                  </a:cubicBezTo>
                  <a:cubicBezTo>
                    <a:pt x="23797" y="38937"/>
                    <a:pt x="25982" y="33051"/>
                    <a:pt x="23884" y="27509"/>
                  </a:cubicBezTo>
                  <a:close/>
                  <a:moveTo>
                    <a:pt x="23772" y="0"/>
                  </a:moveTo>
                  <a:cubicBezTo>
                    <a:pt x="21584" y="0"/>
                    <a:pt x="19451" y="422"/>
                    <a:pt x="17756" y="1560"/>
                  </a:cubicBezTo>
                  <a:cubicBezTo>
                    <a:pt x="15923" y="2791"/>
                    <a:pt x="13841" y="4529"/>
                    <a:pt x="12812" y="6524"/>
                  </a:cubicBezTo>
                  <a:cubicBezTo>
                    <a:pt x="11571" y="8936"/>
                    <a:pt x="13105" y="11956"/>
                    <a:pt x="11706" y="14190"/>
                  </a:cubicBezTo>
                  <a:cubicBezTo>
                    <a:pt x="11139" y="13412"/>
                    <a:pt x="10656" y="12574"/>
                    <a:pt x="10285" y="11565"/>
                  </a:cubicBezTo>
                  <a:cubicBezTo>
                    <a:pt x="9494" y="9414"/>
                    <a:pt x="8736" y="7252"/>
                    <a:pt x="7960" y="5095"/>
                  </a:cubicBezTo>
                  <a:cubicBezTo>
                    <a:pt x="7945" y="5051"/>
                    <a:pt x="7919" y="5009"/>
                    <a:pt x="7886" y="4976"/>
                  </a:cubicBezTo>
                  <a:cubicBezTo>
                    <a:pt x="7891" y="4868"/>
                    <a:pt x="7821" y="4751"/>
                    <a:pt x="7701" y="4751"/>
                  </a:cubicBezTo>
                  <a:cubicBezTo>
                    <a:pt x="7691" y="4751"/>
                    <a:pt x="7681" y="4751"/>
                    <a:pt x="7671" y="4753"/>
                  </a:cubicBezTo>
                  <a:cubicBezTo>
                    <a:pt x="6787" y="4888"/>
                    <a:pt x="6023" y="5434"/>
                    <a:pt x="5636" y="6246"/>
                  </a:cubicBezTo>
                  <a:cubicBezTo>
                    <a:pt x="5570" y="6382"/>
                    <a:pt x="5625" y="6497"/>
                    <a:pt x="5718" y="6561"/>
                  </a:cubicBezTo>
                  <a:cubicBezTo>
                    <a:pt x="5674" y="6633"/>
                    <a:pt x="5665" y="6720"/>
                    <a:pt x="5696" y="6799"/>
                  </a:cubicBezTo>
                  <a:cubicBezTo>
                    <a:pt x="6778" y="9712"/>
                    <a:pt x="8210" y="12347"/>
                    <a:pt x="9906" y="14759"/>
                  </a:cubicBezTo>
                  <a:cubicBezTo>
                    <a:pt x="9710" y="14744"/>
                    <a:pt x="9517" y="14737"/>
                    <a:pt x="9329" y="14737"/>
                  </a:cubicBezTo>
                  <a:cubicBezTo>
                    <a:pt x="648" y="14737"/>
                    <a:pt x="1" y="29597"/>
                    <a:pt x="3698" y="34974"/>
                  </a:cubicBezTo>
                  <a:cubicBezTo>
                    <a:pt x="6215" y="38636"/>
                    <a:pt x="10620" y="41158"/>
                    <a:pt x="14691" y="42706"/>
                  </a:cubicBezTo>
                  <a:cubicBezTo>
                    <a:pt x="17574" y="43802"/>
                    <a:pt x="20642" y="44447"/>
                    <a:pt x="23715" y="44447"/>
                  </a:cubicBezTo>
                  <a:cubicBezTo>
                    <a:pt x="25189" y="44447"/>
                    <a:pt x="26664" y="44299"/>
                    <a:pt x="28120" y="43981"/>
                  </a:cubicBezTo>
                  <a:cubicBezTo>
                    <a:pt x="31026" y="43349"/>
                    <a:pt x="33742" y="42017"/>
                    <a:pt x="36529" y="41015"/>
                  </a:cubicBezTo>
                  <a:cubicBezTo>
                    <a:pt x="38060" y="40463"/>
                    <a:pt x="39603" y="39950"/>
                    <a:pt x="41159" y="39475"/>
                  </a:cubicBezTo>
                  <a:cubicBezTo>
                    <a:pt x="42640" y="39024"/>
                    <a:pt x="44179" y="38455"/>
                    <a:pt x="45739" y="38455"/>
                  </a:cubicBezTo>
                  <a:cubicBezTo>
                    <a:pt x="46082" y="38455"/>
                    <a:pt x="46426" y="38483"/>
                    <a:pt x="46770" y="38545"/>
                  </a:cubicBezTo>
                  <a:cubicBezTo>
                    <a:pt x="46786" y="38548"/>
                    <a:pt x="46801" y="38549"/>
                    <a:pt x="46816" y="38549"/>
                  </a:cubicBezTo>
                  <a:cubicBezTo>
                    <a:pt x="46916" y="38549"/>
                    <a:pt x="46982" y="38483"/>
                    <a:pt x="47010" y="38403"/>
                  </a:cubicBezTo>
                  <a:cubicBezTo>
                    <a:pt x="47133" y="38346"/>
                    <a:pt x="47210" y="38207"/>
                    <a:pt x="47097" y="38068"/>
                  </a:cubicBezTo>
                  <a:cubicBezTo>
                    <a:pt x="42954" y="32998"/>
                    <a:pt x="45790" y="27238"/>
                    <a:pt x="46338" y="21561"/>
                  </a:cubicBezTo>
                  <a:cubicBezTo>
                    <a:pt x="46775" y="17018"/>
                    <a:pt x="44614" y="12340"/>
                    <a:pt x="41864" y="8835"/>
                  </a:cubicBezTo>
                  <a:cubicBezTo>
                    <a:pt x="39017" y="5211"/>
                    <a:pt x="35140" y="2535"/>
                    <a:pt x="30742" y="1158"/>
                  </a:cubicBezTo>
                  <a:cubicBezTo>
                    <a:pt x="28703" y="521"/>
                    <a:pt x="26204" y="0"/>
                    <a:pt x="23772" y="0"/>
                  </a:cubicBezTo>
                  <a:close/>
                </a:path>
              </a:pathLst>
            </a:custGeom>
            <a:solidFill>
              <a:srgbClr val="29476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8" name="Google Shape;3182;p62"/>
            <p:cNvSpPr/>
            <p:nvPr/>
          </p:nvSpPr>
          <p:spPr>
            <a:xfrm>
              <a:off x="5612250" y="771050"/>
              <a:ext cx="155875" cy="254625"/>
            </a:xfrm>
            <a:custGeom>
              <a:avLst/>
              <a:gdLst/>
              <a:ahLst/>
              <a:cxnLst/>
              <a:rect l="l" t="t" r="r" b="b"/>
              <a:pathLst>
                <a:path w="6235" h="10185" extrusionOk="0">
                  <a:moveTo>
                    <a:pt x="3151" y="578"/>
                  </a:moveTo>
                  <a:cubicBezTo>
                    <a:pt x="6234" y="1749"/>
                    <a:pt x="5234" y="9625"/>
                    <a:pt x="2148" y="9625"/>
                  </a:cubicBezTo>
                  <a:cubicBezTo>
                    <a:pt x="1978" y="9625"/>
                    <a:pt x="1802" y="9601"/>
                    <a:pt x="1621" y="9551"/>
                  </a:cubicBezTo>
                  <a:cubicBezTo>
                    <a:pt x="658" y="8636"/>
                    <a:pt x="688" y="6221"/>
                    <a:pt x="757" y="5125"/>
                  </a:cubicBezTo>
                  <a:cubicBezTo>
                    <a:pt x="840" y="3814"/>
                    <a:pt x="1483" y="929"/>
                    <a:pt x="3151" y="578"/>
                  </a:cubicBezTo>
                  <a:close/>
                  <a:moveTo>
                    <a:pt x="3345" y="1"/>
                  </a:moveTo>
                  <a:cubicBezTo>
                    <a:pt x="3341" y="1"/>
                    <a:pt x="3337" y="1"/>
                    <a:pt x="3333" y="1"/>
                  </a:cubicBezTo>
                  <a:cubicBezTo>
                    <a:pt x="1410" y="44"/>
                    <a:pt x="442" y="2903"/>
                    <a:pt x="244" y="4460"/>
                  </a:cubicBezTo>
                  <a:cubicBezTo>
                    <a:pt x="79" y="5771"/>
                    <a:pt x="0" y="8670"/>
                    <a:pt x="1240" y="9722"/>
                  </a:cubicBezTo>
                  <a:cubicBezTo>
                    <a:pt x="1235" y="9792"/>
                    <a:pt x="1268" y="9865"/>
                    <a:pt x="1359" y="9909"/>
                  </a:cubicBezTo>
                  <a:cubicBezTo>
                    <a:pt x="1743" y="10100"/>
                    <a:pt x="2099" y="10185"/>
                    <a:pt x="2426" y="10185"/>
                  </a:cubicBezTo>
                  <a:cubicBezTo>
                    <a:pt x="4091" y="10185"/>
                    <a:pt x="5016" y="7993"/>
                    <a:pt x="5276" y="6439"/>
                  </a:cubicBezTo>
                  <a:cubicBezTo>
                    <a:pt x="5533" y="4912"/>
                    <a:pt x="5770" y="2487"/>
                    <a:pt x="4765" y="1152"/>
                  </a:cubicBezTo>
                  <a:cubicBezTo>
                    <a:pt x="4687" y="891"/>
                    <a:pt x="4502" y="647"/>
                    <a:pt x="4309" y="475"/>
                  </a:cubicBezTo>
                  <a:cubicBezTo>
                    <a:pt x="4103" y="288"/>
                    <a:pt x="3845" y="167"/>
                    <a:pt x="3568" y="129"/>
                  </a:cubicBezTo>
                  <a:cubicBezTo>
                    <a:pt x="3521" y="49"/>
                    <a:pt x="3436" y="1"/>
                    <a:pt x="3345" y="1"/>
                  </a:cubicBezTo>
                  <a:close/>
                </a:path>
              </a:pathLst>
            </a:custGeom>
            <a:solidFill>
              <a:srgbClr val="29476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grpSp>
        <p:nvGrpSpPr>
          <p:cNvPr id="49" name="Google Shape;2855;p62"/>
          <p:cNvGrpSpPr/>
          <p:nvPr/>
        </p:nvGrpSpPr>
        <p:grpSpPr>
          <a:xfrm>
            <a:off x="11400337" y="5788759"/>
            <a:ext cx="701609" cy="858958"/>
            <a:chOff x="769875" y="772325"/>
            <a:chExt cx="1172475" cy="1435425"/>
          </a:xfrm>
        </p:grpSpPr>
        <p:sp>
          <p:nvSpPr>
            <p:cNvPr id="50" name="Google Shape;2856;p62"/>
            <p:cNvSpPr/>
            <p:nvPr/>
          </p:nvSpPr>
          <p:spPr>
            <a:xfrm>
              <a:off x="783425" y="777175"/>
              <a:ext cx="1158375" cy="1418475"/>
            </a:xfrm>
            <a:custGeom>
              <a:avLst/>
              <a:gdLst/>
              <a:ahLst/>
              <a:cxnLst/>
              <a:rect l="l" t="t" r="r" b="b"/>
              <a:pathLst>
                <a:path w="46335" h="56739" extrusionOk="0">
                  <a:moveTo>
                    <a:pt x="36883" y="0"/>
                  </a:moveTo>
                  <a:cubicBezTo>
                    <a:pt x="36213" y="0"/>
                    <a:pt x="35533" y="325"/>
                    <a:pt x="35144" y="865"/>
                  </a:cubicBezTo>
                  <a:cubicBezTo>
                    <a:pt x="35082" y="951"/>
                    <a:pt x="35137" y="1051"/>
                    <a:pt x="35216" y="1087"/>
                  </a:cubicBezTo>
                  <a:cubicBezTo>
                    <a:pt x="35191" y="1139"/>
                    <a:pt x="35183" y="1196"/>
                    <a:pt x="35190" y="1252"/>
                  </a:cubicBezTo>
                  <a:cubicBezTo>
                    <a:pt x="35799" y="5565"/>
                    <a:pt x="35664" y="9897"/>
                    <a:pt x="34919" y="14128"/>
                  </a:cubicBezTo>
                  <a:cubicBezTo>
                    <a:pt x="33692" y="13737"/>
                    <a:pt x="33045" y="12497"/>
                    <a:pt x="31897" y="11953"/>
                  </a:cubicBezTo>
                  <a:cubicBezTo>
                    <a:pt x="31333" y="11686"/>
                    <a:pt x="30722" y="11574"/>
                    <a:pt x="30104" y="11574"/>
                  </a:cubicBezTo>
                  <a:cubicBezTo>
                    <a:pt x="29999" y="11574"/>
                    <a:pt x="29894" y="11577"/>
                    <a:pt x="29789" y="11583"/>
                  </a:cubicBezTo>
                  <a:cubicBezTo>
                    <a:pt x="27861" y="11699"/>
                    <a:pt x="26269" y="12930"/>
                    <a:pt x="24907" y="14192"/>
                  </a:cubicBezTo>
                  <a:cubicBezTo>
                    <a:pt x="21119" y="17706"/>
                    <a:pt x="18227" y="22089"/>
                    <a:pt x="15647" y="26530"/>
                  </a:cubicBezTo>
                  <a:cubicBezTo>
                    <a:pt x="10077" y="36111"/>
                    <a:pt x="5016" y="46024"/>
                    <a:pt x="100" y="55954"/>
                  </a:cubicBezTo>
                  <a:cubicBezTo>
                    <a:pt x="0" y="56156"/>
                    <a:pt x="108" y="56427"/>
                    <a:pt x="342" y="56427"/>
                  </a:cubicBezTo>
                  <a:cubicBezTo>
                    <a:pt x="364" y="56427"/>
                    <a:pt x="387" y="56425"/>
                    <a:pt x="411" y="56420"/>
                  </a:cubicBezTo>
                  <a:cubicBezTo>
                    <a:pt x="1256" y="56243"/>
                    <a:pt x="2097" y="56177"/>
                    <a:pt x="2935" y="56177"/>
                  </a:cubicBezTo>
                  <a:cubicBezTo>
                    <a:pt x="4860" y="56177"/>
                    <a:pt x="6774" y="56524"/>
                    <a:pt x="8716" y="56672"/>
                  </a:cubicBezTo>
                  <a:cubicBezTo>
                    <a:pt x="9303" y="56717"/>
                    <a:pt x="9891" y="56739"/>
                    <a:pt x="10479" y="56739"/>
                  </a:cubicBezTo>
                  <a:cubicBezTo>
                    <a:pt x="12264" y="56739"/>
                    <a:pt x="14047" y="56535"/>
                    <a:pt x="15791" y="56147"/>
                  </a:cubicBezTo>
                  <a:cubicBezTo>
                    <a:pt x="20457" y="55107"/>
                    <a:pt x="24780" y="52836"/>
                    <a:pt x="28510" y="49876"/>
                  </a:cubicBezTo>
                  <a:cubicBezTo>
                    <a:pt x="33106" y="46226"/>
                    <a:pt x="36823" y="41592"/>
                    <a:pt x="40083" y="36745"/>
                  </a:cubicBezTo>
                  <a:cubicBezTo>
                    <a:pt x="42975" y="32443"/>
                    <a:pt x="46173" y="27316"/>
                    <a:pt x="46289" y="21960"/>
                  </a:cubicBezTo>
                  <a:cubicBezTo>
                    <a:pt x="46335" y="19828"/>
                    <a:pt x="45716" y="17650"/>
                    <a:pt x="44005" y="16269"/>
                  </a:cubicBezTo>
                  <a:cubicBezTo>
                    <a:pt x="43301" y="15701"/>
                    <a:pt x="42472" y="15280"/>
                    <a:pt x="41572" y="15141"/>
                  </a:cubicBezTo>
                  <a:cubicBezTo>
                    <a:pt x="41510" y="15131"/>
                    <a:pt x="41437" y="15127"/>
                    <a:pt x="41354" y="15127"/>
                  </a:cubicBezTo>
                  <a:cubicBezTo>
                    <a:pt x="40551" y="15127"/>
                    <a:pt x="38858" y="15541"/>
                    <a:pt x="37891" y="15541"/>
                  </a:cubicBezTo>
                  <a:cubicBezTo>
                    <a:pt x="37548" y="15541"/>
                    <a:pt x="37296" y="15489"/>
                    <a:pt x="37209" y="15347"/>
                  </a:cubicBezTo>
                  <a:cubicBezTo>
                    <a:pt x="37196" y="15330"/>
                    <a:pt x="37180" y="15314"/>
                    <a:pt x="37164" y="15301"/>
                  </a:cubicBezTo>
                  <a:cubicBezTo>
                    <a:pt x="38325" y="10488"/>
                    <a:pt x="38650" y="5483"/>
                    <a:pt x="38113" y="700"/>
                  </a:cubicBezTo>
                  <a:cubicBezTo>
                    <a:pt x="38099" y="584"/>
                    <a:pt x="38030" y="521"/>
                    <a:pt x="37945" y="501"/>
                  </a:cubicBezTo>
                  <a:cubicBezTo>
                    <a:pt x="37971" y="419"/>
                    <a:pt x="37955" y="328"/>
                    <a:pt x="37866" y="272"/>
                  </a:cubicBezTo>
                  <a:cubicBezTo>
                    <a:pt x="37568" y="86"/>
                    <a:pt x="37227" y="0"/>
                    <a:pt x="36883" y="0"/>
                  </a:cubicBezTo>
                  <a:close/>
                </a:path>
              </a:pathLst>
            </a:custGeom>
            <a:solidFill>
              <a:srgbClr val="FFD966"/>
            </a:solidFill>
            <a:ln>
              <a:noFill/>
            </a:ln>
          </p:spPr>
          <p:txBody>
            <a:bodyPr spcFirstLastPara="1" wrap="square" lIns="91425" tIns="91425" rIns="91425" bIns="91425" anchor="ctr" anchorCtr="0">
              <a:noAutofit/>
            </a:bodyPr>
            <a:lstStyle/>
            <a:p>
              <a:pPr defTabSz="914400">
                <a:buClr>
                  <a:srgbClr val="000000"/>
                </a:buClr>
                <a:buFont typeface="Arial"/>
                <a:buNone/>
              </a:pPr>
              <a:endParaRPr sz="1400" kern="0">
                <a:solidFill>
                  <a:srgbClr val="000000"/>
                </a:solidFill>
                <a:cs typeface="Arial"/>
                <a:sym typeface="Arial"/>
              </a:endParaRPr>
            </a:p>
          </p:txBody>
        </p:sp>
        <p:sp>
          <p:nvSpPr>
            <p:cNvPr id="51" name="Google Shape;2857;p62"/>
            <p:cNvSpPr/>
            <p:nvPr/>
          </p:nvSpPr>
          <p:spPr>
            <a:xfrm>
              <a:off x="769875" y="772325"/>
              <a:ext cx="1172475" cy="1435425"/>
            </a:xfrm>
            <a:custGeom>
              <a:avLst/>
              <a:gdLst/>
              <a:ahLst/>
              <a:cxnLst/>
              <a:rect l="l" t="t" r="r" b="b"/>
              <a:pathLst>
                <a:path w="46899" h="57417" extrusionOk="0">
                  <a:moveTo>
                    <a:pt x="42123" y="15621"/>
                  </a:moveTo>
                  <a:cubicBezTo>
                    <a:pt x="42790" y="15621"/>
                    <a:pt x="43402" y="15732"/>
                    <a:pt x="43874" y="16040"/>
                  </a:cubicBezTo>
                  <a:cubicBezTo>
                    <a:pt x="44206" y="16258"/>
                    <a:pt x="44490" y="16546"/>
                    <a:pt x="44735" y="16874"/>
                  </a:cubicBezTo>
                  <a:cubicBezTo>
                    <a:pt x="43166" y="17821"/>
                    <a:pt x="41177" y="18579"/>
                    <a:pt x="39282" y="18579"/>
                  </a:cubicBezTo>
                  <a:cubicBezTo>
                    <a:pt x="38660" y="18579"/>
                    <a:pt x="38048" y="18497"/>
                    <a:pt x="37464" y="18314"/>
                  </a:cubicBezTo>
                  <a:cubicBezTo>
                    <a:pt x="37683" y="17638"/>
                    <a:pt x="37887" y="16957"/>
                    <a:pt x="38072" y="16272"/>
                  </a:cubicBezTo>
                  <a:cubicBezTo>
                    <a:pt x="39176" y="16081"/>
                    <a:pt x="40764" y="15621"/>
                    <a:pt x="42123" y="15621"/>
                  </a:cubicBezTo>
                  <a:close/>
                  <a:moveTo>
                    <a:pt x="30293" y="11719"/>
                  </a:moveTo>
                  <a:cubicBezTo>
                    <a:pt x="31045" y="11719"/>
                    <a:pt x="31765" y="11973"/>
                    <a:pt x="32392" y="12605"/>
                  </a:cubicBezTo>
                  <a:cubicBezTo>
                    <a:pt x="33171" y="13388"/>
                    <a:pt x="33628" y="14613"/>
                    <a:pt x="34774" y="14613"/>
                  </a:cubicBezTo>
                  <a:cubicBezTo>
                    <a:pt x="34826" y="14613"/>
                    <a:pt x="34879" y="14611"/>
                    <a:pt x="34934" y="14606"/>
                  </a:cubicBezTo>
                  <a:lnTo>
                    <a:pt x="34934" y="14606"/>
                  </a:lnTo>
                  <a:cubicBezTo>
                    <a:pt x="34530" y="16208"/>
                    <a:pt x="34018" y="17787"/>
                    <a:pt x="33426" y="19343"/>
                  </a:cubicBezTo>
                  <a:cubicBezTo>
                    <a:pt x="30538" y="18062"/>
                    <a:pt x="27580" y="16190"/>
                    <a:pt x="27288" y="12760"/>
                  </a:cubicBezTo>
                  <a:cubicBezTo>
                    <a:pt x="28255" y="12160"/>
                    <a:pt x="29302" y="11719"/>
                    <a:pt x="30293" y="11719"/>
                  </a:cubicBezTo>
                  <a:close/>
                  <a:moveTo>
                    <a:pt x="27110" y="12873"/>
                  </a:moveTo>
                  <a:cubicBezTo>
                    <a:pt x="27465" y="16311"/>
                    <a:pt x="30337" y="18308"/>
                    <a:pt x="33369" y="19492"/>
                  </a:cubicBezTo>
                  <a:cubicBezTo>
                    <a:pt x="32919" y="20661"/>
                    <a:pt x="32428" y="21814"/>
                    <a:pt x="31893" y="22954"/>
                  </a:cubicBezTo>
                  <a:cubicBezTo>
                    <a:pt x="28172" y="21810"/>
                    <a:pt x="24452" y="19787"/>
                    <a:pt x="23989" y="15530"/>
                  </a:cubicBezTo>
                  <a:cubicBezTo>
                    <a:pt x="24203" y="15308"/>
                    <a:pt x="24419" y="15088"/>
                    <a:pt x="24640" y="14875"/>
                  </a:cubicBezTo>
                  <a:cubicBezTo>
                    <a:pt x="25280" y="14256"/>
                    <a:pt x="26152" y="13494"/>
                    <a:pt x="27110" y="12873"/>
                  </a:cubicBezTo>
                  <a:close/>
                  <a:moveTo>
                    <a:pt x="44872" y="17067"/>
                  </a:moveTo>
                  <a:cubicBezTo>
                    <a:pt x="45665" y="18258"/>
                    <a:pt x="45986" y="19929"/>
                    <a:pt x="46107" y="21204"/>
                  </a:cubicBezTo>
                  <a:lnTo>
                    <a:pt x="46107" y="21203"/>
                  </a:lnTo>
                  <a:cubicBezTo>
                    <a:pt x="46145" y="21592"/>
                    <a:pt x="46163" y="21982"/>
                    <a:pt x="46169" y="22372"/>
                  </a:cubicBezTo>
                  <a:cubicBezTo>
                    <a:pt x="44657" y="23043"/>
                    <a:pt x="43106" y="23377"/>
                    <a:pt x="41565" y="23377"/>
                  </a:cubicBezTo>
                  <a:cubicBezTo>
                    <a:pt x="39702" y="23377"/>
                    <a:pt x="37853" y="22890"/>
                    <a:pt x="36104" y="21922"/>
                  </a:cubicBezTo>
                  <a:cubicBezTo>
                    <a:pt x="36587" y="20784"/>
                    <a:pt x="37030" y="19629"/>
                    <a:pt x="37415" y="18459"/>
                  </a:cubicBezTo>
                  <a:cubicBezTo>
                    <a:pt x="38036" y="18715"/>
                    <a:pt x="38710" y="18825"/>
                    <a:pt x="39405" y="18825"/>
                  </a:cubicBezTo>
                  <a:cubicBezTo>
                    <a:pt x="41303" y="18825"/>
                    <a:pt x="43352" y="18000"/>
                    <a:pt x="44872" y="17067"/>
                  </a:cubicBezTo>
                  <a:close/>
                  <a:moveTo>
                    <a:pt x="36057" y="22031"/>
                  </a:moveTo>
                  <a:cubicBezTo>
                    <a:pt x="37736" y="23097"/>
                    <a:pt x="39681" y="23635"/>
                    <a:pt x="41630" y="23635"/>
                  </a:cubicBezTo>
                  <a:cubicBezTo>
                    <a:pt x="43185" y="23635"/>
                    <a:pt x="44742" y="23293"/>
                    <a:pt x="46169" y="22604"/>
                  </a:cubicBezTo>
                  <a:lnTo>
                    <a:pt x="46169" y="22604"/>
                  </a:lnTo>
                  <a:cubicBezTo>
                    <a:pt x="46168" y="22992"/>
                    <a:pt x="46149" y="23379"/>
                    <a:pt x="46119" y="23767"/>
                  </a:cubicBezTo>
                  <a:cubicBezTo>
                    <a:pt x="44796" y="24245"/>
                    <a:pt x="43430" y="24483"/>
                    <a:pt x="42075" y="24483"/>
                  </a:cubicBezTo>
                  <a:cubicBezTo>
                    <a:pt x="39910" y="24483"/>
                    <a:pt x="37769" y="23878"/>
                    <a:pt x="35861" y="22681"/>
                  </a:cubicBezTo>
                  <a:cubicBezTo>
                    <a:pt x="35849" y="22674"/>
                    <a:pt x="35837" y="22671"/>
                    <a:pt x="35826" y="22671"/>
                  </a:cubicBezTo>
                  <a:cubicBezTo>
                    <a:pt x="35768" y="22671"/>
                    <a:pt x="35726" y="22754"/>
                    <a:pt x="35786" y="22793"/>
                  </a:cubicBezTo>
                  <a:cubicBezTo>
                    <a:pt x="37734" y="24078"/>
                    <a:pt x="39939" y="24734"/>
                    <a:pt x="42174" y="24734"/>
                  </a:cubicBezTo>
                  <a:cubicBezTo>
                    <a:pt x="43484" y="24734"/>
                    <a:pt x="44804" y="24508"/>
                    <a:pt x="46089" y="24051"/>
                  </a:cubicBezTo>
                  <a:lnTo>
                    <a:pt x="46089" y="24051"/>
                  </a:lnTo>
                  <a:cubicBezTo>
                    <a:pt x="45898" y="26059"/>
                    <a:pt x="45347" y="28049"/>
                    <a:pt x="44614" y="29919"/>
                  </a:cubicBezTo>
                  <a:cubicBezTo>
                    <a:pt x="44583" y="29946"/>
                    <a:pt x="44568" y="29985"/>
                    <a:pt x="44573" y="30025"/>
                  </a:cubicBezTo>
                  <a:cubicBezTo>
                    <a:pt x="44563" y="30052"/>
                    <a:pt x="44553" y="30079"/>
                    <a:pt x="44541" y="30107"/>
                  </a:cubicBezTo>
                  <a:cubicBezTo>
                    <a:pt x="44375" y="30078"/>
                    <a:pt x="44220" y="30035"/>
                    <a:pt x="44005" y="30035"/>
                  </a:cubicBezTo>
                  <a:cubicBezTo>
                    <a:pt x="43948" y="30035"/>
                    <a:pt x="43887" y="30038"/>
                    <a:pt x="43821" y="30045"/>
                  </a:cubicBezTo>
                  <a:cubicBezTo>
                    <a:pt x="43434" y="30087"/>
                    <a:pt x="43065" y="30165"/>
                    <a:pt x="42673" y="30193"/>
                  </a:cubicBezTo>
                  <a:cubicBezTo>
                    <a:pt x="42328" y="30216"/>
                    <a:pt x="41983" y="30227"/>
                    <a:pt x="41638" y="30227"/>
                  </a:cubicBezTo>
                  <a:cubicBezTo>
                    <a:pt x="40996" y="30227"/>
                    <a:pt x="40354" y="30187"/>
                    <a:pt x="39715" y="30108"/>
                  </a:cubicBezTo>
                  <a:cubicBezTo>
                    <a:pt x="37129" y="29786"/>
                    <a:pt x="35560" y="28510"/>
                    <a:pt x="33488" y="27156"/>
                  </a:cubicBezTo>
                  <a:cubicBezTo>
                    <a:pt x="34444" y="25498"/>
                    <a:pt x="35301" y="23788"/>
                    <a:pt x="36057" y="22031"/>
                  </a:cubicBezTo>
                  <a:close/>
                  <a:moveTo>
                    <a:pt x="33426" y="27267"/>
                  </a:moveTo>
                  <a:cubicBezTo>
                    <a:pt x="35291" y="28616"/>
                    <a:pt x="36725" y="29869"/>
                    <a:pt x="39086" y="30266"/>
                  </a:cubicBezTo>
                  <a:cubicBezTo>
                    <a:pt x="39772" y="30381"/>
                    <a:pt x="40427" y="30425"/>
                    <a:pt x="41071" y="30425"/>
                  </a:cubicBezTo>
                  <a:cubicBezTo>
                    <a:pt x="42218" y="30425"/>
                    <a:pt x="43329" y="30287"/>
                    <a:pt x="44514" y="30177"/>
                  </a:cubicBezTo>
                  <a:lnTo>
                    <a:pt x="44514" y="30177"/>
                  </a:lnTo>
                  <a:cubicBezTo>
                    <a:pt x="44402" y="30456"/>
                    <a:pt x="44286" y="30733"/>
                    <a:pt x="44166" y="31008"/>
                  </a:cubicBezTo>
                  <a:cubicBezTo>
                    <a:pt x="43713" y="32037"/>
                    <a:pt x="43199" y="33035"/>
                    <a:pt x="42641" y="34011"/>
                  </a:cubicBezTo>
                  <a:cubicBezTo>
                    <a:pt x="42096" y="34074"/>
                    <a:pt x="41538" y="34107"/>
                    <a:pt x="40974" y="34107"/>
                  </a:cubicBezTo>
                  <a:cubicBezTo>
                    <a:pt x="37466" y="34107"/>
                    <a:pt x="33759" y="32835"/>
                    <a:pt x="31917" y="29703"/>
                  </a:cubicBezTo>
                  <a:cubicBezTo>
                    <a:pt x="32439" y="28903"/>
                    <a:pt x="32948" y="28093"/>
                    <a:pt x="33426" y="27267"/>
                  </a:cubicBezTo>
                  <a:close/>
                  <a:moveTo>
                    <a:pt x="23783" y="15746"/>
                  </a:moveTo>
                  <a:cubicBezTo>
                    <a:pt x="24133" y="19927"/>
                    <a:pt x="28117" y="22137"/>
                    <a:pt x="31820" y="23108"/>
                  </a:cubicBezTo>
                  <a:cubicBezTo>
                    <a:pt x="30730" y="25414"/>
                    <a:pt x="29483" y="27648"/>
                    <a:pt x="28150" y="29786"/>
                  </a:cubicBezTo>
                  <a:cubicBezTo>
                    <a:pt x="24458" y="27297"/>
                    <a:pt x="21919" y="23838"/>
                    <a:pt x="21082" y="19394"/>
                  </a:cubicBezTo>
                  <a:cubicBezTo>
                    <a:pt x="21070" y="19329"/>
                    <a:pt x="21021" y="19300"/>
                    <a:pt x="20970" y="19300"/>
                  </a:cubicBezTo>
                  <a:cubicBezTo>
                    <a:pt x="20902" y="19300"/>
                    <a:pt x="20831" y="19353"/>
                    <a:pt x="20846" y="19442"/>
                  </a:cubicBezTo>
                  <a:cubicBezTo>
                    <a:pt x="21589" y="23752"/>
                    <a:pt x="24204" y="27778"/>
                    <a:pt x="28074" y="29905"/>
                  </a:cubicBezTo>
                  <a:cubicBezTo>
                    <a:pt x="27709" y="30489"/>
                    <a:pt x="27339" y="31067"/>
                    <a:pt x="26963" y="31637"/>
                  </a:cubicBezTo>
                  <a:cubicBezTo>
                    <a:pt x="25538" y="33786"/>
                    <a:pt x="24002" y="35861"/>
                    <a:pt x="22363" y="37851"/>
                  </a:cubicBezTo>
                  <a:cubicBezTo>
                    <a:pt x="18321" y="36698"/>
                    <a:pt x="15469" y="33740"/>
                    <a:pt x="14657" y="29565"/>
                  </a:cubicBezTo>
                  <a:cubicBezTo>
                    <a:pt x="14953" y="29035"/>
                    <a:pt x="15249" y="28505"/>
                    <a:pt x="15550" y="27976"/>
                  </a:cubicBezTo>
                  <a:cubicBezTo>
                    <a:pt x="16742" y="25881"/>
                    <a:pt x="17951" y="23729"/>
                    <a:pt x="19277" y="21655"/>
                  </a:cubicBezTo>
                  <a:cubicBezTo>
                    <a:pt x="19748" y="25703"/>
                    <a:pt x="23443" y="29710"/>
                    <a:pt x="27186" y="31005"/>
                  </a:cubicBezTo>
                  <a:cubicBezTo>
                    <a:pt x="27196" y="31008"/>
                    <a:pt x="27205" y="31010"/>
                    <a:pt x="27213" y="31010"/>
                  </a:cubicBezTo>
                  <a:cubicBezTo>
                    <a:pt x="27287" y="31010"/>
                    <a:pt x="27314" y="30894"/>
                    <a:pt x="27235" y="30862"/>
                  </a:cubicBezTo>
                  <a:cubicBezTo>
                    <a:pt x="23590" y="29316"/>
                    <a:pt x="19840" y="25513"/>
                    <a:pt x="19443" y="21400"/>
                  </a:cubicBezTo>
                  <a:cubicBezTo>
                    <a:pt x="20742" y="19391"/>
                    <a:pt x="22158" y="17466"/>
                    <a:pt x="23783" y="15746"/>
                  </a:cubicBezTo>
                  <a:close/>
                  <a:moveTo>
                    <a:pt x="14481" y="29877"/>
                  </a:moveTo>
                  <a:cubicBezTo>
                    <a:pt x="15253" y="33897"/>
                    <a:pt x="18258" y="37080"/>
                    <a:pt x="22260" y="37977"/>
                  </a:cubicBezTo>
                  <a:cubicBezTo>
                    <a:pt x="21599" y="38776"/>
                    <a:pt x="20919" y="39556"/>
                    <a:pt x="20227" y="40327"/>
                  </a:cubicBezTo>
                  <a:cubicBezTo>
                    <a:pt x="16858" y="39698"/>
                    <a:pt x="13465" y="36904"/>
                    <a:pt x="12530" y="33611"/>
                  </a:cubicBezTo>
                  <a:cubicBezTo>
                    <a:pt x="12520" y="33578"/>
                    <a:pt x="12498" y="33551"/>
                    <a:pt x="12465" y="33538"/>
                  </a:cubicBezTo>
                  <a:cubicBezTo>
                    <a:pt x="13131" y="32315"/>
                    <a:pt x="13803" y="31095"/>
                    <a:pt x="14481" y="29877"/>
                  </a:cubicBezTo>
                  <a:close/>
                  <a:moveTo>
                    <a:pt x="31811" y="29866"/>
                  </a:moveTo>
                  <a:cubicBezTo>
                    <a:pt x="33398" y="32946"/>
                    <a:pt x="37250" y="34420"/>
                    <a:pt x="40712" y="34420"/>
                  </a:cubicBezTo>
                  <a:cubicBezTo>
                    <a:pt x="41322" y="34420"/>
                    <a:pt x="41919" y="34374"/>
                    <a:pt x="42489" y="34283"/>
                  </a:cubicBezTo>
                  <a:lnTo>
                    <a:pt x="42489" y="34283"/>
                  </a:lnTo>
                  <a:cubicBezTo>
                    <a:pt x="41019" y="36805"/>
                    <a:pt x="39234" y="39155"/>
                    <a:pt x="37314" y="41386"/>
                  </a:cubicBezTo>
                  <a:lnTo>
                    <a:pt x="37312" y="41386"/>
                  </a:lnTo>
                  <a:cubicBezTo>
                    <a:pt x="33425" y="41211"/>
                    <a:pt x="30295" y="37533"/>
                    <a:pt x="28546" y="34371"/>
                  </a:cubicBezTo>
                  <a:cubicBezTo>
                    <a:pt x="29553" y="33094"/>
                    <a:pt x="30520" y="31790"/>
                    <a:pt x="31432" y="30448"/>
                  </a:cubicBezTo>
                  <a:cubicBezTo>
                    <a:pt x="31562" y="30256"/>
                    <a:pt x="31684" y="30059"/>
                    <a:pt x="31811" y="29866"/>
                  </a:cubicBezTo>
                  <a:close/>
                  <a:moveTo>
                    <a:pt x="28430" y="34516"/>
                  </a:moveTo>
                  <a:cubicBezTo>
                    <a:pt x="29926" y="37644"/>
                    <a:pt x="33395" y="41530"/>
                    <a:pt x="37125" y="41604"/>
                  </a:cubicBezTo>
                  <a:cubicBezTo>
                    <a:pt x="36774" y="42010"/>
                    <a:pt x="36415" y="42409"/>
                    <a:pt x="36056" y="42806"/>
                  </a:cubicBezTo>
                  <a:cubicBezTo>
                    <a:pt x="32488" y="42077"/>
                    <a:pt x="28732" y="39087"/>
                    <a:pt x="27594" y="35582"/>
                  </a:cubicBezTo>
                  <a:cubicBezTo>
                    <a:pt x="27592" y="35574"/>
                    <a:pt x="27584" y="35570"/>
                    <a:pt x="27580" y="35564"/>
                  </a:cubicBezTo>
                  <a:cubicBezTo>
                    <a:pt x="27865" y="35216"/>
                    <a:pt x="28149" y="34867"/>
                    <a:pt x="28430" y="34516"/>
                  </a:cubicBezTo>
                  <a:close/>
                  <a:moveTo>
                    <a:pt x="12343" y="33760"/>
                  </a:moveTo>
                  <a:cubicBezTo>
                    <a:pt x="13141" y="37043"/>
                    <a:pt x="16775" y="40005"/>
                    <a:pt x="20116" y="40451"/>
                  </a:cubicBezTo>
                  <a:cubicBezTo>
                    <a:pt x="19110" y="41567"/>
                    <a:pt x="18074" y="42654"/>
                    <a:pt x="17007" y="43712"/>
                  </a:cubicBezTo>
                  <a:cubicBezTo>
                    <a:pt x="13741" y="43408"/>
                    <a:pt x="11143" y="41587"/>
                    <a:pt x="9733" y="38628"/>
                  </a:cubicBezTo>
                  <a:cubicBezTo>
                    <a:pt x="10592" y="37000"/>
                    <a:pt x="11462" y="35377"/>
                    <a:pt x="12343" y="33760"/>
                  </a:cubicBezTo>
                  <a:close/>
                  <a:moveTo>
                    <a:pt x="9597" y="38886"/>
                  </a:moveTo>
                  <a:cubicBezTo>
                    <a:pt x="10883" y="41755"/>
                    <a:pt x="13718" y="43693"/>
                    <a:pt x="16855" y="43858"/>
                  </a:cubicBezTo>
                  <a:cubicBezTo>
                    <a:pt x="16488" y="44218"/>
                    <a:pt x="16121" y="44579"/>
                    <a:pt x="15747" y="44933"/>
                  </a:cubicBezTo>
                  <a:cubicBezTo>
                    <a:pt x="15742" y="44930"/>
                    <a:pt x="15737" y="44924"/>
                    <a:pt x="15727" y="44923"/>
                  </a:cubicBezTo>
                  <a:cubicBezTo>
                    <a:pt x="12655" y="44766"/>
                    <a:pt x="10166" y="43113"/>
                    <a:pt x="8821" y="40357"/>
                  </a:cubicBezTo>
                  <a:cubicBezTo>
                    <a:pt x="9077" y="39866"/>
                    <a:pt x="9338" y="39377"/>
                    <a:pt x="9597" y="38886"/>
                  </a:cubicBezTo>
                  <a:close/>
                  <a:moveTo>
                    <a:pt x="27486" y="35681"/>
                  </a:moveTo>
                  <a:cubicBezTo>
                    <a:pt x="27914" y="37634"/>
                    <a:pt x="29559" y="39327"/>
                    <a:pt x="31019" y="40592"/>
                  </a:cubicBezTo>
                  <a:cubicBezTo>
                    <a:pt x="32425" y="41813"/>
                    <a:pt x="34027" y="42709"/>
                    <a:pt x="35846" y="43038"/>
                  </a:cubicBezTo>
                  <a:cubicBezTo>
                    <a:pt x="34621" y="44384"/>
                    <a:pt x="33362" y="45686"/>
                    <a:pt x="32105" y="46957"/>
                  </a:cubicBezTo>
                  <a:cubicBezTo>
                    <a:pt x="31895" y="47171"/>
                    <a:pt x="31681" y="47383"/>
                    <a:pt x="31468" y="47595"/>
                  </a:cubicBezTo>
                  <a:cubicBezTo>
                    <a:pt x="27672" y="46543"/>
                    <a:pt x="24853" y="43871"/>
                    <a:pt x="23459" y="40220"/>
                  </a:cubicBezTo>
                  <a:cubicBezTo>
                    <a:pt x="24849" y="38751"/>
                    <a:pt x="26199" y="37241"/>
                    <a:pt x="27486" y="35681"/>
                  </a:cubicBezTo>
                  <a:close/>
                  <a:moveTo>
                    <a:pt x="8710" y="40567"/>
                  </a:moveTo>
                  <a:cubicBezTo>
                    <a:pt x="9944" y="43269"/>
                    <a:pt x="12668" y="45023"/>
                    <a:pt x="15643" y="45030"/>
                  </a:cubicBezTo>
                  <a:cubicBezTo>
                    <a:pt x="14370" y="46225"/>
                    <a:pt x="13059" y="47379"/>
                    <a:pt x="11709" y="48488"/>
                  </a:cubicBezTo>
                  <a:cubicBezTo>
                    <a:pt x="11662" y="48489"/>
                    <a:pt x="11614" y="48490"/>
                    <a:pt x="11566" y="48490"/>
                  </a:cubicBezTo>
                  <a:cubicBezTo>
                    <a:pt x="9457" y="48490"/>
                    <a:pt x="7555" y="46953"/>
                    <a:pt x="6193" y="45430"/>
                  </a:cubicBezTo>
                  <a:cubicBezTo>
                    <a:pt x="7027" y="43805"/>
                    <a:pt x="7865" y="42184"/>
                    <a:pt x="8710" y="40568"/>
                  </a:cubicBezTo>
                  <a:lnTo>
                    <a:pt x="8710" y="40567"/>
                  </a:lnTo>
                  <a:close/>
                  <a:moveTo>
                    <a:pt x="23310" y="40378"/>
                  </a:moveTo>
                  <a:cubicBezTo>
                    <a:pt x="24507" y="44027"/>
                    <a:pt x="27541" y="46820"/>
                    <a:pt x="31245" y="47816"/>
                  </a:cubicBezTo>
                  <a:cubicBezTo>
                    <a:pt x="30222" y="48819"/>
                    <a:pt x="29162" y="49794"/>
                    <a:pt x="28057" y="50712"/>
                  </a:cubicBezTo>
                  <a:cubicBezTo>
                    <a:pt x="24092" y="50051"/>
                    <a:pt x="21263" y="47290"/>
                    <a:pt x="20301" y="43418"/>
                  </a:cubicBezTo>
                  <a:cubicBezTo>
                    <a:pt x="21321" y="42425"/>
                    <a:pt x="22324" y="41411"/>
                    <a:pt x="23310" y="40378"/>
                  </a:cubicBezTo>
                  <a:close/>
                  <a:moveTo>
                    <a:pt x="6120" y="45576"/>
                  </a:moveTo>
                  <a:cubicBezTo>
                    <a:pt x="7352" y="47165"/>
                    <a:pt x="9392" y="48648"/>
                    <a:pt x="11427" y="48714"/>
                  </a:cubicBezTo>
                  <a:cubicBezTo>
                    <a:pt x="10183" y="49726"/>
                    <a:pt x="8910" y="50699"/>
                    <a:pt x="7606" y="51633"/>
                  </a:cubicBezTo>
                  <a:cubicBezTo>
                    <a:pt x="7596" y="51626"/>
                    <a:pt x="7586" y="51621"/>
                    <a:pt x="7574" y="51619"/>
                  </a:cubicBezTo>
                  <a:cubicBezTo>
                    <a:pt x="6253" y="51338"/>
                    <a:pt x="5082" y="50792"/>
                    <a:pt x="3970" y="50031"/>
                  </a:cubicBezTo>
                  <a:cubicBezTo>
                    <a:pt x="3959" y="50023"/>
                    <a:pt x="3948" y="50020"/>
                    <a:pt x="3938" y="50020"/>
                  </a:cubicBezTo>
                  <a:cubicBezTo>
                    <a:pt x="3891" y="50020"/>
                    <a:pt x="3859" y="50089"/>
                    <a:pt x="3907" y="50127"/>
                  </a:cubicBezTo>
                  <a:cubicBezTo>
                    <a:pt x="4945" y="50945"/>
                    <a:pt x="6144" y="51471"/>
                    <a:pt x="7428" y="51759"/>
                  </a:cubicBezTo>
                  <a:cubicBezTo>
                    <a:pt x="7154" y="51952"/>
                    <a:pt x="6882" y="52150"/>
                    <a:pt x="6605" y="52341"/>
                  </a:cubicBezTo>
                  <a:cubicBezTo>
                    <a:pt x="5398" y="52109"/>
                    <a:pt x="4392" y="51666"/>
                    <a:pt x="3293" y="51137"/>
                  </a:cubicBezTo>
                  <a:cubicBezTo>
                    <a:pt x="4230" y="49280"/>
                    <a:pt x="5173" y="47427"/>
                    <a:pt x="6120" y="45577"/>
                  </a:cubicBezTo>
                  <a:lnTo>
                    <a:pt x="6120" y="45576"/>
                  </a:lnTo>
                  <a:close/>
                  <a:moveTo>
                    <a:pt x="20171" y="43546"/>
                  </a:moveTo>
                  <a:cubicBezTo>
                    <a:pt x="20916" y="47435"/>
                    <a:pt x="23952" y="50234"/>
                    <a:pt x="27801" y="50918"/>
                  </a:cubicBezTo>
                  <a:cubicBezTo>
                    <a:pt x="25856" y="52507"/>
                    <a:pt x="23773" y="53903"/>
                    <a:pt x="21512" y="54930"/>
                  </a:cubicBezTo>
                  <a:cubicBezTo>
                    <a:pt x="18658" y="52898"/>
                    <a:pt x="17083" y="50214"/>
                    <a:pt x="16669" y="46747"/>
                  </a:cubicBezTo>
                  <a:cubicBezTo>
                    <a:pt x="17826" y="45761"/>
                    <a:pt x="18950" y="44731"/>
                    <a:pt x="20049" y="43667"/>
                  </a:cubicBezTo>
                  <a:cubicBezTo>
                    <a:pt x="20089" y="43627"/>
                    <a:pt x="20129" y="43586"/>
                    <a:pt x="20171" y="43546"/>
                  </a:cubicBezTo>
                  <a:close/>
                  <a:moveTo>
                    <a:pt x="16567" y="46833"/>
                  </a:moveTo>
                  <a:cubicBezTo>
                    <a:pt x="16590" y="50088"/>
                    <a:pt x="18460" y="53358"/>
                    <a:pt x="21240" y="55053"/>
                  </a:cubicBezTo>
                  <a:cubicBezTo>
                    <a:pt x="20222" y="55499"/>
                    <a:pt x="19169" y="55863"/>
                    <a:pt x="18093" y="56139"/>
                  </a:cubicBezTo>
                  <a:cubicBezTo>
                    <a:pt x="15895" y="54136"/>
                    <a:pt x="14668" y="51743"/>
                    <a:pt x="13968" y="48902"/>
                  </a:cubicBezTo>
                  <a:cubicBezTo>
                    <a:pt x="14855" y="48240"/>
                    <a:pt x="15720" y="47551"/>
                    <a:pt x="16567" y="46833"/>
                  </a:cubicBezTo>
                  <a:close/>
                  <a:moveTo>
                    <a:pt x="37448" y="580"/>
                  </a:moveTo>
                  <a:cubicBezTo>
                    <a:pt x="37663" y="580"/>
                    <a:pt x="37878" y="626"/>
                    <a:pt x="38098" y="748"/>
                  </a:cubicBezTo>
                  <a:cubicBezTo>
                    <a:pt x="38075" y="804"/>
                    <a:pt x="38067" y="867"/>
                    <a:pt x="38080" y="927"/>
                  </a:cubicBezTo>
                  <a:cubicBezTo>
                    <a:pt x="40175" y="11449"/>
                    <a:pt x="36481" y="21998"/>
                    <a:pt x="30558" y="30642"/>
                  </a:cubicBezTo>
                  <a:cubicBezTo>
                    <a:pt x="27298" y="35397"/>
                    <a:pt x="23410" y="39701"/>
                    <a:pt x="19298" y="43728"/>
                  </a:cubicBezTo>
                  <a:cubicBezTo>
                    <a:pt x="17574" y="45416"/>
                    <a:pt x="15777" y="47042"/>
                    <a:pt x="13880" y="48536"/>
                  </a:cubicBezTo>
                  <a:cubicBezTo>
                    <a:pt x="13876" y="48521"/>
                    <a:pt x="13873" y="48505"/>
                    <a:pt x="13869" y="48489"/>
                  </a:cubicBezTo>
                  <a:cubicBezTo>
                    <a:pt x="13862" y="48460"/>
                    <a:pt x="13842" y="48447"/>
                    <a:pt x="13820" y="48447"/>
                  </a:cubicBezTo>
                  <a:cubicBezTo>
                    <a:pt x="13791" y="48447"/>
                    <a:pt x="13761" y="48472"/>
                    <a:pt x="13764" y="48511"/>
                  </a:cubicBezTo>
                  <a:cubicBezTo>
                    <a:pt x="13767" y="48546"/>
                    <a:pt x="13773" y="48582"/>
                    <a:pt x="13777" y="48617"/>
                  </a:cubicBezTo>
                  <a:cubicBezTo>
                    <a:pt x="11758" y="50201"/>
                    <a:pt x="9626" y="51636"/>
                    <a:pt x="7352" y="52835"/>
                  </a:cubicBezTo>
                  <a:cubicBezTo>
                    <a:pt x="7335" y="52817"/>
                    <a:pt x="7311" y="52807"/>
                    <a:pt x="7288" y="52807"/>
                  </a:cubicBezTo>
                  <a:cubicBezTo>
                    <a:pt x="7251" y="52807"/>
                    <a:pt x="7214" y="52831"/>
                    <a:pt x="7204" y="52885"/>
                  </a:cubicBezTo>
                  <a:cubicBezTo>
                    <a:pt x="7203" y="52895"/>
                    <a:pt x="7200" y="52905"/>
                    <a:pt x="7199" y="52917"/>
                  </a:cubicBezTo>
                  <a:cubicBezTo>
                    <a:pt x="6883" y="53080"/>
                    <a:pt x="6567" y="53241"/>
                    <a:pt x="6247" y="53395"/>
                  </a:cubicBezTo>
                  <a:cubicBezTo>
                    <a:pt x="6217" y="53409"/>
                    <a:pt x="6233" y="53450"/>
                    <a:pt x="6260" y="53450"/>
                  </a:cubicBezTo>
                  <a:cubicBezTo>
                    <a:pt x="6264" y="53450"/>
                    <a:pt x="6269" y="53449"/>
                    <a:pt x="6273" y="53447"/>
                  </a:cubicBezTo>
                  <a:cubicBezTo>
                    <a:pt x="6578" y="53314"/>
                    <a:pt x="6876" y="53169"/>
                    <a:pt x="7177" y="53026"/>
                  </a:cubicBezTo>
                  <a:lnTo>
                    <a:pt x="7177" y="53026"/>
                  </a:lnTo>
                  <a:cubicBezTo>
                    <a:pt x="7030" y="53789"/>
                    <a:pt x="6823" y="54589"/>
                    <a:pt x="6863" y="55367"/>
                  </a:cubicBezTo>
                  <a:cubicBezTo>
                    <a:pt x="6872" y="55542"/>
                    <a:pt x="6902" y="56012"/>
                    <a:pt x="7053" y="56263"/>
                  </a:cubicBezTo>
                  <a:cubicBezTo>
                    <a:pt x="5834" y="56060"/>
                    <a:pt x="4611" y="55850"/>
                    <a:pt x="3406" y="55850"/>
                  </a:cubicBezTo>
                  <a:cubicBezTo>
                    <a:pt x="2484" y="55850"/>
                    <a:pt x="1572" y="55973"/>
                    <a:pt x="680" y="56313"/>
                  </a:cubicBezTo>
                  <a:cubicBezTo>
                    <a:pt x="1537" y="54612"/>
                    <a:pt x="2394" y="52912"/>
                    <a:pt x="3252" y="51214"/>
                  </a:cubicBezTo>
                  <a:cubicBezTo>
                    <a:pt x="4157" y="51888"/>
                    <a:pt x="5317" y="52279"/>
                    <a:pt x="6429" y="52461"/>
                  </a:cubicBezTo>
                  <a:cubicBezTo>
                    <a:pt x="4781" y="53595"/>
                    <a:pt x="3092" y="54668"/>
                    <a:pt x="1361" y="55668"/>
                  </a:cubicBezTo>
                  <a:cubicBezTo>
                    <a:pt x="1256" y="55729"/>
                    <a:pt x="1310" y="55883"/>
                    <a:pt x="1406" y="55883"/>
                  </a:cubicBezTo>
                  <a:cubicBezTo>
                    <a:pt x="1423" y="55883"/>
                    <a:pt x="1440" y="55878"/>
                    <a:pt x="1459" y="55869"/>
                  </a:cubicBezTo>
                  <a:cubicBezTo>
                    <a:pt x="12112" y="50035"/>
                    <a:pt x="21207" y="41683"/>
                    <a:pt x="27847" y="31502"/>
                  </a:cubicBezTo>
                  <a:cubicBezTo>
                    <a:pt x="33624" y="22646"/>
                    <a:pt x="38331" y="11760"/>
                    <a:pt x="36133" y="1000"/>
                  </a:cubicBezTo>
                  <a:cubicBezTo>
                    <a:pt x="36124" y="966"/>
                    <a:pt x="36112" y="934"/>
                    <a:pt x="36093" y="906"/>
                  </a:cubicBezTo>
                  <a:cubicBezTo>
                    <a:pt x="36563" y="776"/>
                    <a:pt x="37004" y="580"/>
                    <a:pt x="37448" y="580"/>
                  </a:cubicBezTo>
                  <a:close/>
                  <a:moveTo>
                    <a:pt x="13823" y="49008"/>
                  </a:moveTo>
                  <a:cubicBezTo>
                    <a:pt x="14208" y="51793"/>
                    <a:pt x="15754" y="54344"/>
                    <a:pt x="17829" y="56211"/>
                  </a:cubicBezTo>
                  <a:cubicBezTo>
                    <a:pt x="17501" y="56291"/>
                    <a:pt x="17169" y="56360"/>
                    <a:pt x="16833" y="56424"/>
                  </a:cubicBezTo>
                  <a:lnTo>
                    <a:pt x="16833" y="56423"/>
                  </a:lnTo>
                  <a:cubicBezTo>
                    <a:pt x="14761" y="54572"/>
                    <a:pt x="13556" y="52177"/>
                    <a:pt x="13347" y="49386"/>
                  </a:cubicBezTo>
                  <a:cubicBezTo>
                    <a:pt x="13347" y="49375"/>
                    <a:pt x="13337" y="49370"/>
                    <a:pt x="13333" y="49362"/>
                  </a:cubicBezTo>
                  <a:cubicBezTo>
                    <a:pt x="13496" y="49243"/>
                    <a:pt x="13661" y="49127"/>
                    <a:pt x="13823" y="49008"/>
                  </a:cubicBezTo>
                  <a:close/>
                  <a:moveTo>
                    <a:pt x="9087" y="52058"/>
                  </a:moveTo>
                  <a:cubicBezTo>
                    <a:pt x="9137" y="53023"/>
                    <a:pt x="9329" y="53966"/>
                    <a:pt x="9682" y="54865"/>
                  </a:cubicBezTo>
                  <a:cubicBezTo>
                    <a:pt x="9933" y="55505"/>
                    <a:pt x="10252" y="56265"/>
                    <a:pt x="10805" y="56717"/>
                  </a:cubicBezTo>
                  <a:cubicBezTo>
                    <a:pt x="9594" y="56635"/>
                    <a:pt x="8385" y="56483"/>
                    <a:pt x="7186" y="56284"/>
                  </a:cubicBezTo>
                  <a:lnTo>
                    <a:pt x="7186" y="56283"/>
                  </a:lnTo>
                  <a:lnTo>
                    <a:pt x="7179" y="56283"/>
                  </a:lnTo>
                  <a:cubicBezTo>
                    <a:pt x="6899" y="56000"/>
                    <a:pt x="7010" y="54934"/>
                    <a:pt x="7042" y="54685"/>
                  </a:cubicBezTo>
                  <a:cubicBezTo>
                    <a:pt x="7121" y="54097"/>
                    <a:pt x="7256" y="53517"/>
                    <a:pt x="7369" y="52935"/>
                  </a:cubicBezTo>
                  <a:cubicBezTo>
                    <a:pt x="7951" y="52656"/>
                    <a:pt x="8526" y="52367"/>
                    <a:pt x="9087" y="52058"/>
                  </a:cubicBezTo>
                  <a:close/>
                  <a:moveTo>
                    <a:pt x="13174" y="49478"/>
                  </a:moveTo>
                  <a:cubicBezTo>
                    <a:pt x="13340" y="52193"/>
                    <a:pt x="14580" y="54709"/>
                    <a:pt x="16659" y="56457"/>
                  </a:cubicBezTo>
                  <a:cubicBezTo>
                    <a:pt x="16613" y="56465"/>
                    <a:pt x="16567" y="56475"/>
                    <a:pt x="16521" y="56483"/>
                  </a:cubicBezTo>
                  <a:lnTo>
                    <a:pt x="16521" y="56482"/>
                  </a:lnTo>
                  <a:cubicBezTo>
                    <a:pt x="15272" y="56693"/>
                    <a:pt x="14016" y="56783"/>
                    <a:pt x="12761" y="56783"/>
                  </a:cubicBezTo>
                  <a:cubicBezTo>
                    <a:pt x="12170" y="56783"/>
                    <a:pt x="11579" y="56763"/>
                    <a:pt x="10989" y="56727"/>
                  </a:cubicBezTo>
                  <a:cubicBezTo>
                    <a:pt x="9723" y="55821"/>
                    <a:pt x="9329" y="53384"/>
                    <a:pt x="9243" y="52004"/>
                  </a:cubicBezTo>
                  <a:cubicBezTo>
                    <a:pt x="9243" y="51993"/>
                    <a:pt x="9235" y="51987"/>
                    <a:pt x="9232" y="51977"/>
                  </a:cubicBezTo>
                  <a:cubicBezTo>
                    <a:pt x="10592" y="51219"/>
                    <a:pt x="11907" y="50385"/>
                    <a:pt x="13174" y="49478"/>
                  </a:cubicBezTo>
                  <a:close/>
                  <a:moveTo>
                    <a:pt x="37559" y="0"/>
                  </a:moveTo>
                  <a:cubicBezTo>
                    <a:pt x="36864" y="0"/>
                    <a:pt x="36079" y="369"/>
                    <a:pt x="35563" y="651"/>
                  </a:cubicBezTo>
                  <a:cubicBezTo>
                    <a:pt x="35434" y="721"/>
                    <a:pt x="35441" y="874"/>
                    <a:pt x="35527" y="952"/>
                  </a:cubicBezTo>
                  <a:cubicBezTo>
                    <a:pt x="35504" y="1005"/>
                    <a:pt x="35497" y="1065"/>
                    <a:pt x="35508" y="1124"/>
                  </a:cubicBezTo>
                  <a:cubicBezTo>
                    <a:pt x="36326" y="5437"/>
                    <a:pt x="36073" y="9732"/>
                    <a:pt x="35104" y="13902"/>
                  </a:cubicBezTo>
                  <a:cubicBezTo>
                    <a:pt x="35012" y="13924"/>
                    <a:pt x="34924" y="13934"/>
                    <a:pt x="34839" y="13934"/>
                  </a:cubicBezTo>
                  <a:cubicBezTo>
                    <a:pt x="33716" y="13934"/>
                    <a:pt x="33193" y="12162"/>
                    <a:pt x="32360" y="11591"/>
                  </a:cubicBezTo>
                  <a:cubicBezTo>
                    <a:pt x="31792" y="11201"/>
                    <a:pt x="31096" y="11063"/>
                    <a:pt x="30417" y="11063"/>
                  </a:cubicBezTo>
                  <a:cubicBezTo>
                    <a:pt x="30393" y="11063"/>
                    <a:pt x="30368" y="11063"/>
                    <a:pt x="30344" y="11063"/>
                  </a:cubicBezTo>
                  <a:cubicBezTo>
                    <a:pt x="28448" y="11091"/>
                    <a:pt x="26680" y="12259"/>
                    <a:pt x="25266" y="13415"/>
                  </a:cubicBezTo>
                  <a:cubicBezTo>
                    <a:pt x="21191" y="16746"/>
                    <a:pt x="18400" y="21670"/>
                    <a:pt x="15815" y="26163"/>
                  </a:cubicBezTo>
                  <a:cubicBezTo>
                    <a:pt x="10181" y="35960"/>
                    <a:pt x="4806" y="45999"/>
                    <a:pt x="196" y="56321"/>
                  </a:cubicBezTo>
                  <a:cubicBezTo>
                    <a:pt x="165" y="56390"/>
                    <a:pt x="183" y="56455"/>
                    <a:pt x="223" y="56505"/>
                  </a:cubicBezTo>
                  <a:cubicBezTo>
                    <a:pt x="218" y="56508"/>
                    <a:pt x="213" y="56509"/>
                    <a:pt x="208" y="56512"/>
                  </a:cubicBezTo>
                  <a:cubicBezTo>
                    <a:pt x="1" y="56610"/>
                    <a:pt x="113" y="56879"/>
                    <a:pt x="302" y="56879"/>
                  </a:cubicBezTo>
                  <a:cubicBezTo>
                    <a:pt x="326" y="56879"/>
                    <a:pt x="352" y="56874"/>
                    <a:pt x="378" y="56864"/>
                  </a:cubicBezTo>
                  <a:cubicBezTo>
                    <a:pt x="1306" y="56519"/>
                    <a:pt x="2240" y="56394"/>
                    <a:pt x="3178" y="56394"/>
                  </a:cubicBezTo>
                  <a:cubicBezTo>
                    <a:pt x="4939" y="56394"/>
                    <a:pt x="6712" y="56836"/>
                    <a:pt x="8474" y="57092"/>
                  </a:cubicBezTo>
                  <a:cubicBezTo>
                    <a:pt x="9896" y="57299"/>
                    <a:pt x="11334" y="57416"/>
                    <a:pt x="12771" y="57416"/>
                  </a:cubicBezTo>
                  <a:cubicBezTo>
                    <a:pt x="13881" y="57416"/>
                    <a:pt x="14991" y="57346"/>
                    <a:pt x="16093" y="57194"/>
                  </a:cubicBezTo>
                  <a:cubicBezTo>
                    <a:pt x="21237" y="56482"/>
                    <a:pt x="25679" y="53718"/>
                    <a:pt x="29502" y="50323"/>
                  </a:cubicBezTo>
                  <a:cubicBezTo>
                    <a:pt x="33560" y="46721"/>
                    <a:pt x="37380" y="42590"/>
                    <a:pt x="40609" y="38228"/>
                  </a:cubicBezTo>
                  <a:cubicBezTo>
                    <a:pt x="43812" y="33899"/>
                    <a:pt x="46497" y="28791"/>
                    <a:pt x="46779" y="23312"/>
                  </a:cubicBezTo>
                  <a:cubicBezTo>
                    <a:pt x="46898" y="21006"/>
                    <a:pt x="46585" y="18232"/>
                    <a:pt x="45089" y="16364"/>
                  </a:cubicBezTo>
                  <a:cubicBezTo>
                    <a:pt x="44263" y="15331"/>
                    <a:pt x="43188" y="15015"/>
                    <a:pt x="42030" y="15015"/>
                  </a:cubicBezTo>
                  <a:cubicBezTo>
                    <a:pt x="40791" y="15015"/>
                    <a:pt x="39458" y="15378"/>
                    <a:pt x="38239" y="15614"/>
                  </a:cubicBezTo>
                  <a:cubicBezTo>
                    <a:pt x="39443" y="10801"/>
                    <a:pt x="39728" y="5790"/>
                    <a:pt x="38735" y="795"/>
                  </a:cubicBezTo>
                  <a:cubicBezTo>
                    <a:pt x="38727" y="760"/>
                    <a:pt x="38712" y="725"/>
                    <a:pt x="38694" y="695"/>
                  </a:cubicBezTo>
                  <a:cubicBezTo>
                    <a:pt x="38701" y="631"/>
                    <a:pt x="38684" y="566"/>
                    <a:pt x="38646" y="513"/>
                  </a:cubicBezTo>
                  <a:cubicBezTo>
                    <a:pt x="38371" y="137"/>
                    <a:pt x="37982" y="0"/>
                    <a:pt x="37559" y="0"/>
                  </a:cubicBezTo>
                  <a:close/>
                </a:path>
              </a:pathLst>
            </a:custGeom>
            <a:solidFill>
              <a:srgbClr val="294761"/>
            </a:solidFill>
            <a:ln>
              <a:noFill/>
            </a:ln>
          </p:spPr>
          <p:txBody>
            <a:bodyPr spcFirstLastPara="1" wrap="square" lIns="91425" tIns="91425" rIns="91425" bIns="91425" anchor="ctr" anchorCtr="0">
              <a:noAutofit/>
            </a:bodyPr>
            <a:lstStyle/>
            <a:p>
              <a:pPr defTabSz="914400">
                <a:buClr>
                  <a:srgbClr val="000000"/>
                </a:buClr>
                <a:buFont typeface="Arial"/>
                <a:buNone/>
              </a:pPr>
              <a:endParaRPr sz="1400" kern="0">
                <a:solidFill>
                  <a:srgbClr val="000000"/>
                </a:solidFill>
                <a:cs typeface="Arial"/>
                <a:sym typeface="Arial"/>
              </a:endParaRPr>
            </a:p>
          </p:txBody>
        </p:sp>
      </p:grpSp>
      <p:pic>
        <p:nvPicPr>
          <p:cNvPr id="29" name="Picture 28"/>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233612545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317"/>
        <p:cNvGrpSpPr/>
        <p:nvPr/>
      </p:nvGrpSpPr>
      <p:grpSpPr>
        <a:xfrm>
          <a:off x="0" y="0"/>
          <a:ext cx="0" cy="0"/>
          <a:chOff x="0" y="0"/>
          <a:chExt cx="0" cy="0"/>
        </a:xfrm>
      </p:grpSpPr>
      <p:sp>
        <p:nvSpPr>
          <p:cNvPr id="19" name="TextBox 1"/>
          <p:cNvSpPr txBox="1">
            <a:spLocks noChangeArrowheads="1"/>
          </p:cNvSpPr>
          <p:nvPr/>
        </p:nvSpPr>
        <p:spPr bwMode="auto">
          <a:xfrm>
            <a:off x="1545465" y="2586598"/>
            <a:ext cx="9998835"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defTabSz="914400" eaLnBrk="0" fontAlgn="base" hangingPunct="0">
              <a:spcBef>
                <a:spcPct val="0"/>
              </a:spcBef>
              <a:spcAft>
                <a:spcPct val="0"/>
              </a:spcAft>
              <a:buClrTx/>
              <a:buFont typeface="Wingdings" panose="05000000000000000000" pitchFamily="2" charset="2"/>
              <a:buChar char="Ø"/>
              <a:defRPr/>
            </a:pPr>
            <a:r>
              <a:rPr lang="en-US" altLang="en-US" sz="2400" i="1" dirty="0">
                <a:solidFill>
                  <a:srgbClr val="CC3300"/>
                </a:solidFill>
                <a:latin typeface="Times New Roman" panose="02020603050405020304" pitchFamily="18" charset="0"/>
                <a:cs typeface="Times New Roman" panose="02020603050405020304" pitchFamily="18" charset="0"/>
              </a:rPr>
              <a:t>KTCT </a:t>
            </a:r>
            <a:r>
              <a:rPr lang="en-US" altLang="en-US" sz="2400" i="1" dirty="0" err="1">
                <a:solidFill>
                  <a:srgbClr val="CC3300"/>
                </a:solidFill>
                <a:latin typeface="Times New Roman" panose="02020603050405020304" pitchFamily="18" charset="0"/>
                <a:cs typeface="Times New Roman" panose="02020603050405020304" pitchFamily="18" charset="0"/>
              </a:rPr>
              <a:t>Mác</a:t>
            </a:r>
            <a:r>
              <a:rPr lang="en-US" altLang="en-US" sz="2400" i="1" dirty="0">
                <a:solidFill>
                  <a:srgbClr val="CC3300"/>
                </a:solidFill>
                <a:latin typeface="Times New Roman" panose="02020603050405020304" pitchFamily="18" charset="0"/>
                <a:cs typeface="Times New Roman" panose="02020603050405020304" pitchFamily="18" charset="0"/>
              </a:rPr>
              <a:t> – </a:t>
            </a:r>
            <a:r>
              <a:rPr lang="en-US" altLang="en-US" sz="2400" i="1" dirty="0" err="1">
                <a:solidFill>
                  <a:srgbClr val="CC3300"/>
                </a:solidFill>
                <a:latin typeface="Times New Roman" panose="02020603050405020304" pitchFamily="18" charset="0"/>
                <a:cs typeface="Times New Roman" panose="02020603050405020304" pitchFamily="18" charset="0"/>
              </a:rPr>
              <a:t>Lênin</a:t>
            </a:r>
            <a:r>
              <a:rPr lang="en-US" altLang="en-US" sz="2400" i="1" dirty="0">
                <a:solidFill>
                  <a:srgbClr val="CC3300"/>
                </a:solidFill>
                <a:latin typeface="Times New Roman" panose="02020603050405020304" pitchFamily="18" charset="0"/>
                <a:cs typeface="Times New Roman" panose="02020603050405020304" pitchFamily="18" charset="0"/>
              </a:rPr>
              <a:t> </a:t>
            </a:r>
            <a:r>
              <a:rPr lang="en-US" altLang="en-US" sz="2400" i="1" dirty="0" err="1">
                <a:solidFill>
                  <a:srgbClr val="CC3300"/>
                </a:solidFill>
                <a:latin typeface="Times New Roman" panose="02020603050405020304" pitchFamily="18" charset="0"/>
                <a:cs typeface="Times New Roman" panose="02020603050405020304" pitchFamily="18" charset="0"/>
              </a:rPr>
              <a:t>là</a:t>
            </a:r>
            <a:r>
              <a:rPr lang="en-US" altLang="en-US" sz="2400" i="1" dirty="0">
                <a:solidFill>
                  <a:srgbClr val="CC3300"/>
                </a:solidFill>
                <a:latin typeface="Times New Roman" panose="02020603050405020304" pitchFamily="18" charset="0"/>
                <a:cs typeface="Times New Roman" panose="02020603050405020304" pitchFamily="18" charset="0"/>
              </a:rPr>
              <a:t> </a:t>
            </a:r>
            <a:r>
              <a:rPr lang="en-US" altLang="en-US" sz="2400" i="1" dirty="0" err="1">
                <a:solidFill>
                  <a:srgbClr val="CC3300"/>
                </a:solidFill>
                <a:latin typeface="Times New Roman" panose="02020603050405020304" pitchFamily="18" charset="0"/>
                <a:cs typeface="Times New Roman" panose="02020603050405020304" pitchFamily="18" charset="0"/>
              </a:rPr>
              <a:t>một</a:t>
            </a:r>
            <a:r>
              <a:rPr lang="en-US" altLang="en-US" sz="2400" i="1" dirty="0">
                <a:solidFill>
                  <a:srgbClr val="CC3300"/>
                </a:solidFill>
                <a:latin typeface="Times New Roman" panose="02020603050405020304" pitchFamily="18" charset="0"/>
                <a:cs typeface="Times New Roman" panose="02020603050405020304" pitchFamily="18" charset="0"/>
              </a:rPr>
              <a:t> </a:t>
            </a:r>
            <a:r>
              <a:rPr lang="en-US" altLang="en-US" sz="2400" i="1" dirty="0" err="1">
                <a:solidFill>
                  <a:srgbClr val="CC3300"/>
                </a:solidFill>
                <a:latin typeface="Times New Roman" panose="02020603050405020304" pitchFamily="18" charset="0"/>
                <a:cs typeface="Times New Roman" panose="02020603050405020304" pitchFamily="18" charset="0"/>
              </a:rPr>
              <a:t>trong</a:t>
            </a:r>
            <a:r>
              <a:rPr lang="en-US" altLang="en-US" sz="2400" i="1" dirty="0">
                <a:solidFill>
                  <a:srgbClr val="CC3300"/>
                </a:solidFill>
                <a:latin typeface="Times New Roman" panose="02020603050405020304" pitchFamily="18" charset="0"/>
                <a:cs typeface="Times New Roman" panose="02020603050405020304" pitchFamily="18" charset="0"/>
              </a:rPr>
              <a:t> </a:t>
            </a:r>
            <a:r>
              <a:rPr lang="en-US" altLang="en-US" sz="2400" i="1" dirty="0" err="1">
                <a:solidFill>
                  <a:srgbClr val="CC3300"/>
                </a:solidFill>
                <a:latin typeface="Times New Roman" panose="02020603050405020304" pitchFamily="18" charset="0"/>
                <a:cs typeface="Times New Roman" panose="02020603050405020304" pitchFamily="18" charset="0"/>
              </a:rPr>
              <a:t>những</a:t>
            </a:r>
            <a:r>
              <a:rPr lang="en-US" altLang="en-US" sz="2400" i="1" dirty="0">
                <a:solidFill>
                  <a:srgbClr val="CC3300"/>
                </a:solidFill>
                <a:latin typeface="Times New Roman" panose="02020603050405020304" pitchFamily="18" charset="0"/>
                <a:cs typeface="Times New Roman" panose="02020603050405020304" pitchFamily="18" charset="0"/>
              </a:rPr>
              <a:t> </a:t>
            </a:r>
            <a:r>
              <a:rPr lang="en-US" altLang="en-US" sz="2400" i="1" dirty="0" err="1">
                <a:solidFill>
                  <a:srgbClr val="CC3300"/>
                </a:solidFill>
                <a:latin typeface="Times New Roman" panose="02020603050405020304" pitchFamily="18" charset="0"/>
                <a:cs typeface="Times New Roman" panose="02020603050405020304" pitchFamily="18" charset="0"/>
              </a:rPr>
              <a:t>dòng</a:t>
            </a:r>
            <a:r>
              <a:rPr lang="en-US" altLang="en-US" sz="2400" i="1" dirty="0">
                <a:solidFill>
                  <a:srgbClr val="CC3300"/>
                </a:solidFill>
                <a:latin typeface="Times New Roman" panose="02020603050405020304" pitchFamily="18" charset="0"/>
                <a:cs typeface="Times New Roman" panose="02020603050405020304" pitchFamily="18" charset="0"/>
              </a:rPr>
              <a:t> </a:t>
            </a:r>
            <a:r>
              <a:rPr lang="en-US" altLang="en-US" sz="2400" i="1" dirty="0" err="1">
                <a:solidFill>
                  <a:srgbClr val="CC3300"/>
                </a:solidFill>
                <a:latin typeface="Times New Roman" panose="02020603050405020304" pitchFamily="18" charset="0"/>
                <a:cs typeface="Times New Roman" panose="02020603050405020304" pitchFamily="18" charset="0"/>
              </a:rPr>
              <a:t>chảy</a:t>
            </a:r>
            <a:r>
              <a:rPr lang="en-US" altLang="en-US" sz="2400" i="1" dirty="0">
                <a:solidFill>
                  <a:srgbClr val="CC3300"/>
                </a:solidFill>
                <a:latin typeface="Times New Roman" panose="02020603050405020304" pitchFamily="18" charset="0"/>
                <a:cs typeface="Times New Roman" panose="02020603050405020304" pitchFamily="18" charset="0"/>
              </a:rPr>
              <a:t> </a:t>
            </a:r>
            <a:r>
              <a:rPr lang="en-US" altLang="en-US" sz="2400" i="1" dirty="0" err="1">
                <a:solidFill>
                  <a:srgbClr val="CC3300"/>
                </a:solidFill>
                <a:latin typeface="Times New Roman" panose="02020603050405020304" pitchFamily="18" charset="0"/>
                <a:cs typeface="Times New Roman" panose="02020603050405020304" pitchFamily="18" charset="0"/>
              </a:rPr>
              <a:t>lý</a:t>
            </a:r>
            <a:r>
              <a:rPr lang="en-US" altLang="en-US" sz="2400" i="1" dirty="0">
                <a:solidFill>
                  <a:srgbClr val="CC3300"/>
                </a:solidFill>
                <a:latin typeface="Times New Roman" panose="02020603050405020304" pitchFamily="18" charset="0"/>
                <a:cs typeface="Times New Roman" panose="02020603050405020304" pitchFamily="18" charset="0"/>
              </a:rPr>
              <a:t> </a:t>
            </a:r>
            <a:r>
              <a:rPr lang="en-US" altLang="en-US" sz="2400" i="1" dirty="0" err="1">
                <a:solidFill>
                  <a:srgbClr val="CC3300"/>
                </a:solidFill>
                <a:latin typeface="Times New Roman" panose="02020603050405020304" pitchFamily="18" charset="0"/>
                <a:cs typeface="Times New Roman" panose="02020603050405020304" pitchFamily="18" charset="0"/>
              </a:rPr>
              <a:t>thuyết</a:t>
            </a:r>
            <a:r>
              <a:rPr lang="en-US" altLang="en-US" sz="2400" i="1" dirty="0">
                <a:solidFill>
                  <a:srgbClr val="CC3300"/>
                </a:solidFill>
                <a:latin typeface="Times New Roman" panose="02020603050405020304" pitchFamily="18" charset="0"/>
                <a:cs typeface="Times New Roman" panose="02020603050405020304" pitchFamily="18" charset="0"/>
              </a:rPr>
              <a:t> KTCT…</a:t>
            </a:r>
          </a:p>
          <a:p>
            <a:pPr algn="just" defTabSz="914400" eaLnBrk="0" fontAlgn="base" hangingPunct="0">
              <a:spcBef>
                <a:spcPct val="0"/>
              </a:spcBef>
              <a:spcAft>
                <a:spcPct val="0"/>
              </a:spcAft>
              <a:buClrTx/>
              <a:buNone/>
              <a:defRPr/>
            </a:pPr>
            <a:endParaRPr lang="en-US" altLang="en-US" sz="2400" i="1" dirty="0">
              <a:solidFill>
                <a:srgbClr val="CC3300"/>
              </a:solidFill>
              <a:latin typeface="Times New Roman" panose="02020603050405020304" pitchFamily="18" charset="0"/>
              <a:cs typeface="Times New Roman" panose="02020603050405020304" pitchFamily="18" charset="0"/>
            </a:endParaRPr>
          </a:p>
          <a:p>
            <a:pPr marL="342900" indent="-342900" algn="just" defTabSz="914400" eaLnBrk="0" fontAlgn="base" hangingPunct="0">
              <a:spcBef>
                <a:spcPct val="0"/>
              </a:spcBef>
              <a:spcAft>
                <a:spcPct val="0"/>
              </a:spcAft>
              <a:buClrTx/>
              <a:buFont typeface="Wingdings" panose="05000000000000000000" pitchFamily="2" charset="2"/>
              <a:buChar char="Ø"/>
              <a:defRPr/>
            </a:pPr>
            <a:r>
              <a:rPr lang="en-US" altLang="en-US" sz="2400" i="1" dirty="0" err="1">
                <a:solidFill>
                  <a:srgbClr val="00B050"/>
                </a:solidFill>
                <a:latin typeface="Times New Roman" panose="02020603050405020304" pitchFamily="18" charset="0"/>
                <a:cs typeface="Times New Roman" panose="02020603050405020304" pitchFamily="18" charset="0"/>
              </a:rPr>
              <a:t>Được</a:t>
            </a:r>
            <a:r>
              <a:rPr lang="en-US" altLang="en-US" sz="2400" i="1" dirty="0">
                <a:solidFill>
                  <a:srgbClr val="00B050"/>
                </a:solidFill>
                <a:latin typeface="Times New Roman" panose="02020603050405020304" pitchFamily="18" charset="0"/>
                <a:cs typeface="Times New Roman" panose="02020603050405020304" pitchFamily="18" charset="0"/>
              </a:rPr>
              <a:t> </a:t>
            </a:r>
            <a:r>
              <a:rPr lang="en-US" altLang="en-US" sz="2400" i="1" dirty="0" err="1">
                <a:solidFill>
                  <a:srgbClr val="00B050"/>
                </a:solidFill>
                <a:latin typeface="Times New Roman" panose="02020603050405020304" pitchFamily="18" charset="0"/>
                <a:cs typeface="Times New Roman" panose="02020603050405020304" pitchFamily="18" charset="0"/>
              </a:rPr>
              <a:t>hình</a:t>
            </a:r>
            <a:r>
              <a:rPr lang="en-US" altLang="en-US" sz="2400" i="1" dirty="0">
                <a:solidFill>
                  <a:srgbClr val="00B050"/>
                </a:solidFill>
                <a:latin typeface="Times New Roman" panose="02020603050405020304" pitchFamily="18" charset="0"/>
                <a:cs typeface="Times New Roman" panose="02020603050405020304" pitchFamily="18" charset="0"/>
              </a:rPr>
              <a:t> </a:t>
            </a:r>
            <a:r>
              <a:rPr lang="en-US" altLang="en-US" sz="2400" i="1" dirty="0" err="1">
                <a:solidFill>
                  <a:srgbClr val="00B050"/>
                </a:solidFill>
                <a:latin typeface="Times New Roman" panose="02020603050405020304" pitchFamily="18" charset="0"/>
                <a:cs typeface="Times New Roman" panose="02020603050405020304" pitchFamily="18" charset="0"/>
              </a:rPr>
              <a:t>thành</a:t>
            </a:r>
            <a:r>
              <a:rPr lang="en-US" altLang="en-US" sz="2400" i="1" dirty="0">
                <a:solidFill>
                  <a:srgbClr val="00B050"/>
                </a:solidFill>
                <a:latin typeface="Times New Roman" panose="02020603050405020304" pitchFamily="18" charset="0"/>
                <a:cs typeface="Times New Roman" panose="02020603050405020304" pitchFamily="18" charset="0"/>
              </a:rPr>
              <a:t> </a:t>
            </a:r>
            <a:r>
              <a:rPr lang="en-US" altLang="en-US" sz="2400" i="1" dirty="0" err="1">
                <a:solidFill>
                  <a:srgbClr val="00B050"/>
                </a:solidFill>
                <a:latin typeface="Times New Roman" panose="02020603050405020304" pitchFamily="18" charset="0"/>
                <a:cs typeface="Times New Roman" panose="02020603050405020304" pitchFamily="18" charset="0"/>
              </a:rPr>
              <a:t>và</a:t>
            </a:r>
            <a:r>
              <a:rPr lang="en-US" altLang="en-US" sz="2400" i="1" dirty="0">
                <a:solidFill>
                  <a:srgbClr val="00B050"/>
                </a:solidFill>
                <a:latin typeface="Times New Roman" panose="02020603050405020304" pitchFamily="18" charset="0"/>
                <a:cs typeface="Times New Roman" panose="02020603050405020304" pitchFamily="18" charset="0"/>
              </a:rPr>
              <a:t> </a:t>
            </a:r>
            <a:r>
              <a:rPr lang="en-US" altLang="en-US" sz="2400" i="1" dirty="0" err="1">
                <a:solidFill>
                  <a:srgbClr val="00B050"/>
                </a:solidFill>
                <a:latin typeface="Times New Roman" panose="02020603050405020304" pitchFamily="18" charset="0"/>
                <a:cs typeface="Times New Roman" panose="02020603050405020304" pitchFamily="18" charset="0"/>
              </a:rPr>
              <a:t>đặt</a:t>
            </a:r>
            <a:r>
              <a:rPr lang="en-US" altLang="en-US" sz="2400" i="1" dirty="0">
                <a:solidFill>
                  <a:srgbClr val="00B050"/>
                </a:solidFill>
                <a:latin typeface="Times New Roman" panose="02020603050405020304" pitchFamily="18" charset="0"/>
                <a:cs typeface="Times New Roman" panose="02020603050405020304" pitchFamily="18" charset="0"/>
              </a:rPr>
              <a:t> </a:t>
            </a:r>
            <a:r>
              <a:rPr lang="en-US" altLang="en-US" sz="2400" i="1" dirty="0" err="1">
                <a:solidFill>
                  <a:srgbClr val="00B050"/>
                </a:solidFill>
                <a:latin typeface="Times New Roman" panose="02020603050405020304" pitchFamily="18" charset="0"/>
                <a:cs typeface="Times New Roman" panose="02020603050405020304" pitchFamily="18" charset="0"/>
              </a:rPr>
              <a:t>nền</a:t>
            </a:r>
            <a:r>
              <a:rPr lang="en-US" altLang="en-US" sz="2400" i="1" dirty="0">
                <a:solidFill>
                  <a:srgbClr val="00B050"/>
                </a:solidFill>
                <a:latin typeface="Times New Roman" panose="02020603050405020304" pitchFamily="18" charset="0"/>
                <a:cs typeface="Times New Roman" panose="02020603050405020304" pitchFamily="18" charset="0"/>
              </a:rPr>
              <a:t> </a:t>
            </a:r>
            <a:r>
              <a:rPr lang="en-US" altLang="en-US" sz="2400" i="1" dirty="0" err="1">
                <a:solidFill>
                  <a:srgbClr val="00B050"/>
                </a:solidFill>
                <a:latin typeface="Times New Roman" panose="02020603050405020304" pitchFamily="18" charset="0"/>
                <a:cs typeface="Times New Roman" panose="02020603050405020304" pitchFamily="18" charset="0"/>
              </a:rPr>
              <a:t>móng</a:t>
            </a:r>
            <a:r>
              <a:rPr lang="en-US" altLang="en-US" sz="2400" i="1" dirty="0">
                <a:solidFill>
                  <a:srgbClr val="00B050"/>
                </a:solidFill>
                <a:latin typeface="Times New Roman" panose="02020603050405020304" pitchFamily="18" charset="0"/>
                <a:cs typeface="Times New Roman" panose="02020603050405020304" pitchFamily="18" charset="0"/>
              </a:rPr>
              <a:t> </a:t>
            </a:r>
            <a:r>
              <a:rPr lang="en-US" altLang="en-US" sz="2400" i="1" dirty="0" err="1">
                <a:solidFill>
                  <a:srgbClr val="00B050"/>
                </a:solidFill>
                <a:latin typeface="Times New Roman" panose="02020603050405020304" pitchFamily="18" charset="0"/>
                <a:cs typeface="Times New Roman" panose="02020603050405020304" pitchFamily="18" charset="0"/>
              </a:rPr>
              <a:t>bởi</a:t>
            </a:r>
            <a:r>
              <a:rPr lang="en-US" altLang="en-US" sz="2400" i="1" dirty="0">
                <a:solidFill>
                  <a:srgbClr val="00B050"/>
                </a:solidFill>
                <a:latin typeface="Times New Roman" panose="02020603050405020304" pitchFamily="18" charset="0"/>
                <a:cs typeface="Times New Roman" panose="02020603050405020304" pitchFamily="18" charset="0"/>
              </a:rPr>
              <a:t> C. </a:t>
            </a:r>
            <a:r>
              <a:rPr lang="en-US" altLang="en-US" sz="2400" i="1" dirty="0" err="1">
                <a:solidFill>
                  <a:srgbClr val="00B050"/>
                </a:solidFill>
                <a:latin typeface="Times New Roman" panose="02020603050405020304" pitchFamily="18" charset="0"/>
                <a:cs typeface="Times New Roman" panose="02020603050405020304" pitchFamily="18" charset="0"/>
              </a:rPr>
              <a:t>Mác</a:t>
            </a:r>
            <a:r>
              <a:rPr lang="en-US" altLang="en-US" sz="2400" i="1" dirty="0">
                <a:solidFill>
                  <a:srgbClr val="00B050"/>
                </a:solidFill>
                <a:latin typeface="Times New Roman" panose="02020603050405020304" pitchFamily="18" charset="0"/>
                <a:cs typeface="Times New Roman" panose="02020603050405020304" pitchFamily="18" charset="0"/>
              </a:rPr>
              <a:t> </a:t>
            </a:r>
            <a:r>
              <a:rPr lang="en-US" altLang="en-US" sz="2400" i="1" dirty="0" err="1">
                <a:solidFill>
                  <a:srgbClr val="00B050"/>
                </a:solidFill>
                <a:latin typeface="Times New Roman" panose="02020603050405020304" pitchFamily="18" charset="0"/>
                <a:cs typeface="Times New Roman" panose="02020603050405020304" pitchFamily="18" charset="0"/>
              </a:rPr>
              <a:t>và</a:t>
            </a:r>
            <a:r>
              <a:rPr lang="en-US" altLang="en-US" sz="2400" i="1" dirty="0">
                <a:solidFill>
                  <a:srgbClr val="00B050"/>
                </a:solidFill>
                <a:latin typeface="Times New Roman" panose="02020603050405020304" pitchFamily="18" charset="0"/>
                <a:cs typeface="Times New Roman" panose="02020603050405020304" pitchFamily="18" charset="0"/>
              </a:rPr>
              <a:t> Ph. </a:t>
            </a:r>
            <a:r>
              <a:rPr lang="en-US" altLang="en-US" sz="2400" i="1" dirty="0" err="1">
                <a:solidFill>
                  <a:srgbClr val="00B050"/>
                </a:solidFill>
                <a:latin typeface="Times New Roman" panose="02020603050405020304" pitchFamily="18" charset="0"/>
                <a:cs typeface="Times New Roman" panose="02020603050405020304" pitchFamily="18" charset="0"/>
              </a:rPr>
              <a:t>Ăngghen</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dựa</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trên</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cơ</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sở</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kế</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thừa</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những</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giá</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trị</a:t>
            </a:r>
            <a:r>
              <a:rPr lang="en-US" altLang="en-US" sz="2400" i="1" dirty="0">
                <a:solidFill>
                  <a:srgbClr val="000066"/>
                </a:solidFill>
                <a:latin typeface="Times New Roman" panose="02020603050405020304" pitchFamily="18" charset="0"/>
                <a:cs typeface="Times New Roman" panose="02020603050405020304" pitchFamily="18" charset="0"/>
              </a:rPr>
              <a:t> khoa </a:t>
            </a:r>
            <a:r>
              <a:rPr lang="en-US" altLang="en-US" sz="2400" i="1" dirty="0" err="1">
                <a:solidFill>
                  <a:srgbClr val="000066"/>
                </a:solidFill>
                <a:latin typeface="Times New Roman" panose="02020603050405020304" pitchFamily="18" charset="0"/>
                <a:cs typeface="Times New Roman" panose="02020603050405020304" pitchFamily="18" charset="0"/>
              </a:rPr>
              <a:t>học</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của</a:t>
            </a:r>
            <a:r>
              <a:rPr lang="en-US" altLang="en-US" sz="2400" i="1" dirty="0">
                <a:solidFill>
                  <a:srgbClr val="000066"/>
                </a:solidFill>
                <a:latin typeface="Times New Roman" panose="02020603050405020304" pitchFamily="18" charset="0"/>
                <a:cs typeface="Times New Roman" panose="02020603050405020304" pitchFamily="18" charset="0"/>
              </a:rPr>
              <a:t> KTCT </a:t>
            </a:r>
            <a:r>
              <a:rPr lang="en-US" altLang="en-US" sz="2400" i="1" dirty="0" err="1">
                <a:solidFill>
                  <a:srgbClr val="000066"/>
                </a:solidFill>
                <a:latin typeface="Times New Roman" panose="02020603050405020304" pitchFamily="18" charset="0"/>
                <a:cs typeface="Times New Roman" panose="02020603050405020304" pitchFamily="18" charset="0"/>
              </a:rPr>
              <a:t>của</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nhân</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loại</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trước</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000066"/>
                </a:solidFill>
                <a:latin typeface="Times New Roman" panose="02020603050405020304" pitchFamily="18" charset="0"/>
                <a:cs typeface="Times New Roman" panose="02020603050405020304" pitchFamily="18" charset="0"/>
              </a:rPr>
              <a:t>đó</a:t>
            </a:r>
            <a:r>
              <a:rPr lang="en-US" altLang="en-US" sz="2400" i="1" dirty="0">
                <a:solidFill>
                  <a:srgbClr val="000066"/>
                </a:solidFill>
                <a:latin typeface="Times New Roman" panose="02020603050405020304" pitchFamily="18" charset="0"/>
                <a:cs typeface="Times New Roman" panose="02020603050405020304" pitchFamily="18" charset="0"/>
              </a:rPr>
              <a:t>, </a:t>
            </a:r>
            <a:r>
              <a:rPr lang="en-US" altLang="en-US" sz="2400" i="1" dirty="0" err="1">
                <a:solidFill>
                  <a:srgbClr val="996633"/>
                </a:solidFill>
                <a:latin typeface="Times New Roman" panose="02020603050405020304" pitchFamily="18" charset="0"/>
                <a:cs typeface="Times New Roman" panose="02020603050405020304" pitchFamily="18" charset="0"/>
              </a:rPr>
              <a:t>trực</a:t>
            </a:r>
            <a:r>
              <a:rPr lang="en-US" altLang="en-US" sz="2400" i="1" dirty="0">
                <a:solidFill>
                  <a:srgbClr val="996633"/>
                </a:solidFill>
                <a:latin typeface="Times New Roman" panose="02020603050405020304" pitchFamily="18" charset="0"/>
                <a:cs typeface="Times New Roman" panose="02020603050405020304" pitchFamily="18" charset="0"/>
              </a:rPr>
              <a:t> </a:t>
            </a:r>
            <a:r>
              <a:rPr lang="en-US" altLang="en-US" sz="2400" i="1" dirty="0" err="1">
                <a:solidFill>
                  <a:srgbClr val="996633"/>
                </a:solidFill>
                <a:latin typeface="Times New Roman" panose="02020603050405020304" pitchFamily="18" charset="0"/>
                <a:cs typeface="Times New Roman" panose="02020603050405020304" pitchFamily="18" charset="0"/>
              </a:rPr>
              <a:t>tiếp</a:t>
            </a:r>
            <a:r>
              <a:rPr lang="en-US" altLang="en-US" sz="2400" i="1" dirty="0">
                <a:solidFill>
                  <a:srgbClr val="996633"/>
                </a:solidFill>
                <a:latin typeface="Times New Roman" panose="02020603050405020304" pitchFamily="18" charset="0"/>
                <a:cs typeface="Times New Roman" panose="02020603050405020304" pitchFamily="18" charset="0"/>
              </a:rPr>
              <a:t> </a:t>
            </a:r>
            <a:r>
              <a:rPr lang="en-US" altLang="en-US" sz="2400" i="1" dirty="0" err="1">
                <a:solidFill>
                  <a:srgbClr val="996633"/>
                </a:solidFill>
                <a:latin typeface="Times New Roman" panose="02020603050405020304" pitchFamily="18" charset="0"/>
                <a:cs typeface="Times New Roman" panose="02020603050405020304" pitchFamily="18" charset="0"/>
              </a:rPr>
              <a:t>là</a:t>
            </a:r>
            <a:r>
              <a:rPr lang="en-US" altLang="en-US" sz="2400" i="1" dirty="0">
                <a:solidFill>
                  <a:srgbClr val="996633"/>
                </a:solidFill>
                <a:latin typeface="Times New Roman" panose="02020603050405020304" pitchFamily="18" charset="0"/>
                <a:cs typeface="Times New Roman" panose="02020603050405020304" pitchFamily="18" charset="0"/>
              </a:rPr>
              <a:t> </a:t>
            </a:r>
            <a:r>
              <a:rPr lang="en-US" altLang="en-US" sz="2400" i="1" dirty="0" err="1">
                <a:solidFill>
                  <a:srgbClr val="996633"/>
                </a:solidFill>
                <a:latin typeface="Times New Roman" panose="02020603050405020304" pitchFamily="18" charset="0"/>
                <a:cs typeface="Times New Roman" panose="02020603050405020304" pitchFamily="18" charset="0"/>
              </a:rPr>
              <a:t>những</a:t>
            </a:r>
            <a:r>
              <a:rPr lang="en-US" altLang="en-US" sz="2400" i="1" dirty="0">
                <a:solidFill>
                  <a:srgbClr val="996633"/>
                </a:solidFill>
                <a:latin typeface="Times New Roman" panose="02020603050405020304" pitchFamily="18" charset="0"/>
                <a:cs typeface="Times New Roman" panose="02020603050405020304" pitchFamily="18" charset="0"/>
              </a:rPr>
              <a:t> </a:t>
            </a:r>
            <a:r>
              <a:rPr lang="en-US" altLang="en-US" sz="2400" i="1" dirty="0" err="1">
                <a:solidFill>
                  <a:srgbClr val="996633"/>
                </a:solidFill>
                <a:latin typeface="Times New Roman" panose="02020603050405020304" pitchFamily="18" charset="0"/>
                <a:cs typeface="Times New Roman" panose="02020603050405020304" pitchFamily="18" charset="0"/>
              </a:rPr>
              <a:t>giá</a:t>
            </a:r>
            <a:r>
              <a:rPr lang="en-US" altLang="en-US" sz="2400" i="1" dirty="0">
                <a:solidFill>
                  <a:srgbClr val="996633"/>
                </a:solidFill>
                <a:latin typeface="Times New Roman" panose="02020603050405020304" pitchFamily="18" charset="0"/>
                <a:cs typeface="Times New Roman" panose="02020603050405020304" pitchFamily="18" charset="0"/>
              </a:rPr>
              <a:t> </a:t>
            </a:r>
            <a:r>
              <a:rPr lang="en-US" altLang="en-US" sz="2400" i="1" dirty="0" err="1">
                <a:solidFill>
                  <a:srgbClr val="996633"/>
                </a:solidFill>
                <a:latin typeface="Times New Roman" panose="02020603050405020304" pitchFamily="18" charset="0"/>
                <a:cs typeface="Times New Roman" panose="02020603050405020304" pitchFamily="18" charset="0"/>
              </a:rPr>
              <a:t>trị</a:t>
            </a:r>
            <a:r>
              <a:rPr lang="en-US" altLang="en-US" sz="2400" i="1" dirty="0">
                <a:solidFill>
                  <a:srgbClr val="996633"/>
                </a:solidFill>
                <a:latin typeface="Times New Roman" panose="02020603050405020304" pitchFamily="18" charset="0"/>
                <a:cs typeface="Times New Roman" panose="02020603050405020304" pitchFamily="18" charset="0"/>
              </a:rPr>
              <a:t> khoa </a:t>
            </a:r>
            <a:r>
              <a:rPr lang="en-US" altLang="en-US" sz="2400" i="1" dirty="0" err="1">
                <a:solidFill>
                  <a:srgbClr val="996633"/>
                </a:solidFill>
                <a:latin typeface="Times New Roman" panose="02020603050405020304" pitchFamily="18" charset="0"/>
                <a:cs typeface="Times New Roman" panose="02020603050405020304" pitchFamily="18" charset="0"/>
              </a:rPr>
              <a:t>học</a:t>
            </a:r>
            <a:r>
              <a:rPr lang="en-US" altLang="en-US" sz="2400" i="1" dirty="0">
                <a:solidFill>
                  <a:srgbClr val="996633"/>
                </a:solidFill>
                <a:latin typeface="Times New Roman" panose="02020603050405020304" pitchFamily="18" charset="0"/>
                <a:cs typeface="Times New Roman" panose="02020603050405020304" pitchFamily="18" charset="0"/>
              </a:rPr>
              <a:t> </a:t>
            </a:r>
            <a:r>
              <a:rPr lang="en-US" altLang="en-US" sz="2400" i="1" dirty="0" err="1">
                <a:solidFill>
                  <a:srgbClr val="996633"/>
                </a:solidFill>
                <a:latin typeface="Times New Roman" panose="02020603050405020304" pitchFamily="18" charset="0"/>
                <a:cs typeface="Times New Roman" panose="02020603050405020304" pitchFamily="18" charset="0"/>
              </a:rPr>
              <a:t>của</a:t>
            </a:r>
            <a:r>
              <a:rPr lang="en-US" altLang="en-US" sz="2400" i="1" dirty="0">
                <a:solidFill>
                  <a:srgbClr val="996633"/>
                </a:solidFill>
                <a:latin typeface="Times New Roman" panose="02020603050405020304" pitchFamily="18" charset="0"/>
                <a:cs typeface="Times New Roman" panose="02020603050405020304" pitchFamily="18" charset="0"/>
              </a:rPr>
              <a:t> KTCT </a:t>
            </a:r>
            <a:r>
              <a:rPr lang="en-US" altLang="en-US" sz="2400" i="1" dirty="0" err="1">
                <a:solidFill>
                  <a:srgbClr val="996633"/>
                </a:solidFill>
                <a:latin typeface="Times New Roman" panose="02020603050405020304" pitchFamily="18" charset="0"/>
                <a:cs typeface="Times New Roman" panose="02020603050405020304" pitchFamily="18" charset="0"/>
              </a:rPr>
              <a:t>tư</a:t>
            </a:r>
            <a:r>
              <a:rPr lang="en-US" altLang="en-US" sz="2400" i="1" dirty="0">
                <a:solidFill>
                  <a:srgbClr val="996633"/>
                </a:solidFill>
                <a:latin typeface="Times New Roman" panose="02020603050405020304" pitchFamily="18" charset="0"/>
                <a:cs typeface="Times New Roman" panose="02020603050405020304" pitchFamily="18" charset="0"/>
              </a:rPr>
              <a:t> </a:t>
            </a:r>
            <a:r>
              <a:rPr lang="en-US" altLang="en-US" sz="2400" i="1" dirty="0" err="1">
                <a:solidFill>
                  <a:srgbClr val="996633"/>
                </a:solidFill>
                <a:latin typeface="Times New Roman" panose="02020603050405020304" pitchFamily="18" charset="0"/>
                <a:cs typeface="Times New Roman" panose="02020603050405020304" pitchFamily="18" charset="0"/>
              </a:rPr>
              <a:t>sản</a:t>
            </a:r>
            <a:r>
              <a:rPr lang="en-US" altLang="en-US" sz="2400" i="1" dirty="0">
                <a:solidFill>
                  <a:srgbClr val="996633"/>
                </a:solidFill>
                <a:latin typeface="Times New Roman" panose="02020603050405020304" pitchFamily="18" charset="0"/>
                <a:cs typeface="Times New Roman" panose="02020603050405020304" pitchFamily="18" charset="0"/>
              </a:rPr>
              <a:t> </a:t>
            </a:r>
            <a:r>
              <a:rPr lang="en-US" altLang="en-US" sz="2400" i="1" dirty="0" err="1">
                <a:solidFill>
                  <a:srgbClr val="996633"/>
                </a:solidFill>
                <a:latin typeface="Times New Roman" panose="02020603050405020304" pitchFamily="18" charset="0"/>
                <a:cs typeface="Times New Roman" panose="02020603050405020304" pitchFamily="18" charset="0"/>
              </a:rPr>
              <a:t>cổ</a:t>
            </a:r>
            <a:r>
              <a:rPr lang="en-US" altLang="en-US" sz="2400" i="1" dirty="0">
                <a:solidFill>
                  <a:srgbClr val="996633"/>
                </a:solidFill>
                <a:latin typeface="Times New Roman" panose="02020603050405020304" pitchFamily="18" charset="0"/>
                <a:cs typeface="Times New Roman" panose="02020603050405020304" pitchFamily="18" charset="0"/>
              </a:rPr>
              <a:t> </a:t>
            </a:r>
            <a:r>
              <a:rPr lang="en-US" altLang="en-US" sz="2400" i="1" dirty="0" err="1">
                <a:solidFill>
                  <a:srgbClr val="996633"/>
                </a:solidFill>
                <a:latin typeface="Times New Roman" panose="02020603050405020304" pitchFamily="18" charset="0"/>
                <a:cs typeface="Times New Roman" panose="02020603050405020304" pitchFamily="18" charset="0"/>
              </a:rPr>
              <a:t>điển</a:t>
            </a:r>
            <a:r>
              <a:rPr lang="en-US" altLang="en-US" sz="2400" i="1" dirty="0">
                <a:solidFill>
                  <a:srgbClr val="996633"/>
                </a:solidFill>
                <a:latin typeface="Times New Roman" panose="02020603050405020304" pitchFamily="18" charset="0"/>
                <a:cs typeface="Times New Roman" panose="02020603050405020304" pitchFamily="18" charset="0"/>
              </a:rPr>
              <a:t> Anh.</a:t>
            </a:r>
          </a:p>
          <a:p>
            <a:pPr algn="just" defTabSz="914400" eaLnBrk="0" fontAlgn="base" hangingPunct="0">
              <a:spcBef>
                <a:spcPct val="0"/>
              </a:spcBef>
              <a:spcAft>
                <a:spcPct val="0"/>
              </a:spcAft>
              <a:buClrTx/>
              <a:buNone/>
              <a:defRPr/>
            </a:pPr>
            <a:endParaRPr lang="en-US" altLang="en-US" sz="2400" i="1" dirty="0">
              <a:solidFill>
                <a:srgbClr val="996633"/>
              </a:solidFill>
              <a:latin typeface="Times New Roman" panose="02020603050405020304" pitchFamily="18" charset="0"/>
              <a:cs typeface="Times New Roman" panose="02020603050405020304" pitchFamily="18" charset="0"/>
            </a:endParaRPr>
          </a:p>
          <a:p>
            <a:pPr marL="342900" indent="-342900" algn="just" defTabSz="914400" eaLnBrk="0" fontAlgn="base" hangingPunct="0">
              <a:spcBef>
                <a:spcPct val="0"/>
              </a:spcBef>
              <a:spcAft>
                <a:spcPct val="0"/>
              </a:spcAft>
              <a:buClrTx/>
              <a:buFont typeface="Wingdings" panose="05000000000000000000" pitchFamily="2" charset="2"/>
              <a:buChar char="Ø"/>
              <a:defRPr/>
            </a:pPr>
            <a:r>
              <a:rPr lang="en-US" altLang="en-US" sz="2400" i="1" dirty="0" err="1">
                <a:latin typeface="Times New Roman" panose="02020603050405020304" pitchFamily="18" charset="0"/>
                <a:cs typeface="Times New Roman" panose="02020603050405020304" pitchFamily="18" charset="0"/>
              </a:rPr>
              <a:t>Được</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Lênin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kế</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thừa</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và</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phát</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triển</a:t>
            </a:r>
            <a:r>
              <a:rPr lang="en-US" altLang="en-US" sz="2400" i="1" dirty="0">
                <a:latin typeface="Times New Roman" panose="02020603050405020304" pitchFamily="18" charset="0"/>
                <a:cs typeface="Times New Roman" panose="02020603050405020304" pitchFamily="18" charset="0"/>
              </a:rPr>
              <a:t>. </a:t>
            </a:r>
          </a:p>
          <a:p>
            <a:pPr algn="just" defTabSz="914400" eaLnBrk="0" fontAlgn="base" hangingPunct="0">
              <a:spcBef>
                <a:spcPct val="0"/>
              </a:spcBef>
              <a:spcAft>
                <a:spcPct val="0"/>
              </a:spcAft>
              <a:buClrTx/>
              <a:buNone/>
              <a:defRPr/>
            </a:pPr>
            <a:endParaRPr lang="en-US" altLang="en-US" sz="2400" i="1" dirty="0">
              <a:latin typeface="Times New Roman" panose="02020603050405020304" pitchFamily="18" charset="0"/>
              <a:cs typeface="Times New Roman" panose="02020603050405020304" pitchFamily="18" charset="0"/>
            </a:endParaRPr>
          </a:p>
          <a:p>
            <a:pPr marL="342900" indent="-342900" algn="just" defTabSz="914400" eaLnBrk="0" fontAlgn="base" hangingPunct="0">
              <a:spcBef>
                <a:spcPct val="0"/>
              </a:spcBef>
              <a:spcAft>
                <a:spcPct val="0"/>
              </a:spcAft>
              <a:buClrTx/>
              <a:buFont typeface="Wingdings" panose="05000000000000000000" pitchFamily="2" charset="2"/>
              <a:buChar char="Ø"/>
              <a:defRPr/>
            </a:pPr>
            <a:r>
              <a:rPr lang="en-US" altLang="en-US" sz="2400" i="1" dirty="0">
                <a:solidFill>
                  <a:srgbClr val="0000FF"/>
                </a:solidFill>
                <a:latin typeface="Times New Roman" panose="02020603050405020304" pitchFamily="18" charset="0"/>
                <a:cs typeface="Times New Roman" panose="02020603050405020304" pitchFamily="18" charset="0"/>
              </a:rPr>
              <a:t>KTCT </a:t>
            </a:r>
            <a:r>
              <a:rPr lang="en-US" altLang="en-US" sz="2400" i="1" dirty="0" err="1">
                <a:solidFill>
                  <a:srgbClr val="0000FF"/>
                </a:solidFill>
                <a:latin typeface="Times New Roman" panose="02020603050405020304" pitchFamily="18" charset="0"/>
                <a:cs typeface="Times New Roman" panose="02020603050405020304" pitchFamily="18" charset="0"/>
              </a:rPr>
              <a:t>Mác</a:t>
            </a:r>
            <a:r>
              <a:rPr lang="en-US" altLang="en-US" sz="2400" i="1" dirty="0">
                <a:solidFill>
                  <a:srgbClr val="0000FF"/>
                </a:solidFill>
                <a:latin typeface="Times New Roman" panose="02020603050405020304" pitchFamily="18" charset="0"/>
                <a:cs typeface="Times New Roman" panose="02020603050405020304" pitchFamily="18" charset="0"/>
              </a:rPr>
              <a:t> – </a:t>
            </a:r>
            <a:r>
              <a:rPr lang="en-US" altLang="en-US" sz="2400" i="1" dirty="0" err="1">
                <a:solidFill>
                  <a:srgbClr val="0000FF"/>
                </a:solidFill>
                <a:latin typeface="Times New Roman" panose="02020603050405020304" pitchFamily="18" charset="0"/>
                <a:cs typeface="Times New Roman" panose="02020603050405020304" pitchFamily="18" charset="0"/>
              </a:rPr>
              <a:t>Lênin</a:t>
            </a:r>
            <a:r>
              <a:rPr lang="en-US" altLang="en-US" sz="2400" i="1" dirty="0">
                <a:solidFill>
                  <a:srgbClr val="0000FF"/>
                </a:solidFill>
                <a:latin typeface="Times New Roman" panose="02020603050405020304" pitchFamily="18" charset="0"/>
                <a:cs typeface="Times New Roman" panose="02020603050405020304" pitchFamily="18" charset="0"/>
              </a:rPr>
              <a:t> </a:t>
            </a:r>
            <a:r>
              <a:rPr lang="en-US" altLang="en-US" sz="2400" i="1" dirty="0" err="1">
                <a:solidFill>
                  <a:srgbClr val="0000FF"/>
                </a:solidFill>
                <a:latin typeface="Times New Roman" panose="02020603050405020304" pitchFamily="18" charset="0"/>
                <a:cs typeface="Times New Roman" panose="02020603050405020304" pitchFamily="18" charset="0"/>
              </a:rPr>
              <a:t>có</a:t>
            </a:r>
            <a:r>
              <a:rPr lang="en-US" altLang="en-US" sz="2400" i="1" dirty="0">
                <a:solidFill>
                  <a:srgbClr val="0000FF"/>
                </a:solidFill>
                <a:latin typeface="Times New Roman" panose="02020603050405020304" pitchFamily="18" charset="0"/>
                <a:cs typeface="Times New Roman" panose="02020603050405020304" pitchFamily="18" charset="0"/>
              </a:rPr>
              <a:t> </a:t>
            </a:r>
            <a:r>
              <a:rPr lang="en-US" altLang="en-US" sz="2400" i="1" dirty="0" err="1">
                <a:solidFill>
                  <a:srgbClr val="0000FF"/>
                </a:solidFill>
                <a:latin typeface="Times New Roman" panose="02020603050405020304" pitchFamily="18" charset="0"/>
                <a:cs typeface="Times New Roman" panose="02020603050405020304" pitchFamily="18" charset="0"/>
              </a:rPr>
              <a:t>quá</a:t>
            </a:r>
            <a:r>
              <a:rPr lang="en-US" altLang="en-US" sz="2400" i="1" dirty="0">
                <a:solidFill>
                  <a:srgbClr val="0000FF"/>
                </a:solidFill>
                <a:latin typeface="Times New Roman" panose="02020603050405020304" pitchFamily="18" charset="0"/>
                <a:cs typeface="Times New Roman" panose="02020603050405020304" pitchFamily="18" charset="0"/>
              </a:rPr>
              <a:t> </a:t>
            </a:r>
            <a:r>
              <a:rPr lang="en-US" altLang="en-US" sz="2400" i="1" dirty="0" err="1">
                <a:solidFill>
                  <a:srgbClr val="0000FF"/>
                </a:solidFill>
                <a:latin typeface="Times New Roman" panose="02020603050405020304" pitchFamily="18" charset="0"/>
                <a:cs typeface="Times New Roman" panose="02020603050405020304" pitchFamily="18" charset="0"/>
              </a:rPr>
              <a:t>trình</a:t>
            </a:r>
            <a:r>
              <a:rPr lang="en-US" altLang="en-US" sz="2400" i="1" dirty="0">
                <a:solidFill>
                  <a:srgbClr val="0000FF"/>
                </a:solidFill>
                <a:latin typeface="Times New Roman" panose="02020603050405020304" pitchFamily="18" charset="0"/>
                <a:cs typeface="Times New Roman" panose="02020603050405020304" pitchFamily="18" charset="0"/>
              </a:rPr>
              <a:t> </a:t>
            </a:r>
            <a:r>
              <a:rPr lang="en-US" altLang="en-US" sz="2400" i="1" dirty="0" err="1">
                <a:solidFill>
                  <a:srgbClr val="0000FF"/>
                </a:solidFill>
                <a:latin typeface="Times New Roman" panose="02020603050405020304" pitchFamily="18" charset="0"/>
                <a:cs typeface="Times New Roman" panose="02020603050405020304" pitchFamily="18" charset="0"/>
              </a:rPr>
              <a:t>phát</a:t>
            </a:r>
            <a:r>
              <a:rPr lang="en-US" altLang="en-US" sz="2400" i="1" dirty="0">
                <a:solidFill>
                  <a:srgbClr val="0000FF"/>
                </a:solidFill>
                <a:latin typeface="Times New Roman" panose="02020603050405020304" pitchFamily="18" charset="0"/>
                <a:cs typeface="Times New Roman" panose="02020603050405020304" pitchFamily="18" charset="0"/>
              </a:rPr>
              <a:t> </a:t>
            </a:r>
            <a:r>
              <a:rPr lang="en-US" altLang="en-US" sz="2400" i="1" dirty="0" err="1">
                <a:solidFill>
                  <a:srgbClr val="0000FF"/>
                </a:solidFill>
                <a:latin typeface="Times New Roman" panose="02020603050405020304" pitchFamily="18" charset="0"/>
                <a:cs typeface="Times New Roman" panose="02020603050405020304" pitchFamily="18" charset="0"/>
              </a:rPr>
              <a:t>triển</a:t>
            </a:r>
            <a:r>
              <a:rPr lang="en-US" altLang="en-US" sz="2400" i="1" dirty="0">
                <a:solidFill>
                  <a:srgbClr val="0000FF"/>
                </a:solidFill>
                <a:latin typeface="Times New Roman" panose="02020603050405020304" pitchFamily="18" charset="0"/>
                <a:cs typeface="Times New Roman" panose="02020603050405020304" pitchFamily="18" charset="0"/>
              </a:rPr>
              <a:t> </a:t>
            </a:r>
            <a:r>
              <a:rPr lang="en-US" altLang="en-US" sz="2400" i="1" dirty="0" err="1">
                <a:solidFill>
                  <a:srgbClr val="0000FF"/>
                </a:solidFill>
                <a:latin typeface="Times New Roman" panose="02020603050405020304" pitchFamily="18" charset="0"/>
                <a:cs typeface="Times New Roman" panose="02020603050405020304" pitchFamily="18" charset="0"/>
              </a:rPr>
              <a:t>liên</a:t>
            </a:r>
            <a:r>
              <a:rPr lang="en-US" altLang="en-US" sz="2400" i="1" dirty="0">
                <a:solidFill>
                  <a:srgbClr val="0000FF"/>
                </a:solidFill>
                <a:latin typeface="Times New Roman" panose="02020603050405020304" pitchFamily="18" charset="0"/>
                <a:cs typeface="Times New Roman" panose="02020603050405020304" pitchFamily="18" charset="0"/>
              </a:rPr>
              <a:t> </a:t>
            </a:r>
            <a:r>
              <a:rPr lang="en-US" altLang="en-US" sz="2400" i="1" dirty="0" err="1">
                <a:solidFill>
                  <a:srgbClr val="0000FF"/>
                </a:solidFill>
                <a:latin typeface="Times New Roman" panose="02020603050405020304" pitchFamily="18" charset="0"/>
                <a:cs typeface="Times New Roman" panose="02020603050405020304" pitchFamily="18" charset="0"/>
              </a:rPr>
              <a:t>tục</a:t>
            </a:r>
            <a:r>
              <a:rPr lang="en-US" altLang="en-US" sz="2400" i="1" dirty="0">
                <a:solidFill>
                  <a:srgbClr val="0000FF"/>
                </a:solidFill>
                <a:latin typeface="Times New Roman" panose="02020603050405020304" pitchFamily="18" charset="0"/>
                <a:cs typeface="Times New Roman" panose="02020603050405020304" pitchFamily="18" charset="0"/>
              </a:rPr>
              <a:t> </a:t>
            </a:r>
            <a:r>
              <a:rPr lang="en-US" altLang="en-US" sz="2400" i="1" dirty="0" err="1">
                <a:solidFill>
                  <a:srgbClr val="0000FF"/>
                </a:solidFill>
                <a:latin typeface="Times New Roman" panose="02020603050405020304" pitchFamily="18" charset="0"/>
                <a:cs typeface="Times New Roman" panose="02020603050405020304" pitchFamily="18" charset="0"/>
              </a:rPr>
              <a:t>từ</a:t>
            </a:r>
            <a:r>
              <a:rPr lang="en-US" altLang="en-US" sz="2400" i="1" dirty="0">
                <a:solidFill>
                  <a:srgbClr val="0000FF"/>
                </a:solidFill>
                <a:latin typeface="Times New Roman" panose="02020603050405020304" pitchFamily="18" charset="0"/>
                <a:cs typeface="Times New Roman" panose="02020603050405020304" pitchFamily="18" charset="0"/>
              </a:rPr>
              <a:t> </a:t>
            </a:r>
            <a:r>
              <a:rPr lang="en-US" altLang="en-US" sz="2400" i="1" dirty="0" err="1">
                <a:solidFill>
                  <a:srgbClr val="0000FF"/>
                </a:solidFill>
                <a:latin typeface="Times New Roman" panose="02020603050405020304" pitchFamily="18" charset="0"/>
                <a:cs typeface="Times New Roman" panose="02020603050405020304" pitchFamily="18" charset="0"/>
              </a:rPr>
              <a:t>giữa</a:t>
            </a:r>
            <a:r>
              <a:rPr lang="en-US" altLang="en-US" sz="2400" i="1" dirty="0">
                <a:solidFill>
                  <a:srgbClr val="0000FF"/>
                </a:solidFill>
                <a:latin typeface="Times New Roman" panose="02020603050405020304" pitchFamily="18" charset="0"/>
                <a:cs typeface="Times New Roman" panose="02020603050405020304" pitchFamily="18" charset="0"/>
              </a:rPr>
              <a:t> TK XIX </a:t>
            </a:r>
            <a:r>
              <a:rPr lang="en-US" altLang="en-US" sz="2400" i="1" dirty="0" err="1">
                <a:solidFill>
                  <a:srgbClr val="0000FF"/>
                </a:solidFill>
                <a:latin typeface="Times New Roman" panose="02020603050405020304" pitchFamily="18" charset="0"/>
                <a:cs typeface="Times New Roman" panose="02020603050405020304" pitchFamily="18" charset="0"/>
              </a:rPr>
              <a:t>đến</a:t>
            </a:r>
            <a:r>
              <a:rPr lang="en-US" altLang="en-US" sz="2400" i="1" dirty="0">
                <a:solidFill>
                  <a:srgbClr val="0000FF"/>
                </a:solidFill>
                <a:latin typeface="Times New Roman" panose="02020603050405020304" pitchFamily="18" charset="0"/>
                <a:cs typeface="Times New Roman" panose="02020603050405020304" pitchFamily="18" charset="0"/>
              </a:rPr>
              <a:t> nay</a:t>
            </a:r>
          </a:p>
        </p:txBody>
      </p:sp>
      <p:sp>
        <p:nvSpPr>
          <p:cNvPr id="21" name="Rectangle 2"/>
          <p:cNvSpPr>
            <a:spLocks noChangeArrowheads="1"/>
          </p:cNvSpPr>
          <p:nvPr/>
        </p:nvSpPr>
        <p:spPr bwMode="auto">
          <a:xfrm>
            <a:off x="5743220" y="2063378"/>
            <a:ext cx="1603324" cy="52322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eaLnBrk="0" fontAlgn="base" hangingPunct="0">
              <a:spcBef>
                <a:spcPct val="0"/>
              </a:spcBef>
              <a:spcAft>
                <a:spcPct val="0"/>
              </a:spcAft>
              <a:buClrTx/>
              <a:buNone/>
              <a:defRPr/>
            </a:pPr>
            <a:r>
              <a:rPr lang="en-US" altLang="en-US" sz="2800" b="1" dirty="0" err="1">
                <a:solidFill>
                  <a:srgbClr val="00B050"/>
                </a:solidFill>
                <a:latin typeface="Arial"/>
                <a:cs typeface="Times New Roman" panose="02020603050405020304" pitchFamily="18" charset="0"/>
              </a:rPr>
              <a:t>Kết</a:t>
            </a:r>
            <a:r>
              <a:rPr lang="en-US" altLang="en-US" sz="2800" b="1" dirty="0">
                <a:solidFill>
                  <a:srgbClr val="00B050"/>
                </a:solidFill>
                <a:latin typeface="Arial"/>
                <a:cs typeface="Times New Roman" panose="02020603050405020304" pitchFamily="18" charset="0"/>
              </a:rPr>
              <a:t> </a:t>
            </a:r>
            <a:r>
              <a:rPr lang="en-US" altLang="en-US" sz="2800" b="1" dirty="0" err="1">
                <a:solidFill>
                  <a:srgbClr val="00B050"/>
                </a:solidFill>
                <a:latin typeface="Arial"/>
                <a:cs typeface="Times New Roman" panose="02020603050405020304" pitchFamily="18" charset="0"/>
              </a:rPr>
              <a:t>luận</a:t>
            </a:r>
            <a:endParaRPr lang="en-US" altLang="en-US" sz="2800" b="1" dirty="0">
              <a:solidFill>
                <a:srgbClr val="00B050"/>
              </a:solidFill>
              <a:latin typeface="Arial"/>
              <a:cs typeface="Times New Roman" panose="02020603050405020304" pitchFamily="18" charset="0"/>
            </a:endParaRPr>
          </a:p>
        </p:txBody>
      </p:sp>
      <p:sp>
        <p:nvSpPr>
          <p:cNvPr id="8" name="Rectangle 7">
            <a:extLst>
              <a:ext uri="{FF2B5EF4-FFF2-40B4-BE49-F238E27FC236}">
                <a16:creationId xmlns:a16="http://schemas.microsoft.com/office/drawing/2014/main" xmlns="" id="{7EE84F4C-86AA-4BBF-BC00-5997663BD1F1}"/>
              </a:ext>
            </a:extLst>
          </p:cNvPr>
          <p:cNvSpPr/>
          <p:nvPr/>
        </p:nvSpPr>
        <p:spPr>
          <a:xfrm>
            <a:off x="2966358" y="1140836"/>
            <a:ext cx="8577942" cy="830997"/>
          </a:xfrm>
          <a:prstGeom prst="rect">
            <a:avLst/>
          </a:prstGeom>
        </p:spPr>
        <p:txBody>
          <a:bodyPr wrap="square">
            <a:spAutoFit/>
          </a:bodyPr>
          <a:lstStyle/>
          <a:p>
            <a:pPr algn="ctr"/>
            <a:r>
              <a:rPr lang="en-US" altLang="en-US" sz="2400" b="1" dirty="0">
                <a:solidFill>
                  <a:srgbClr val="0033CC"/>
                </a:solidFill>
                <a:ea typeface="Calibri" panose="020F0502020204030204" pitchFamily="34" charset="0"/>
                <a:cs typeface="Times New Roman" panose="02020603050405020304" pitchFamily="18" charset="0"/>
              </a:rPr>
              <a:t>1.1. KHÁI  QUÁT SỰ HÌNH THÀNH VÀ PHÁT TRIỂN CỦA KINH TẾ CHÍNH TRỊ MÁC - LÊNIN</a:t>
            </a:r>
          </a:p>
        </p:txBody>
      </p:sp>
      <p:pic>
        <p:nvPicPr>
          <p:cNvPr id="9" name="Picture 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208236000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ext uri="{D42A27DB-BD31-4B8C-83A1-F6EECF244321}">
                <p14:modId xmlns:p14="http://schemas.microsoft.com/office/powerpoint/2010/main" val="630893484"/>
              </p:ext>
            </p:extLst>
          </p:nvPr>
        </p:nvGraphicFramePr>
        <p:xfrm>
          <a:off x="1984375" y="2722517"/>
          <a:ext cx="8072065" cy="383758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6389" name="TextBox 4"/>
          <p:cNvSpPr txBox="1">
            <a:spLocks noChangeArrowheads="1"/>
          </p:cNvSpPr>
          <p:nvPr/>
        </p:nvSpPr>
        <p:spPr bwMode="auto">
          <a:xfrm>
            <a:off x="344805" y="2678038"/>
            <a:ext cx="1368425" cy="378565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defRPr/>
            </a:pPr>
            <a:r>
              <a:rPr lang="en-US" altLang="en-US" sz="2400" b="1" dirty="0" err="1">
                <a:solidFill>
                  <a:srgbClr val="0033CC"/>
                </a:solidFill>
                <a:latin typeface="Arial"/>
                <a:cs typeface="Times New Roman" panose="02020603050405020304" pitchFamily="18" charset="0"/>
              </a:rPr>
              <a:t>Đối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tượng</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nghiên</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cứu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khoa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học</a:t>
            </a:r>
            <a:r>
              <a:rPr lang="en-US" altLang="en-US" sz="2400" b="1" dirty="0">
                <a:solidFill>
                  <a:srgbClr val="0033CC"/>
                </a:solidFill>
                <a:latin typeface="Arial"/>
                <a:cs typeface="Times New Roman" panose="02020603050405020304" pitchFamily="18" charset="0"/>
              </a:rPr>
              <a:t> KTCT </a:t>
            </a:r>
            <a:r>
              <a:rPr lang="en-US" altLang="en-US" sz="2400" b="1" dirty="0" err="1">
                <a:solidFill>
                  <a:srgbClr val="0033CC"/>
                </a:solidFill>
                <a:latin typeface="Arial"/>
                <a:cs typeface="Times New Roman" panose="02020603050405020304" pitchFamily="18" charset="0"/>
              </a:rPr>
              <a:t>trước</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Mác</a:t>
            </a:r>
            <a:endParaRPr lang="en-US" altLang="en-US" sz="2400" b="1" dirty="0">
              <a:solidFill>
                <a:srgbClr val="0033CC"/>
              </a:solidFill>
              <a:latin typeface="Arial"/>
              <a:cs typeface="Times New Roman" panose="02020603050405020304" pitchFamily="18" charset="0"/>
            </a:endParaRPr>
          </a:p>
        </p:txBody>
      </p:sp>
      <p:sp>
        <p:nvSpPr>
          <p:cNvPr id="16390" name="AutoShape 5" descr="Káº¿t quáº£ hÃ¬nh áº£nh cho LÆ¯U THÃNG HÃNG HÃ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endParaRPr lang="en-US" altLang="en-US" sz="1800" b="1">
              <a:solidFill>
                <a:srgbClr val="1D528D"/>
              </a:solidFill>
            </a:endParaRPr>
          </a:p>
        </p:txBody>
      </p:sp>
      <p:sp>
        <p:nvSpPr>
          <p:cNvPr id="16391" name="AutoShape 7" descr="Káº¿t quáº£ hÃ¬nh áº£nh cho LÆ¯U THÃNG HÃNG HÃA"/>
          <p:cNvSpPr>
            <a:spLocks noChangeAspect="1" noChangeArrowheads="1"/>
          </p:cNvSpPr>
          <p:nvPr/>
        </p:nvSpPr>
        <p:spPr bwMode="auto">
          <a:xfrm>
            <a:off x="1831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endParaRPr lang="en-US" altLang="en-US" sz="1800" b="1">
              <a:solidFill>
                <a:srgbClr val="1D528D"/>
              </a:solidFill>
            </a:endParaRPr>
          </a:p>
        </p:txBody>
      </p:sp>
      <p:sp>
        <p:nvSpPr>
          <p:cNvPr id="16392" name="AutoShape 9" descr="Káº¿t quáº£ hÃ¬nh áº£nh cho LÆ¯U THÃNG HÃNG HÃA"/>
          <p:cNvSpPr>
            <a:spLocks noChangeAspect="1" noChangeArrowheads="1"/>
          </p:cNvSpPr>
          <p:nvPr/>
        </p:nvSpPr>
        <p:spPr bwMode="auto">
          <a:xfrm>
            <a:off x="1984375" y="1603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endParaRPr lang="en-US" altLang="en-US" sz="1800" b="1">
              <a:solidFill>
                <a:srgbClr val="1D528D"/>
              </a:solidFill>
            </a:endParaRPr>
          </a:p>
        </p:txBody>
      </p:sp>
      <p:sp>
        <p:nvSpPr>
          <p:cNvPr id="9" name="Rectangle 8"/>
          <p:cNvSpPr/>
          <p:nvPr/>
        </p:nvSpPr>
        <p:spPr>
          <a:xfrm>
            <a:off x="1679575" y="1232448"/>
            <a:ext cx="9307132" cy="830997"/>
          </a:xfrm>
          <a:prstGeom prst="rect">
            <a:avLst/>
          </a:prstGeom>
          <a:solidFill>
            <a:schemeClr val="bg1"/>
          </a:solidFill>
        </p:spPr>
        <p:txBody>
          <a:bodyPr wrap="square">
            <a:spAutoFit/>
          </a:bodyPr>
          <a:lstStyle/>
          <a:p>
            <a:pPr algn="ctr"/>
            <a:r>
              <a:rPr lang="en-US" altLang="en-US" sz="2400" b="1" dirty="0">
                <a:solidFill>
                  <a:srgbClr val="660066"/>
                </a:solidFill>
                <a:ea typeface="Calibri" panose="020F0502020204030204" pitchFamily="34" charset="0"/>
                <a:cs typeface="Times New Roman" panose="02020603050405020304" pitchFamily="18" charset="0"/>
              </a:rPr>
              <a:t>1.2. ĐỐI TƯỢNG VÀ PHƯƠNG PHÁP NGHIÊN CỨU CỦA</a:t>
            </a:r>
            <a:endParaRPr lang="en-US" altLang="en-US" sz="2400" dirty="0">
              <a:solidFill>
                <a:srgbClr val="660066"/>
              </a:solidFill>
              <a:ea typeface="Calibri" panose="020F0502020204030204" pitchFamily="34" charset="0"/>
              <a:cs typeface="Times New Roman" panose="02020603050405020304" pitchFamily="18" charset="0"/>
            </a:endParaRPr>
          </a:p>
          <a:p>
            <a:pPr algn="ctr">
              <a:spcAft>
                <a:spcPts val="1000"/>
              </a:spcAft>
            </a:pPr>
            <a:r>
              <a:rPr lang="en-US" altLang="en-US" sz="2400" b="1" dirty="0">
                <a:solidFill>
                  <a:srgbClr val="660066"/>
                </a:solidFill>
                <a:ea typeface="Calibri" panose="020F0502020204030204" pitchFamily="34" charset="0"/>
                <a:cs typeface="Times New Roman" panose="02020603050405020304" pitchFamily="18" charset="0"/>
              </a:rPr>
              <a:t>KINH TẾ CHÍNH TRỊ MÁC - LÊNIN</a:t>
            </a:r>
          </a:p>
        </p:txBody>
      </p:sp>
      <p:sp>
        <p:nvSpPr>
          <p:cNvPr id="5" name="Rectangle 4"/>
          <p:cNvSpPr/>
          <p:nvPr/>
        </p:nvSpPr>
        <p:spPr>
          <a:xfrm>
            <a:off x="3368780" y="2063445"/>
            <a:ext cx="6434775" cy="400110"/>
          </a:xfrm>
          <a:prstGeom prst="rect">
            <a:avLst/>
          </a:prstGeom>
        </p:spPr>
        <p:txBody>
          <a:bodyPr wrap="none">
            <a:spAutoFit/>
          </a:bodyPr>
          <a:lstStyle/>
          <a:p>
            <a:r>
              <a:rPr lang="en-US" altLang="en-US" sz="2000" b="1" dirty="0">
                <a:solidFill>
                  <a:srgbClr val="CC3300"/>
                </a:solidFill>
                <a:cs typeface="Times New Roman" panose="02020603050405020304" pitchFamily="18" charset="0"/>
              </a:rPr>
              <a:t>1.2.1. </a:t>
            </a:r>
            <a:r>
              <a:rPr lang="en-US" altLang="en-US" sz="2000" b="1" dirty="0" err="1">
                <a:solidFill>
                  <a:srgbClr val="CC3300"/>
                </a:solidFill>
                <a:cs typeface="Times New Roman" panose="02020603050405020304" pitchFamily="18" charset="0"/>
              </a:rPr>
              <a:t>Đối</a:t>
            </a:r>
            <a:r>
              <a:rPr lang="en-US" altLang="en-US" sz="2000" b="1" dirty="0">
                <a:solidFill>
                  <a:srgbClr val="CC3300"/>
                </a:solidFill>
                <a:cs typeface="Times New Roman" panose="02020603050405020304" pitchFamily="18" charset="0"/>
              </a:rPr>
              <a:t> </a:t>
            </a:r>
            <a:r>
              <a:rPr lang="en-US" altLang="en-US" sz="2000" b="1" dirty="0" err="1">
                <a:solidFill>
                  <a:srgbClr val="CC3300"/>
                </a:solidFill>
                <a:cs typeface="Times New Roman" panose="02020603050405020304" pitchFamily="18" charset="0"/>
              </a:rPr>
              <a:t>tượng</a:t>
            </a:r>
            <a:r>
              <a:rPr lang="en-US" altLang="en-US" sz="2000" b="1" dirty="0">
                <a:solidFill>
                  <a:srgbClr val="CC3300"/>
                </a:solidFill>
                <a:cs typeface="Times New Roman" panose="02020603050405020304" pitchFamily="18" charset="0"/>
              </a:rPr>
              <a:t> </a:t>
            </a:r>
            <a:r>
              <a:rPr lang="en-US" altLang="en-US" sz="2000" b="1" dirty="0" err="1">
                <a:solidFill>
                  <a:srgbClr val="CC3300"/>
                </a:solidFill>
                <a:cs typeface="Times New Roman" panose="02020603050405020304" pitchFamily="18" charset="0"/>
              </a:rPr>
              <a:t>nghiên</a:t>
            </a:r>
            <a:r>
              <a:rPr lang="en-US" altLang="en-US" sz="2000" b="1" dirty="0">
                <a:solidFill>
                  <a:srgbClr val="CC3300"/>
                </a:solidFill>
                <a:cs typeface="Times New Roman" panose="02020603050405020304" pitchFamily="18" charset="0"/>
              </a:rPr>
              <a:t> </a:t>
            </a:r>
            <a:r>
              <a:rPr lang="en-US" altLang="en-US" sz="2000" b="1" dirty="0" err="1">
                <a:solidFill>
                  <a:srgbClr val="CC3300"/>
                </a:solidFill>
                <a:cs typeface="Times New Roman" panose="02020603050405020304" pitchFamily="18" charset="0"/>
              </a:rPr>
              <a:t>cứu</a:t>
            </a:r>
            <a:r>
              <a:rPr lang="en-US" altLang="en-US" sz="2000" b="1" dirty="0">
                <a:solidFill>
                  <a:srgbClr val="CC3300"/>
                </a:solidFill>
                <a:cs typeface="Times New Roman" panose="02020603050405020304" pitchFamily="18" charset="0"/>
              </a:rPr>
              <a:t> </a:t>
            </a:r>
            <a:r>
              <a:rPr lang="en-US" altLang="en-US" sz="2000" b="1" dirty="0" err="1">
                <a:solidFill>
                  <a:srgbClr val="CC3300"/>
                </a:solidFill>
                <a:cs typeface="Times New Roman" panose="02020603050405020304" pitchFamily="18" charset="0"/>
              </a:rPr>
              <a:t>của</a:t>
            </a:r>
            <a:r>
              <a:rPr lang="en-US" altLang="en-US" sz="2000" b="1" dirty="0">
                <a:solidFill>
                  <a:srgbClr val="CC3300"/>
                </a:solidFill>
                <a:cs typeface="Times New Roman" panose="02020603050405020304" pitchFamily="18" charset="0"/>
              </a:rPr>
              <a:t> KTCT </a:t>
            </a:r>
            <a:r>
              <a:rPr lang="en-US" altLang="en-US" sz="2000" b="1" dirty="0" err="1">
                <a:solidFill>
                  <a:srgbClr val="CC3300"/>
                </a:solidFill>
                <a:cs typeface="Times New Roman" panose="02020603050405020304" pitchFamily="18" charset="0"/>
              </a:rPr>
              <a:t>Mác</a:t>
            </a:r>
            <a:r>
              <a:rPr lang="en-US" altLang="en-US" sz="2000" b="1" dirty="0">
                <a:solidFill>
                  <a:srgbClr val="CC3300"/>
                </a:solidFill>
                <a:cs typeface="Times New Roman" panose="02020603050405020304" pitchFamily="18" charset="0"/>
              </a:rPr>
              <a:t> - </a:t>
            </a:r>
            <a:r>
              <a:rPr lang="en-US" altLang="en-US" sz="2000" b="1" dirty="0" err="1">
                <a:solidFill>
                  <a:srgbClr val="CC3300"/>
                </a:solidFill>
                <a:cs typeface="Times New Roman" panose="02020603050405020304" pitchFamily="18" charset="0"/>
              </a:rPr>
              <a:t>Lênin</a:t>
            </a:r>
            <a:r>
              <a:rPr lang="en-US" altLang="en-US" sz="2000" b="1" dirty="0">
                <a:solidFill>
                  <a:srgbClr val="CC3300"/>
                </a:solidFill>
                <a:cs typeface="Times New Roman" panose="02020603050405020304" pitchFamily="18" charset="0"/>
              </a:rPr>
              <a:t> </a:t>
            </a:r>
            <a:endParaRPr lang="en-US" sz="2000" dirty="0">
              <a:solidFill>
                <a:srgbClr val="CC3300"/>
              </a:solidFill>
            </a:endParaRPr>
          </a:p>
        </p:txBody>
      </p:sp>
      <p:cxnSp>
        <p:nvCxnSpPr>
          <p:cNvPr id="7" name="Straight Arrow Connector 6"/>
          <p:cNvCxnSpPr>
            <a:stCxn id="16389" idx="3"/>
          </p:cNvCxnSpPr>
          <p:nvPr/>
        </p:nvCxnSpPr>
        <p:spPr>
          <a:xfrm flipV="1">
            <a:off x="1713230" y="3390423"/>
            <a:ext cx="1192414" cy="118044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a:stCxn id="16389" idx="3"/>
          </p:cNvCxnSpPr>
          <p:nvPr/>
        </p:nvCxnSpPr>
        <p:spPr>
          <a:xfrm>
            <a:off x="1713230" y="4570864"/>
            <a:ext cx="1205293" cy="10347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stCxn id="16389" idx="3"/>
          </p:cNvCxnSpPr>
          <p:nvPr/>
        </p:nvCxnSpPr>
        <p:spPr>
          <a:xfrm>
            <a:off x="1713230" y="4570864"/>
            <a:ext cx="119241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16" name="Picture 15"/>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295254566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25" name="Rectangle 24"/>
          <p:cNvSpPr/>
          <p:nvPr/>
        </p:nvSpPr>
        <p:spPr>
          <a:xfrm>
            <a:off x="1894911" y="1076222"/>
            <a:ext cx="7680308" cy="461665"/>
          </a:xfrm>
          <a:prstGeom prst="rect">
            <a:avLst/>
          </a:prstGeom>
        </p:spPr>
        <p:txBody>
          <a:bodyPr wrap="none">
            <a:spAutoFit/>
          </a:bodyPr>
          <a:lstStyle/>
          <a:p>
            <a:r>
              <a:rPr lang="en-US" altLang="en-US" sz="2400" b="1" dirty="0">
                <a:solidFill>
                  <a:srgbClr val="CC3300"/>
                </a:solidFill>
                <a:cs typeface="Times New Roman" panose="02020603050405020304" pitchFamily="18" charset="0"/>
              </a:rPr>
              <a:t>1.2.1. </a:t>
            </a:r>
            <a:r>
              <a:rPr lang="en-US" altLang="en-US" sz="2400" b="1" dirty="0" err="1">
                <a:solidFill>
                  <a:srgbClr val="CC3300"/>
                </a:solidFill>
                <a:cs typeface="Times New Roman" panose="02020603050405020304" pitchFamily="18" charset="0"/>
              </a:rPr>
              <a:t>Đối</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tượng</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nghiên</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cứu</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của</a:t>
            </a:r>
            <a:r>
              <a:rPr lang="en-US" altLang="en-US" sz="2400" b="1" dirty="0">
                <a:solidFill>
                  <a:srgbClr val="CC3300"/>
                </a:solidFill>
                <a:cs typeface="Times New Roman" panose="02020603050405020304" pitchFamily="18" charset="0"/>
              </a:rPr>
              <a:t> KTCT </a:t>
            </a:r>
            <a:r>
              <a:rPr lang="en-US" altLang="en-US" sz="2400" b="1" dirty="0" err="1">
                <a:solidFill>
                  <a:srgbClr val="CC3300"/>
                </a:solidFill>
                <a:cs typeface="Times New Roman" panose="02020603050405020304" pitchFamily="18" charset="0"/>
              </a:rPr>
              <a:t>Mác</a:t>
            </a:r>
            <a:r>
              <a:rPr lang="en-US" altLang="en-US" sz="2400" b="1" dirty="0">
                <a:solidFill>
                  <a:srgbClr val="CC3300"/>
                </a:solidFill>
                <a:cs typeface="Times New Roman" panose="02020603050405020304" pitchFamily="18" charset="0"/>
              </a:rPr>
              <a:t> - </a:t>
            </a:r>
            <a:r>
              <a:rPr lang="en-US" altLang="en-US" sz="2400" b="1" dirty="0" err="1">
                <a:solidFill>
                  <a:srgbClr val="CC3300"/>
                </a:solidFill>
                <a:cs typeface="Times New Roman" panose="02020603050405020304" pitchFamily="18" charset="0"/>
              </a:rPr>
              <a:t>Lênin</a:t>
            </a:r>
            <a:r>
              <a:rPr lang="en-US" altLang="en-US" sz="2400" b="1" dirty="0">
                <a:solidFill>
                  <a:srgbClr val="CC3300"/>
                </a:solidFill>
                <a:cs typeface="Times New Roman" panose="02020603050405020304" pitchFamily="18" charset="0"/>
              </a:rPr>
              <a:t> </a:t>
            </a:r>
            <a:endParaRPr lang="en-US" sz="2400" dirty="0">
              <a:solidFill>
                <a:srgbClr val="CC3300"/>
              </a:solidFill>
            </a:endParaRPr>
          </a:p>
        </p:txBody>
      </p:sp>
      <p:sp>
        <p:nvSpPr>
          <p:cNvPr id="26" name="TextBox 13"/>
          <p:cNvSpPr txBox="1">
            <a:spLocks noChangeArrowheads="1"/>
          </p:cNvSpPr>
          <p:nvPr/>
        </p:nvSpPr>
        <p:spPr bwMode="auto">
          <a:xfrm>
            <a:off x="2605620" y="1567928"/>
            <a:ext cx="5928984"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2400" b="1" dirty="0" err="1">
                <a:solidFill>
                  <a:srgbClr val="0033CC"/>
                </a:solidFill>
                <a:latin typeface="Times New Roman" panose="02020603050405020304" pitchFamily="18" charset="0"/>
                <a:cs typeface="Times New Roman" panose="02020603050405020304" pitchFamily="18" charset="0"/>
              </a:rPr>
              <a:t>Quan</a:t>
            </a:r>
            <a:r>
              <a:rPr lang="en-US" altLang="en-US" sz="2400" b="1" dirty="0">
                <a:solidFill>
                  <a:srgbClr val="0033CC"/>
                </a:solidFill>
                <a:latin typeface="Times New Roman" panose="02020603050405020304" pitchFamily="18" charset="0"/>
                <a:cs typeface="Times New Roman" panose="02020603050405020304" pitchFamily="18" charset="0"/>
              </a:rPr>
              <a:t> </a:t>
            </a:r>
            <a:r>
              <a:rPr lang="en-US" altLang="en-US" sz="2400" b="1" dirty="0" err="1">
                <a:solidFill>
                  <a:srgbClr val="0033CC"/>
                </a:solidFill>
                <a:latin typeface="Times New Roman" panose="02020603050405020304" pitchFamily="18" charset="0"/>
                <a:cs typeface="Times New Roman" panose="02020603050405020304" pitchFamily="18" charset="0"/>
              </a:rPr>
              <a:t>điểm</a:t>
            </a:r>
            <a:r>
              <a:rPr lang="en-US" altLang="en-US" sz="2400" b="1" dirty="0">
                <a:solidFill>
                  <a:srgbClr val="0033CC"/>
                </a:solidFill>
                <a:latin typeface="Times New Roman" panose="02020603050405020304" pitchFamily="18" charset="0"/>
                <a:cs typeface="Times New Roman" panose="02020603050405020304" pitchFamily="18" charset="0"/>
              </a:rPr>
              <a:t> </a:t>
            </a:r>
            <a:r>
              <a:rPr lang="en-US" altLang="en-US" sz="2400" b="1" dirty="0" err="1">
                <a:solidFill>
                  <a:srgbClr val="0033CC"/>
                </a:solidFill>
                <a:latin typeface="Times New Roman" panose="02020603050405020304" pitchFamily="18" charset="0"/>
                <a:cs typeface="Times New Roman" panose="02020603050405020304" pitchFamily="18" charset="0"/>
              </a:rPr>
              <a:t>của</a:t>
            </a:r>
            <a:r>
              <a:rPr lang="en-US" altLang="en-US" sz="2400" b="1" dirty="0">
                <a:solidFill>
                  <a:srgbClr val="0033CC"/>
                </a:solidFill>
                <a:latin typeface="Times New Roman" panose="02020603050405020304" pitchFamily="18" charset="0"/>
                <a:cs typeface="Times New Roman" panose="02020603050405020304" pitchFamily="18" charset="0"/>
              </a:rPr>
              <a:t> C. </a:t>
            </a:r>
            <a:r>
              <a:rPr lang="en-US" altLang="en-US" sz="2400" b="1" dirty="0" err="1">
                <a:solidFill>
                  <a:srgbClr val="0033CC"/>
                </a:solidFill>
                <a:latin typeface="Times New Roman" panose="02020603050405020304" pitchFamily="18" charset="0"/>
                <a:cs typeface="Times New Roman" panose="02020603050405020304" pitchFamily="18" charset="0"/>
              </a:rPr>
              <a:t>Mác</a:t>
            </a:r>
            <a:r>
              <a:rPr lang="en-US" altLang="en-US" sz="2400" b="1" dirty="0">
                <a:solidFill>
                  <a:srgbClr val="0033CC"/>
                </a:solidFill>
                <a:latin typeface="Times New Roman" panose="02020603050405020304" pitchFamily="18" charset="0"/>
                <a:cs typeface="Times New Roman" panose="02020603050405020304" pitchFamily="18" charset="0"/>
              </a:rPr>
              <a:t> </a:t>
            </a:r>
            <a:r>
              <a:rPr lang="en-US" altLang="en-US" sz="2400" b="1" dirty="0" err="1">
                <a:solidFill>
                  <a:srgbClr val="0033CC"/>
                </a:solidFill>
                <a:latin typeface="Times New Roman" panose="02020603050405020304" pitchFamily="18" charset="0"/>
                <a:cs typeface="Times New Roman" panose="02020603050405020304" pitchFamily="18" charset="0"/>
              </a:rPr>
              <a:t>và</a:t>
            </a:r>
            <a:r>
              <a:rPr lang="en-US" altLang="en-US" sz="2400" b="1" dirty="0">
                <a:solidFill>
                  <a:srgbClr val="0033CC"/>
                </a:solidFill>
                <a:latin typeface="Times New Roman" panose="02020603050405020304" pitchFamily="18" charset="0"/>
                <a:cs typeface="Times New Roman" panose="02020603050405020304" pitchFamily="18" charset="0"/>
              </a:rPr>
              <a:t> Ph. </a:t>
            </a:r>
            <a:r>
              <a:rPr lang="en-US" altLang="en-US" sz="2400" b="1" dirty="0" err="1">
                <a:solidFill>
                  <a:srgbClr val="0033CC"/>
                </a:solidFill>
                <a:latin typeface="Times New Roman" panose="02020603050405020304" pitchFamily="18" charset="0"/>
                <a:cs typeface="Times New Roman" panose="02020603050405020304" pitchFamily="18" charset="0"/>
              </a:rPr>
              <a:t>Ăngghen</a:t>
            </a:r>
            <a:endParaRPr lang="en-US" altLang="en-US" sz="2400" b="1" dirty="0">
              <a:solidFill>
                <a:srgbClr val="0033CC"/>
              </a:solidFill>
              <a:latin typeface="Times New Roman" panose="02020603050405020304" pitchFamily="18" charset="0"/>
              <a:cs typeface="Times New Roman" panose="02020603050405020304" pitchFamily="18" charset="0"/>
            </a:endParaRPr>
          </a:p>
        </p:txBody>
      </p:sp>
      <p:sp>
        <p:nvSpPr>
          <p:cNvPr id="7" name="Rectangle 6"/>
          <p:cNvSpPr/>
          <p:nvPr/>
        </p:nvSpPr>
        <p:spPr>
          <a:xfrm>
            <a:off x="2228045" y="2158682"/>
            <a:ext cx="6684135" cy="701731"/>
          </a:xfrm>
          <a:prstGeom prst="rect">
            <a:avLst/>
          </a:prstGeom>
          <a:ln>
            <a:solidFill>
              <a:srgbClr val="660033"/>
            </a:solidFill>
          </a:ln>
        </p:spPr>
        <p:txBody>
          <a:bodyPr wrap="square">
            <a:spAutoFit/>
          </a:bodyPr>
          <a:lstStyle/>
          <a:p>
            <a:pPr algn="ctr" defTabSz="1111250" eaLnBrk="0" fontAlgn="base" hangingPunct="0">
              <a:lnSpc>
                <a:spcPct val="90000"/>
              </a:lnSpc>
              <a:spcBef>
                <a:spcPct val="0"/>
              </a:spcBef>
              <a:spcAft>
                <a:spcPct val="35000"/>
              </a:spcAft>
              <a:defRPr/>
            </a:pPr>
            <a:r>
              <a:rPr lang="en-US" sz="2200" i="1" dirty="0">
                <a:solidFill>
                  <a:srgbClr val="660066"/>
                </a:solidFill>
                <a:latin typeface="Times New Roman" panose="02020603050405020304" pitchFamily="18" charset="0"/>
                <a:cs typeface="Times New Roman" panose="02020603050405020304" pitchFamily="18" charset="0"/>
              </a:rPr>
              <a:t>KTCT </a:t>
            </a:r>
            <a:r>
              <a:rPr lang="en-US" sz="2200" i="1" dirty="0" err="1">
                <a:solidFill>
                  <a:srgbClr val="660066"/>
                </a:solidFill>
                <a:latin typeface="Times New Roman" panose="02020603050405020304" pitchFamily="18" charset="0"/>
                <a:cs typeface="Times New Roman" panose="02020603050405020304" pitchFamily="18" charset="0"/>
              </a:rPr>
              <a:t>nghiên</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cứu</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các</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quan</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hệ</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sản</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xuất</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và</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trao</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đổi</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trong</a:t>
            </a:r>
            <a:r>
              <a:rPr lang="en-US" sz="2200" i="1" dirty="0">
                <a:solidFill>
                  <a:srgbClr val="660066"/>
                </a:solidFill>
                <a:latin typeface="Times New Roman" panose="02020603050405020304" pitchFamily="18" charset="0"/>
                <a:cs typeface="Times New Roman" panose="02020603050405020304" pitchFamily="18" charset="0"/>
              </a:rPr>
              <a:t> PTSX </a:t>
            </a:r>
            <a:r>
              <a:rPr lang="en-US" sz="2200" i="1" dirty="0" err="1">
                <a:solidFill>
                  <a:srgbClr val="660066"/>
                </a:solidFill>
                <a:latin typeface="Times New Roman" panose="02020603050405020304" pitchFamily="18" charset="0"/>
                <a:cs typeface="Times New Roman" panose="02020603050405020304" pitchFamily="18" charset="0"/>
              </a:rPr>
              <a:t>mà</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các</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quan</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hệ</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đó</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hình</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thành</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và</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phát</a:t>
            </a:r>
            <a:r>
              <a:rPr lang="en-US" sz="2200" i="1" dirty="0">
                <a:solidFill>
                  <a:srgbClr val="660066"/>
                </a:solidFill>
                <a:latin typeface="Times New Roman" panose="02020603050405020304" pitchFamily="18" charset="0"/>
                <a:cs typeface="Times New Roman" panose="02020603050405020304" pitchFamily="18" charset="0"/>
              </a:rPr>
              <a:t> </a:t>
            </a:r>
            <a:r>
              <a:rPr lang="en-US" sz="2200" i="1" dirty="0" err="1">
                <a:solidFill>
                  <a:srgbClr val="660066"/>
                </a:solidFill>
                <a:latin typeface="Times New Roman" panose="02020603050405020304" pitchFamily="18" charset="0"/>
                <a:cs typeface="Times New Roman" panose="02020603050405020304" pitchFamily="18" charset="0"/>
              </a:rPr>
              <a:t>triển</a:t>
            </a:r>
            <a:endParaRPr lang="en-US" sz="2200" i="1" dirty="0">
              <a:solidFill>
                <a:srgbClr val="660066"/>
              </a:solidFill>
              <a:latin typeface="Times New Roman" panose="02020603050405020304" pitchFamily="18" charset="0"/>
              <a:cs typeface="Times New Roman" panose="02020603050405020304" pitchFamily="18" charset="0"/>
            </a:endParaRPr>
          </a:p>
        </p:txBody>
      </p:sp>
      <p:cxnSp>
        <p:nvCxnSpPr>
          <p:cNvPr id="9" name="Straight Connector 8"/>
          <p:cNvCxnSpPr>
            <a:endCxn id="7" idx="1"/>
          </p:cNvCxnSpPr>
          <p:nvPr/>
        </p:nvCxnSpPr>
        <p:spPr>
          <a:xfrm>
            <a:off x="1528527" y="2509547"/>
            <a:ext cx="699518" cy="1"/>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p:cNvCxnSpPr>
            <a:cxnSpLocks/>
          </p:cNvCxnSpPr>
          <p:nvPr/>
        </p:nvCxnSpPr>
        <p:spPr>
          <a:xfrm>
            <a:off x="1528527" y="2648079"/>
            <a:ext cx="0" cy="563814"/>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a:stCxn id="7" idx="3"/>
          </p:cNvCxnSpPr>
          <p:nvPr/>
        </p:nvCxnSpPr>
        <p:spPr>
          <a:xfrm>
            <a:off x="8912180" y="2509548"/>
            <a:ext cx="858826"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9771006" y="2648079"/>
            <a:ext cx="0" cy="489398"/>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703485" y="3212934"/>
            <a:ext cx="4456091" cy="984885"/>
          </a:xfrm>
          <a:prstGeom prst="rect">
            <a:avLst/>
          </a:prstGeom>
          <a:ln>
            <a:solidFill>
              <a:srgbClr val="660033"/>
            </a:solidFill>
          </a:ln>
        </p:spPr>
        <p:txBody>
          <a:bodyPr wrap="square">
            <a:spAutoFit/>
          </a:bodyPr>
          <a:lstStyle/>
          <a:p>
            <a:pPr algn="ctr" defTabSz="1022350" eaLnBrk="0" fontAlgn="base" hangingPunct="0">
              <a:spcBef>
                <a:spcPct val="0"/>
              </a:spcBef>
              <a:defRPr/>
            </a:pPr>
            <a:r>
              <a:rPr lang="en-US" b="1" dirty="0">
                <a:solidFill>
                  <a:srgbClr val="800000"/>
                </a:solidFill>
                <a:cs typeface="Times New Roman" panose="02020603050405020304" pitchFamily="18" charset="0"/>
              </a:rPr>
              <a:t>THEO NGHĨA HẸP</a:t>
            </a:r>
          </a:p>
          <a:p>
            <a:pPr algn="ctr" defTabSz="1022350" eaLnBrk="0" fontAlgn="base" hangingPunct="0">
              <a:spcBef>
                <a:spcPct val="0"/>
              </a:spcBef>
              <a:defRPr/>
            </a:pPr>
            <a:r>
              <a:rPr lang="en-US" sz="2000" i="1" dirty="0">
                <a:solidFill>
                  <a:schemeClr val="accent4">
                    <a:lumMod val="50000"/>
                  </a:schemeClr>
                </a:solidFill>
                <a:latin typeface="Times New Roman" panose="02020603050405020304" pitchFamily="18" charset="0"/>
                <a:cs typeface="Times New Roman" panose="02020603050405020304" pitchFamily="18" charset="0"/>
              </a:rPr>
              <a:t>KTCT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nghiên</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cứu</a:t>
            </a:r>
            <a:r>
              <a:rPr lang="en-US" sz="2000" i="1" dirty="0">
                <a:solidFill>
                  <a:schemeClr val="accent4">
                    <a:lumMod val="50000"/>
                  </a:schemeClr>
                </a:solidFill>
                <a:latin typeface="Times New Roman" panose="02020603050405020304" pitchFamily="18" charset="0"/>
                <a:cs typeface="Times New Roman" panose="02020603050405020304" pitchFamily="18" charset="0"/>
              </a:rPr>
              <a:t> QH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sản</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xuất</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và</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trao</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đổi</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trong</a:t>
            </a:r>
            <a:r>
              <a:rPr lang="en-US" sz="2000" i="1" dirty="0">
                <a:solidFill>
                  <a:schemeClr val="accent4">
                    <a:lumMod val="50000"/>
                  </a:schemeClr>
                </a:solidFill>
                <a:latin typeface="Times New Roman" panose="02020603050405020304" pitchFamily="18" charset="0"/>
                <a:cs typeface="Times New Roman" panose="02020603050405020304" pitchFamily="18" charset="0"/>
              </a:rPr>
              <a:t> 1 PTSX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nhất</a:t>
            </a:r>
            <a:r>
              <a:rPr lang="en-US" sz="2000" i="1" dirty="0">
                <a:solidFill>
                  <a:schemeClr val="accent4">
                    <a:lumMod val="50000"/>
                  </a:schemeClr>
                </a:solidFill>
                <a:latin typeface="Times New Roman" panose="02020603050405020304" pitchFamily="18" charset="0"/>
                <a:cs typeface="Times New Roman" panose="02020603050405020304" pitchFamily="18" charset="0"/>
              </a:rPr>
              <a:t> </a:t>
            </a:r>
            <a:r>
              <a:rPr lang="en-US" sz="2000" i="1" dirty="0" err="1">
                <a:solidFill>
                  <a:schemeClr val="accent4">
                    <a:lumMod val="50000"/>
                  </a:schemeClr>
                </a:solidFill>
                <a:latin typeface="Times New Roman" panose="02020603050405020304" pitchFamily="18" charset="0"/>
                <a:cs typeface="Times New Roman" panose="02020603050405020304" pitchFamily="18" charset="0"/>
              </a:rPr>
              <a:t>định</a:t>
            </a:r>
            <a:endParaRPr lang="en-US" sz="2000" i="1" dirty="0">
              <a:solidFill>
                <a:schemeClr val="accent4">
                  <a:lumMod val="50000"/>
                </a:schemeClr>
              </a:solidFill>
              <a:latin typeface="Times New Roman" panose="02020603050405020304" pitchFamily="18" charset="0"/>
              <a:cs typeface="Times New Roman" panose="02020603050405020304" pitchFamily="18" charset="0"/>
            </a:endParaRPr>
          </a:p>
        </p:txBody>
      </p:sp>
      <p:sp>
        <p:nvSpPr>
          <p:cNvPr id="19" name="Rectangle 18"/>
          <p:cNvSpPr/>
          <p:nvPr/>
        </p:nvSpPr>
        <p:spPr>
          <a:xfrm>
            <a:off x="6855831" y="3211893"/>
            <a:ext cx="4958366" cy="1172629"/>
          </a:xfrm>
          <a:prstGeom prst="rect">
            <a:avLst/>
          </a:prstGeom>
          <a:ln>
            <a:solidFill>
              <a:srgbClr val="660033"/>
            </a:solidFill>
          </a:ln>
        </p:spPr>
        <p:txBody>
          <a:bodyPr wrap="square">
            <a:spAutoFit/>
          </a:bodyPr>
          <a:lstStyle/>
          <a:p>
            <a:pPr algn="ctr" defTabSz="1022350" eaLnBrk="0" fontAlgn="base" hangingPunct="0">
              <a:lnSpc>
                <a:spcPct val="90000"/>
              </a:lnSpc>
              <a:spcBef>
                <a:spcPct val="0"/>
              </a:spcBef>
              <a:defRPr/>
            </a:pPr>
            <a:r>
              <a:rPr lang="en-US" b="1" dirty="0">
                <a:solidFill>
                  <a:srgbClr val="000000"/>
                </a:solidFill>
                <a:latin typeface="Times New Roman" panose="02020603050405020304" pitchFamily="18" charset="0"/>
                <a:cs typeface="Times New Roman" panose="02020603050405020304" pitchFamily="18" charset="0"/>
              </a:rPr>
              <a:t>THEO NGHĨA RỘNG</a:t>
            </a:r>
          </a:p>
          <a:p>
            <a:pPr algn="ctr" defTabSz="1022350" eaLnBrk="0" fontAlgn="base" hangingPunct="0">
              <a:spcBef>
                <a:spcPct val="0"/>
              </a:spcBef>
              <a:defRPr/>
            </a:pPr>
            <a:r>
              <a:rPr lang="en-US" b="1" i="1" dirty="0">
                <a:solidFill>
                  <a:srgbClr val="000000"/>
                </a:solidFill>
                <a:latin typeface="Times New Roman" panose="02020603050405020304" pitchFamily="18" charset="0"/>
                <a:cs typeface="Times New Roman" panose="02020603050405020304" pitchFamily="18" charset="0"/>
              </a:rPr>
              <a:t>“</a:t>
            </a:r>
            <a:r>
              <a:rPr lang="en-US" i="1" dirty="0">
                <a:solidFill>
                  <a:srgbClr val="008000"/>
                </a:solidFill>
                <a:latin typeface="Times New Roman" panose="02020603050405020304" pitchFamily="18" charset="0"/>
                <a:cs typeface="Times New Roman" panose="02020603050405020304" pitchFamily="18" charset="0"/>
              </a:rPr>
              <a:t>KTCT </a:t>
            </a:r>
            <a:r>
              <a:rPr lang="en-US" i="1" dirty="0" err="1">
                <a:solidFill>
                  <a:srgbClr val="008000"/>
                </a:solidFill>
                <a:latin typeface="Times New Roman" panose="02020603050405020304" pitchFamily="18" charset="0"/>
                <a:cs typeface="Times New Roman" panose="02020603050405020304" pitchFamily="18" charset="0"/>
              </a:rPr>
              <a:t>là</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khoa</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học</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về</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những</a:t>
            </a:r>
            <a:r>
              <a:rPr lang="en-US" i="1" dirty="0">
                <a:solidFill>
                  <a:srgbClr val="008000"/>
                </a:solidFill>
                <a:latin typeface="Times New Roman" panose="02020603050405020304" pitchFamily="18" charset="0"/>
                <a:cs typeface="Times New Roman" panose="02020603050405020304" pitchFamily="18" charset="0"/>
              </a:rPr>
              <a:t> QL chi </a:t>
            </a:r>
            <a:r>
              <a:rPr lang="en-US" i="1" dirty="0" err="1">
                <a:solidFill>
                  <a:srgbClr val="008000"/>
                </a:solidFill>
                <a:latin typeface="Times New Roman" panose="02020603050405020304" pitchFamily="18" charset="0"/>
                <a:cs typeface="Times New Roman" panose="02020603050405020304" pitchFamily="18" charset="0"/>
              </a:rPr>
              <a:t>phối</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sự</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sản</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xuất</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vật</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chất</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và</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sự</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trao</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đổi</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những</a:t>
            </a:r>
            <a:r>
              <a:rPr lang="en-US" i="1" dirty="0">
                <a:solidFill>
                  <a:srgbClr val="008000"/>
                </a:solidFill>
                <a:latin typeface="Times New Roman" panose="02020603050405020304" pitchFamily="18" charset="0"/>
                <a:cs typeface="Times New Roman" panose="02020603050405020304" pitchFamily="18" charset="0"/>
              </a:rPr>
              <a:t> TLSH </a:t>
            </a:r>
            <a:r>
              <a:rPr lang="en-US" i="1" dirty="0" err="1">
                <a:solidFill>
                  <a:srgbClr val="008000"/>
                </a:solidFill>
                <a:latin typeface="Times New Roman" panose="02020603050405020304" pitchFamily="18" charset="0"/>
                <a:cs typeface="Times New Roman" panose="02020603050405020304" pitchFamily="18" charset="0"/>
              </a:rPr>
              <a:t>vật</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chất</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trong</a:t>
            </a:r>
            <a:r>
              <a:rPr lang="en-US" i="1" dirty="0">
                <a:solidFill>
                  <a:srgbClr val="008000"/>
                </a:solidFill>
                <a:latin typeface="Times New Roman" panose="02020603050405020304" pitchFamily="18" charset="0"/>
                <a:cs typeface="Times New Roman" panose="02020603050405020304" pitchFamily="18" charset="0"/>
              </a:rPr>
              <a:t> XH </a:t>
            </a:r>
            <a:r>
              <a:rPr lang="en-US" i="1" dirty="0" err="1">
                <a:solidFill>
                  <a:srgbClr val="008000"/>
                </a:solidFill>
                <a:latin typeface="Times New Roman" panose="02020603050405020304" pitchFamily="18" charset="0"/>
                <a:cs typeface="Times New Roman" panose="02020603050405020304" pitchFamily="18" charset="0"/>
              </a:rPr>
              <a:t>loài</a:t>
            </a:r>
            <a:r>
              <a:rPr lang="en-US" i="1" dirty="0">
                <a:solidFill>
                  <a:srgbClr val="008000"/>
                </a:solidFill>
                <a:latin typeface="Times New Roman" panose="02020603050405020304" pitchFamily="18" charset="0"/>
                <a:cs typeface="Times New Roman" panose="02020603050405020304" pitchFamily="18" charset="0"/>
              </a:rPr>
              <a:t> </a:t>
            </a:r>
            <a:r>
              <a:rPr lang="en-US" i="1" dirty="0" err="1">
                <a:solidFill>
                  <a:srgbClr val="008000"/>
                </a:solidFill>
                <a:latin typeface="Times New Roman" panose="02020603050405020304" pitchFamily="18" charset="0"/>
                <a:cs typeface="Times New Roman" panose="02020603050405020304" pitchFamily="18" charset="0"/>
              </a:rPr>
              <a:t>người</a:t>
            </a:r>
            <a:r>
              <a:rPr lang="en-US" i="1" dirty="0">
                <a:solidFill>
                  <a:srgbClr val="008000"/>
                </a:solidFill>
                <a:latin typeface="Times New Roman" panose="02020603050405020304" pitchFamily="18" charset="0"/>
                <a:cs typeface="Times New Roman" panose="02020603050405020304" pitchFamily="18" charset="0"/>
              </a:rPr>
              <a:t>…” Ph. </a:t>
            </a:r>
            <a:r>
              <a:rPr lang="en-US" i="1" dirty="0" err="1">
                <a:solidFill>
                  <a:srgbClr val="008000"/>
                </a:solidFill>
                <a:latin typeface="Times New Roman" panose="02020603050405020304" pitchFamily="18" charset="0"/>
                <a:cs typeface="Times New Roman" panose="02020603050405020304" pitchFamily="18" charset="0"/>
              </a:rPr>
              <a:t>Ăngghen</a:t>
            </a:r>
            <a:endParaRPr lang="en-US" i="1" dirty="0">
              <a:solidFill>
                <a:srgbClr val="008000"/>
              </a:solidFill>
              <a:latin typeface="Times New Roman" panose="02020603050405020304" pitchFamily="18" charset="0"/>
              <a:cs typeface="Times New Roman" panose="02020603050405020304" pitchFamily="18" charset="0"/>
            </a:endParaRPr>
          </a:p>
        </p:txBody>
      </p:sp>
      <p:sp>
        <p:nvSpPr>
          <p:cNvPr id="40" name="TextBox 39"/>
          <p:cNvSpPr txBox="1">
            <a:spLocks noChangeArrowheads="1"/>
          </p:cNvSpPr>
          <p:nvPr/>
        </p:nvSpPr>
        <p:spPr bwMode="auto">
          <a:xfrm>
            <a:off x="532327" y="4426138"/>
            <a:ext cx="1112734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400" dirty="0">
                <a:latin typeface="Times New Roman" panose="02020603050405020304" pitchFamily="18" charset="0"/>
                <a:cs typeface="Times New Roman" panose="02020603050405020304" pitchFamily="18" charset="0"/>
              </a:rPr>
              <a:t>=&gt; </a:t>
            </a:r>
            <a:r>
              <a:rPr lang="en-US" altLang="en-US" sz="2400" i="1" dirty="0">
                <a:latin typeface="Times New Roman" panose="02020603050405020304" pitchFamily="18" charset="0"/>
                <a:cs typeface="Times New Roman" panose="02020603050405020304" pitchFamily="18" charset="0"/>
              </a:rPr>
              <a:t>KTCT </a:t>
            </a:r>
            <a:r>
              <a:rPr lang="en-US" altLang="en-US" sz="2400" i="1" dirty="0" err="1">
                <a:latin typeface="Times New Roman" panose="02020603050405020304" pitchFamily="18" charset="0"/>
                <a:cs typeface="Times New Roman" panose="02020603050405020304" pitchFamily="18" charset="0"/>
              </a:rPr>
              <a:t>không</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nghiên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cứu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biểu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hiện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kỹ</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thuật</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của</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sự</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sản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xuất</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và</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trao</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đổi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mà</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nghiên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cứu</a:t>
            </a:r>
            <a:r>
              <a:rPr lang="en-US" altLang="en-US" sz="2400" i="1" dirty="0">
                <a:latin typeface="Times New Roman" panose="02020603050405020304" pitchFamily="18" charset="0"/>
                <a:cs typeface="Times New Roman" panose="02020603050405020304" pitchFamily="18" charset="0"/>
              </a:rPr>
              <a:t> </a:t>
            </a:r>
            <a:r>
              <a:rPr lang="en-US" altLang="en-US" sz="2400" b="1" i="1" u="sng" dirty="0" err="1">
                <a:solidFill>
                  <a:srgbClr val="0070C0"/>
                </a:solidFill>
                <a:latin typeface="Times New Roman" panose="02020603050405020304" pitchFamily="18" charset="0"/>
                <a:cs typeface="Times New Roman" panose="02020603050405020304" pitchFamily="18" charset="0"/>
              </a:rPr>
              <a:t>hệ</a:t>
            </a:r>
            <a:r>
              <a:rPr lang="en-US" altLang="en-US" sz="2400" b="1" i="1" u="sng"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0070C0"/>
                </a:solidFill>
                <a:latin typeface="Times New Roman" panose="02020603050405020304" pitchFamily="18" charset="0"/>
                <a:cs typeface="Times New Roman" panose="02020603050405020304" pitchFamily="18" charset="0"/>
              </a:rPr>
              <a:t>thống</a:t>
            </a:r>
            <a:r>
              <a:rPr lang="en-US" altLang="en-US" sz="2400" b="1" i="1" u="sng"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0070C0"/>
                </a:solidFill>
                <a:latin typeface="Times New Roman" panose="02020603050405020304" pitchFamily="18" charset="0"/>
                <a:cs typeface="Times New Roman" panose="02020603050405020304" pitchFamily="18" charset="0"/>
              </a:rPr>
              <a:t>các</a:t>
            </a:r>
            <a:r>
              <a:rPr lang="en-US" altLang="en-US" sz="2400" b="1" i="1" u="sng" dirty="0">
                <a:solidFill>
                  <a:srgbClr val="0070C0"/>
                </a:solidFill>
                <a:latin typeface="Times New Roman" panose="02020603050405020304" pitchFamily="18" charset="0"/>
                <a:cs typeface="Times New Roman" panose="02020603050405020304" pitchFamily="18" charset="0"/>
              </a:rPr>
              <a:t> QHXH </a:t>
            </a:r>
            <a:r>
              <a:rPr lang="en-US" altLang="en-US" sz="2400" b="1" i="1" u="sng" dirty="0" err="1">
                <a:solidFill>
                  <a:srgbClr val="0070C0"/>
                </a:solidFill>
                <a:latin typeface="Times New Roman" panose="02020603050405020304" pitchFamily="18" charset="0"/>
                <a:cs typeface="Times New Roman" panose="02020603050405020304" pitchFamily="18" charset="0"/>
              </a:rPr>
              <a:t>của</a:t>
            </a:r>
            <a:r>
              <a:rPr lang="en-US" altLang="en-US" sz="2400" b="1" i="1" u="sng"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0070C0"/>
                </a:solidFill>
                <a:latin typeface="Times New Roman" panose="02020603050405020304" pitchFamily="18" charset="0"/>
                <a:cs typeface="Times New Roman" panose="02020603050405020304" pitchFamily="18" charset="0"/>
              </a:rPr>
              <a:t>sản</a:t>
            </a:r>
            <a:r>
              <a:rPr lang="en-US" altLang="en-US" sz="2400" b="1" i="1" u="sng"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0070C0"/>
                </a:solidFill>
                <a:latin typeface="Times New Roman" panose="02020603050405020304" pitchFamily="18" charset="0"/>
                <a:cs typeface="Times New Roman" panose="02020603050405020304" pitchFamily="18" charset="0"/>
              </a:rPr>
              <a:t>xuất</a:t>
            </a:r>
            <a:r>
              <a:rPr lang="en-US" altLang="en-US" sz="2400" b="1" i="1" u="sng"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0070C0"/>
                </a:solidFill>
                <a:latin typeface="Times New Roman" panose="02020603050405020304" pitchFamily="18" charset="0"/>
                <a:cs typeface="Times New Roman" panose="02020603050405020304" pitchFamily="18" charset="0"/>
              </a:rPr>
              <a:t>và</a:t>
            </a:r>
            <a:r>
              <a:rPr lang="en-US" altLang="en-US" sz="2400" b="1" i="1" u="sng"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0070C0"/>
                </a:solidFill>
                <a:latin typeface="Times New Roman" panose="02020603050405020304" pitchFamily="18" charset="0"/>
                <a:cs typeface="Times New Roman" panose="02020603050405020304" pitchFamily="18" charset="0"/>
              </a:rPr>
              <a:t>trao</a:t>
            </a:r>
            <a:r>
              <a:rPr lang="en-US" altLang="en-US" sz="2400" b="1" i="1" u="sng"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0070C0"/>
                </a:solidFill>
                <a:latin typeface="Times New Roman" panose="02020603050405020304" pitchFamily="18" charset="0"/>
                <a:cs typeface="Times New Roman" panose="02020603050405020304" pitchFamily="18" charset="0"/>
              </a:rPr>
              <a:t>đổi</a:t>
            </a:r>
            <a:r>
              <a:rPr lang="en-US" altLang="en-US" sz="2400" b="1" i="1" u="sng" dirty="0">
                <a:solidFill>
                  <a:srgbClr val="0070C0"/>
                </a:solidFill>
                <a:latin typeface="Times New Roman" panose="02020603050405020304" pitchFamily="18" charset="0"/>
                <a:cs typeface="Times New Roman" panose="02020603050405020304" pitchFamily="18" charset="0"/>
              </a:rPr>
              <a:t>.</a:t>
            </a:r>
          </a:p>
        </p:txBody>
      </p:sp>
      <p:pic>
        <p:nvPicPr>
          <p:cNvPr id="16" name="Picture 1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2180413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fill="hold"/>
                                        <p:tgtEl>
                                          <p:spTgt spid="40"/>
                                        </p:tgtEl>
                                        <p:attrNameLst>
                                          <p:attrName>ppt_x</p:attrName>
                                        </p:attrNameLst>
                                      </p:cBhvr>
                                      <p:tavLst>
                                        <p:tav tm="0">
                                          <p:val>
                                            <p:strVal val="#ppt_x"/>
                                          </p:val>
                                        </p:tav>
                                        <p:tav tm="100000">
                                          <p:val>
                                            <p:strVal val="#ppt_x"/>
                                          </p:val>
                                        </p:tav>
                                      </p:tavLst>
                                    </p:anim>
                                    <p:anim calcmode="lin" valueType="num">
                                      <p:cBhvr additive="base">
                                        <p:cTn id="8"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3A9F4"/>
        </a:solidFill>
        <a:effectLst/>
      </p:bgPr>
    </p:bg>
    <p:spTree>
      <p:nvGrpSpPr>
        <p:cNvPr id="1" name="Shape 269"/>
        <p:cNvGrpSpPr/>
        <p:nvPr/>
      </p:nvGrpSpPr>
      <p:grpSpPr>
        <a:xfrm>
          <a:off x="0" y="0"/>
          <a:ext cx="0" cy="0"/>
          <a:chOff x="0" y="0"/>
          <a:chExt cx="0" cy="0"/>
        </a:xfrm>
      </p:grpSpPr>
      <p:grpSp>
        <p:nvGrpSpPr>
          <p:cNvPr id="272" name="Google Shape;272;p29"/>
          <p:cNvGrpSpPr/>
          <p:nvPr/>
        </p:nvGrpSpPr>
        <p:grpSpPr>
          <a:xfrm>
            <a:off x="3419696" y="2851754"/>
            <a:ext cx="1227136" cy="1154492"/>
            <a:chOff x="5972700" y="2330200"/>
            <a:chExt cx="411625" cy="387275"/>
          </a:xfrm>
        </p:grpSpPr>
        <p:sp>
          <p:nvSpPr>
            <p:cNvPr id="273" name="Google Shape;273;p29"/>
            <p:cNvSpPr/>
            <p:nvPr/>
          </p:nvSpPr>
          <p:spPr>
            <a:xfrm>
              <a:off x="5972700" y="2476950"/>
              <a:ext cx="98050" cy="219825"/>
            </a:xfrm>
            <a:custGeom>
              <a:avLst/>
              <a:gdLst/>
              <a:ahLst/>
              <a:cxnLst/>
              <a:rect l="l" t="t" r="r" b="b"/>
              <a:pathLst>
                <a:path w="3922" h="8793" fill="none" extrusionOk="0">
                  <a:moveTo>
                    <a:pt x="0" y="0"/>
                  </a:moveTo>
                  <a:lnTo>
                    <a:pt x="0" y="8792"/>
                  </a:lnTo>
                  <a:lnTo>
                    <a:pt x="3921" y="8792"/>
                  </a:lnTo>
                  <a:lnTo>
                    <a:pt x="3921" y="0"/>
                  </a:lnTo>
                  <a:lnTo>
                    <a:pt x="0" y="0"/>
                  </a:lnTo>
                  <a:close/>
                  <a:moveTo>
                    <a:pt x="2411" y="2411"/>
                  </a:moveTo>
                  <a:lnTo>
                    <a:pt x="2411" y="2411"/>
                  </a:lnTo>
                  <a:lnTo>
                    <a:pt x="2265" y="2387"/>
                  </a:lnTo>
                  <a:lnTo>
                    <a:pt x="2143" y="2363"/>
                  </a:lnTo>
                  <a:lnTo>
                    <a:pt x="2022" y="2290"/>
                  </a:lnTo>
                  <a:lnTo>
                    <a:pt x="1924" y="2216"/>
                  </a:lnTo>
                  <a:lnTo>
                    <a:pt x="1827" y="2095"/>
                  </a:lnTo>
                  <a:lnTo>
                    <a:pt x="1754" y="1973"/>
                  </a:lnTo>
                  <a:lnTo>
                    <a:pt x="1729" y="1851"/>
                  </a:lnTo>
                  <a:lnTo>
                    <a:pt x="1705" y="1705"/>
                  </a:lnTo>
                  <a:lnTo>
                    <a:pt x="1705" y="1705"/>
                  </a:lnTo>
                  <a:lnTo>
                    <a:pt x="1729" y="1559"/>
                  </a:lnTo>
                  <a:lnTo>
                    <a:pt x="1754" y="1437"/>
                  </a:lnTo>
                  <a:lnTo>
                    <a:pt x="1827" y="1315"/>
                  </a:lnTo>
                  <a:lnTo>
                    <a:pt x="1924" y="1218"/>
                  </a:lnTo>
                  <a:lnTo>
                    <a:pt x="2022" y="1120"/>
                  </a:lnTo>
                  <a:lnTo>
                    <a:pt x="2143" y="1072"/>
                  </a:lnTo>
                  <a:lnTo>
                    <a:pt x="2265" y="1023"/>
                  </a:lnTo>
                  <a:lnTo>
                    <a:pt x="2411" y="999"/>
                  </a:lnTo>
                  <a:lnTo>
                    <a:pt x="2411" y="999"/>
                  </a:lnTo>
                  <a:lnTo>
                    <a:pt x="2557" y="1023"/>
                  </a:lnTo>
                  <a:lnTo>
                    <a:pt x="2679" y="1072"/>
                  </a:lnTo>
                  <a:lnTo>
                    <a:pt x="2801" y="1120"/>
                  </a:lnTo>
                  <a:lnTo>
                    <a:pt x="2898" y="1218"/>
                  </a:lnTo>
                  <a:lnTo>
                    <a:pt x="2996" y="1315"/>
                  </a:lnTo>
                  <a:lnTo>
                    <a:pt x="3069" y="1437"/>
                  </a:lnTo>
                  <a:lnTo>
                    <a:pt x="3093" y="1559"/>
                  </a:lnTo>
                  <a:lnTo>
                    <a:pt x="3118" y="1705"/>
                  </a:lnTo>
                  <a:lnTo>
                    <a:pt x="3118" y="1705"/>
                  </a:lnTo>
                  <a:lnTo>
                    <a:pt x="3093" y="1851"/>
                  </a:lnTo>
                  <a:lnTo>
                    <a:pt x="3069" y="1973"/>
                  </a:lnTo>
                  <a:lnTo>
                    <a:pt x="2996" y="2095"/>
                  </a:lnTo>
                  <a:lnTo>
                    <a:pt x="2898" y="2216"/>
                  </a:lnTo>
                  <a:lnTo>
                    <a:pt x="2801" y="2290"/>
                  </a:lnTo>
                  <a:lnTo>
                    <a:pt x="2679" y="2363"/>
                  </a:lnTo>
                  <a:lnTo>
                    <a:pt x="2557" y="2387"/>
                  </a:lnTo>
                  <a:lnTo>
                    <a:pt x="2411" y="2411"/>
                  </a:lnTo>
                  <a:lnTo>
                    <a:pt x="2411" y="2411"/>
                  </a:lnTo>
                  <a:close/>
                </a:path>
              </a:pathLst>
            </a:custGeom>
            <a:noFill/>
            <a:ln w="28575" cap="rnd" cmpd="sng">
              <a:solidFill>
                <a:srgbClr val="03A9F4"/>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4" name="Google Shape;274;p29"/>
            <p:cNvSpPr/>
            <p:nvPr/>
          </p:nvSpPr>
          <p:spPr>
            <a:xfrm>
              <a:off x="6078025" y="2330200"/>
              <a:ext cx="306300" cy="387275"/>
            </a:xfrm>
            <a:custGeom>
              <a:avLst/>
              <a:gdLst/>
              <a:ahLst/>
              <a:cxnLst/>
              <a:rect l="l" t="t" r="r" b="b"/>
              <a:pathLst>
                <a:path w="12252" h="15491" fill="none" extrusionOk="0">
                  <a:moveTo>
                    <a:pt x="1" y="13396"/>
                  </a:moveTo>
                  <a:lnTo>
                    <a:pt x="1511" y="13396"/>
                  </a:lnTo>
                  <a:lnTo>
                    <a:pt x="1511" y="13396"/>
                  </a:lnTo>
                  <a:lnTo>
                    <a:pt x="1998" y="13639"/>
                  </a:lnTo>
                  <a:lnTo>
                    <a:pt x="2680" y="13932"/>
                  </a:lnTo>
                  <a:lnTo>
                    <a:pt x="3556" y="14273"/>
                  </a:lnTo>
                  <a:lnTo>
                    <a:pt x="4531" y="14638"/>
                  </a:lnTo>
                  <a:lnTo>
                    <a:pt x="5578" y="14955"/>
                  </a:lnTo>
                  <a:lnTo>
                    <a:pt x="6114" y="15101"/>
                  </a:lnTo>
                  <a:lnTo>
                    <a:pt x="6650" y="15222"/>
                  </a:lnTo>
                  <a:lnTo>
                    <a:pt x="7161" y="15344"/>
                  </a:lnTo>
                  <a:lnTo>
                    <a:pt x="7672" y="15417"/>
                  </a:lnTo>
                  <a:lnTo>
                    <a:pt x="8135" y="15466"/>
                  </a:lnTo>
                  <a:lnTo>
                    <a:pt x="8598" y="15490"/>
                  </a:lnTo>
                  <a:lnTo>
                    <a:pt x="8598" y="15490"/>
                  </a:lnTo>
                  <a:lnTo>
                    <a:pt x="9377" y="15490"/>
                  </a:lnTo>
                  <a:lnTo>
                    <a:pt x="9791" y="15466"/>
                  </a:lnTo>
                  <a:lnTo>
                    <a:pt x="10181" y="15417"/>
                  </a:lnTo>
                  <a:lnTo>
                    <a:pt x="10522" y="15320"/>
                  </a:lnTo>
                  <a:lnTo>
                    <a:pt x="10692" y="15271"/>
                  </a:lnTo>
                  <a:lnTo>
                    <a:pt x="10814" y="15222"/>
                  </a:lnTo>
                  <a:lnTo>
                    <a:pt x="10936" y="15149"/>
                  </a:lnTo>
                  <a:lnTo>
                    <a:pt x="11033" y="15052"/>
                  </a:lnTo>
                  <a:lnTo>
                    <a:pt x="11082" y="14955"/>
                  </a:lnTo>
                  <a:lnTo>
                    <a:pt x="11131" y="14833"/>
                  </a:lnTo>
                  <a:lnTo>
                    <a:pt x="11204" y="14126"/>
                  </a:lnTo>
                  <a:lnTo>
                    <a:pt x="11204" y="14126"/>
                  </a:lnTo>
                  <a:lnTo>
                    <a:pt x="11180" y="13956"/>
                  </a:lnTo>
                  <a:lnTo>
                    <a:pt x="11131" y="13810"/>
                  </a:lnTo>
                  <a:lnTo>
                    <a:pt x="11033" y="13664"/>
                  </a:lnTo>
                  <a:lnTo>
                    <a:pt x="10887" y="13542"/>
                  </a:lnTo>
                  <a:lnTo>
                    <a:pt x="10887" y="13542"/>
                  </a:lnTo>
                  <a:lnTo>
                    <a:pt x="11009" y="13518"/>
                  </a:lnTo>
                  <a:lnTo>
                    <a:pt x="11131" y="13469"/>
                  </a:lnTo>
                  <a:lnTo>
                    <a:pt x="11253" y="13420"/>
                  </a:lnTo>
                  <a:lnTo>
                    <a:pt x="11350" y="13323"/>
                  </a:lnTo>
                  <a:lnTo>
                    <a:pt x="11423" y="13225"/>
                  </a:lnTo>
                  <a:lnTo>
                    <a:pt x="11496" y="13104"/>
                  </a:lnTo>
                  <a:lnTo>
                    <a:pt x="11545" y="12957"/>
                  </a:lnTo>
                  <a:lnTo>
                    <a:pt x="11569" y="12836"/>
                  </a:lnTo>
                  <a:lnTo>
                    <a:pt x="11642" y="11959"/>
                  </a:lnTo>
                  <a:lnTo>
                    <a:pt x="11642" y="11959"/>
                  </a:lnTo>
                  <a:lnTo>
                    <a:pt x="11642" y="11837"/>
                  </a:lnTo>
                  <a:lnTo>
                    <a:pt x="11642" y="11740"/>
                  </a:lnTo>
                  <a:lnTo>
                    <a:pt x="11618" y="11618"/>
                  </a:lnTo>
                  <a:lnTo>
                    <a:pt x="11569" y="11521"/>
                  </a:lnTo>
                  <a:lnTo>
                    <a:pt x="11447" y="11350"/>
                  </a:lnTo>
                  <a:lnTo>
                    <a:pt x="11374" y="11277"/>
                  </a:lnTo>
                  <a:lnTo>
                    <a:pt x="11301" y="11204"/>
                  </a:lnTo>
                  <a:lnTo>
                    <a:pt x="11301" y="11204"/>
                  </a:lnTo>
                  <a:lnTo>
                    <a:pt x="11423" y="11180"/>
                  </a:lnTo>
                  <a:lnTo>
                    <a:pt x="11521" y="11131"/>
                  </a:lnTo>
                  <a:lnTo>
                    <a:pt x="11618" y="11058"/>
                  </a:lnTo>
                  <a:lnTo>
                    <a:pt x="11715" y="10960"/>
                  </a:lnTo>
                  <a:lnTo>
                    <a:pt x="11788" y="10863"/>
                  </a:lnTo>
                  <a:lnTo>
                    <a:pt x="11837" y="10766"/>
                  </a:lnTo>
                  <a:lnTo>
                    <a:pt x="11886" y="10644"/>
                  </a:lnTo>
                  <a:lnTo>
                    <a:pt x="11910" y="10498"/>
                  </a:lnTo>
                  <a:lnTo>
                    <a:pt x="11983" y="9645"/>
                  </a:lnTo>
                  <a:lnTo>
                    <a:pt x="11983" y="9645"/>
                  </a:lnTo>
                  <a:lnTo>
                    <a:pt x="11983" y="9523"/>
                  </a:lnTo>
                  <a:lnTo>
                    <a:pt x="11983" y="9402"/>
                  </a:lnTo>
                  <a:lnTo>
                    <a:pt x="11959" y="9280"/>
                  </a:lnTo>
                  <a:lnTo>
                    <a:pt x="11910" y="9182"/>
                  </a:lnTo>
                  <a:lnTo>
                    <a:pt x="11861" y="9085"/>
                  </a:lnTo>
                  <a:lnTo>
                    <a:pt x="11788" y="9012"/>
                  </a:lnTo>
                  <a:lnTo>
                    <a:pt x="11715" y="8939"/>
                  </a:lnTo>
                  <a:lnTo>
                    <a:pt x="11618" y="8866"/>
                  </a:lnTo>
                  <a:lnTo>
                    <a:pt x="11618" y="8866"/>
                  </a:lnTo>
                  <a:lnTo>
                    <a:pt x="11715" y="8841"/>
                  </a:lnTo>
                  <a:lnTo>
                    <a:pt x="11813" y="8768"/>
                  </a:lnTo>
                  <a:lnTo>
                    <a:pt x="11910" y="8695"/>
                  </a:lnTo>
                  <a:lnTo>
                    <a:pt x="11983" y="8622"/>
                  </a:lnTo>
                  <a:lnTo>
                    <a:pt x="12056" y="8525"/>
                  </a:lnTo>
                  <a:lnTo>
                    <a:pt x="12105" y="8427"/>
                  </a:lnTo>
                  <a:lnTo>
                    <a:pt x="12129" y="8306"/>
                  </a:lnTo>
                  <a:lnTo>
                    <a:pt x="12154" y="8184"/>
                  </a:lnTo>
                  <a:lnTo>
                    <a:pt x="12251" y="7307"/>
                  </a:lnTo>
                  <a:lnTo>
                    <a:pt x="12251" y="7307"/>
                  </a:lnTo>
                  <a:lnTo>
                    <a:pt x="12227" y="7185"/>
                  </a:lnTo>
                  <a:lnTo>
                    <a:pt x="12202" y="7064"/>
                  </a:lnTo>
                  <a:lnTo>
                    <a:pt x="12154" y="6966"/>
                  </a:lnTo>
                  <a:lnTo>
                    <a:pt x="12105" y="6869"/>
                  </a:lnTo>
                  <a:lnTo>
                    <a:pt x="12032" y="6771"/>
                  </a:lnTo>
                  <a:lnTo>
                    <a:pt x="11935" y="6698"/>
                  </a:lnTo>
                  <a:lnTo>
                    <a:pt x="11715" y="6552"/>
                  </a:lnTo>
                  <a:lnTo>
                    <a:pt x="11472" y="6430"/>
                  </a:lnTo>
                  <a:lnTo>
                    <a:pt x="11180" y="6333"/>
                  </a:lnTo>
                  <a:lnTo>
                    <a:pt x="10863" y="6260"/>
                  </a:lnTo>
                  <a:lnTo>
                    <a:pt x="10546" y="6211"/>
                  </a:lnTo>
                  <a:lnTo>
                    <a:pt x="10546" y="6211"/>
                  </a:lnTo>
                  <a:lnTo>
                    <a:pt x="9864" y="6114"/>
                  </a:lnTo>
                  <a:lnTo>
                    <a:pt x="8817" y="6016"/>
                  </a:lnTo>
                  <a:lnTo>
                    <a:pt x="7575" y="5943"/>
                  </a:lnTo>
                  <a:lnTo>
                    <a:pt x="6309" y="5870"/>
                  </a:lnTo>
                  <a:lnTo>
                    <a:pt x="6309" y="5870"/>
                  </a:lnTo>
                  <a:lnTo>
                    <a:pt x="6479" y="5578"/>
                  </a:lnTo>
                  <a:lnTo>
                    <a:pt x="6625" y="5237"/>
                  </a:lnTo>
                  <a:lnTo>
                    <a:pt x="6771" y="4872"/>
                  </a:lnTo>
                  <a:lnTo>
                    <a:pt x="6869" y="4482"/>
                  </a:lnTo>
                  <a:lnTo>
                    <a:pt x="6966" y="4092"/>
                  </a:lnTo>
                  <a:lnTo>
                    <a:pt x="7064" y="3678"/>
                  </a:lnTo>
                  <a:lnTo>
                    <a:pt x="7161" y="2875"/>
                  </a:lnTo>
                  <a:lnTo>
                    <a:pt x="7234" y="2144"/>
                  </a:lnTo>
                  <a:lnTo>
                    <a:pt x="7283" y="1535"/>
                  </a:lnTo>
                  <a:lnTo>
                    <a:pt x="7283" y="975"/>
                  </a:lnTo>
                  <a:lnTo>
                    <a:pt x="7283" y="975"/>
                  </a:lnTo>
                  <a:lnTo>
                    <a:pt x="7283" y="804"/>
                  </a:lnTo>
                  <a:lnTo>
                    <a:pt x="7210" y="609"/>
                  </a:lnTo>
                  <a:lnTo>
                    <a:pt x="7137" y="463"/>
                  </a:lnTo>
                  <a:lnTo>
                    <a:pt x="7015" y="317"/>
                  </a:lnTo>
                  <a:lnTo>
                    <a:pt x="6869" y="171"/>
                  </a:lnTo>
                  <a:lnTo>
                    <a:pt x="6698" y="98"/>
                  </a:lnTo>
                  <a:lnTo>
                    <a:pt x="6503" y="25"/>
                  </a:lnTo>
                  <a:lnTo>
                    <a:pt x="6309" y="1"/>
                  </a:lnTo>
                  <a:lnTo>
                    <a:pt x="6309" y="1"/>
                  </a:lnTo>
                  <a:lnTo>
                    <a:pt x="5943" y="25"/>
                  </a:lnTo>
                  <a:lnTo>
                    <a:pt x="5700" y="74"/>
                  </a:lnTo>
                  <a:lnTo>
                    <a:pt x="5505" y="147"/>
                  </a:lnTo>
                  <a:lnTo>
                    <a:pt x="5359" y="220"/>
                  </a:lnTo>
                  <a:lnTo>
                    <a:pt x="5359" y="220"/>
                  </a:lnTo>
                  <a:lnTo>
                    <a:pt x="4969" y="1462"/>
                  </a:lnTo>
                  <a:lnTo>
                    <a:pt x="4774" y="2022"/>
                  </a:lnTo>
                  <a:lnTo>
                    <a:pt x="4579" y="2534"/>
                  </a:lnTo>
                  <a:lnTo>
                    <a:pt x="4385" y="2996"/>
                  </a:lnTo>
                  <a:lnTo>
                    <a:pt x="4190" y="3386"/>
                  </a:lnTo>
                  <a:lnTo>
                    <a:pt x="4019" y="3678"/>
                  </a:lnTo>
                  <a:lnTo>
                    <a:pt x="3873" y="3922"/>
                  </a:lnTo>
                  <a:lnTo>
                    <a:pt x="3873" y="3922"/>
                  </a:lnTo>
                  <a:lnTo>
                    <a:pt x="3654" y="4141"/>
                  </a:lnTo>
                  <a:lnTo>
                    <a:pt x="3313" y="4482"/>
                  </a:lnTo>
                  <a:lnTo>
                    <a:pt x="2509" y="5237"/>
                  </a:lnTo>
                  <a:lnTo>
                    <a:pt x="1438" y="6211"/>
                  </a:lnTo>
                  <a:lnTo>
                    <a:pt x="1" y="6211"/>
                  </a:lnTo>
                </a:path>
              </a:pathLst>
            </a:custGeom>
            <a:solidFill>
              <a:schemeClr val="accent2"/>
            </a:solidFill>
            <a:ln w="28575" cap="rnd" cmpd="sng">
              <a:solidFill>
                <a:srgbClr val="99663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8" name="Rectangle 7"/>
          <p:cNvSpPr/>
          <p:nvPr/>
        </p:nvSpPr>
        <p:spPr>
          <a:xfrm>
            <a:off x="1069795" y="1086103"/>
            <a:ext cx="7680308" cy="461665"/>
          </a:xfrm>
          <a:prstGeom prst="rect">
            <a:avLst/>
          </a:prstGeom>
        </p:spPr>
        <p:txBody>
          <a:bodyPr wrap="none">
            <a:spAutoFit/>
          </a:bodyPr>
          <a:lstStyle/>
          <a:p>
            <a:r>
              <a:rPr lang="en-US" altLang="en-US" sz="2400" b="1" dirty="0">
                <a:solidFill>
                  <a:srgbClr val="CC3300"/>
                </a:solidFill>
                <a:cs typeface="Times New Roman" panose="02020603050405020304" pitchFamily="18" charset="0"/>
              </a:rPr>
              <a:t>1.2.1. </a:t>
            </a:r>
            <a:r>
              <a:rPr lang="en-US" altLang="en-US" sz="2400" b="1" dirty="0" err="1">
                <a:solidFill>
                  <a:srgbClr val="CC3300"/>
                </a:solidFill>
                <a:cs typeface="Times New Roman" panose="02020603050405020304" pitchFamily="18" charset="0"/>
              </a:rPr>
              <a:t>Đối</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tượng</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nghiên</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cứu</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của</a:t>
            </a:r>
            <a:r>
              <a:rPr lang="en-US" altLang="en-US" sz="2400" b="1" dirty="0">
                <a:solidFill>
                  <a:srgbClr val="CC3300"/>
                </a:solidFill>
                <a:cs typeface="Times New Roman" panose="02020603050405020304" pitchFamily="18" charset="0"/>
              </a:rPr>
              <a:t> KTCT </a:t>
            </a:r>
            <a:r>
              <a:rPr lang="en-US" altLang="en-US" sz="2400" b="1" dirty="0" err="1">
                <a:solidFill>
                  <a:srgbClr val="CC3300"/>
                </a:solidFill>
                <a:cs typeface="Times New Roman" panose="02020603050405020304" pitchFamily="18" charset="0"/>
              </a:rPr>
              <a:t>Mác</a:t>
            </a:r>
            <a:r>
              <a:rPr lang="en-US" altLang="en-US" sz="2400" b="1" dirty="0">
                <a:solidFill>
                  <a:srgbClr val="CC3300"/>
                </a:solidFill>
                <a:cs typeface="Times New Roman" panose="02020603050405020304" pitchFamily="18" charset="0"/>
              </a:rPr>
              <a:t> - </a:t>
            </a:r>
            <a:r>
              <a:rPr lang="en-US" altLang="en-US" sz="2400" b="1" dirty="0" err="1">
                <a:solidFill>
                  <a:srgbClr val="CC3300"/>
                </a:solidFill>
                <a:cs typeface="Times New Roman" panose="02020603050405020304" pitchFamily="18" charset="0"/>
              </a:rPr>
              <a:t>Lênin</a:t>
            </a:r>
            <a:r>
              <a:rPr lang="en-US" altLang="en-US" sz="2400" b="1" dirty="0">
                <a:solidFill>
                  <a:srgbClr val="CC3300"/>
                </a:solidFill>
                <a:cs typeface="Times New Roman" panose="02020603050405020304" pitchFamily="18" charset="0"/>
              </a:rPr>
              <a:t> </a:t>
            </a:r>
            <a:endParaRPr lang="en-US" sz="2400" dirty="0">
              <a:solidFill>
                <a:srgbClr val="CC3300"/>
              </a:solidFill>
            </a:endParaRPr>
          </a:p>
        </p:txBody>
      </p:sp>
      <p:sp>
        <p:nvSpPr>
          <p:cNvPr id="11" name="Google Shape;1122;p49"/>
          <p:cNvSpPr/>
          <p:nvPr/>
        </p:nvSpPr>
        <p:spPr>
          <a:xfrm>
            <a:off x="4866099" y="2104039"/>
            <a:ext cx="4793056" cy="4011197"/>
          </a:xfrm>
          <a:prstGeom prst="roundRect">
            <a:avLst>
              <a:gd name="adj" fmla="val 21344"/>
            </a:avLst>
          </a:prstGeom>
          <a:noFill/>
          <a:ln w="9525" cap="flat" cmpd="sng">
            <a:solidFill>
              <a:srgbClr val="660033"/>
            </a:solidFill>
            <a:prstDash val="dash"/>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1F1A33"/>
              </a:solidFill>
              <a:effectLst/>
              <a:uLnTx/>
              <a:uFillTx/>
              <a:cs typeface="Arial"/>
              <a:sym typeface="Arial"/>
            </a:endParaRPr>
          </a:p>
        </p:txBody>
      </p:sp>
      <p:sp>
        <p:nvSpPr>
          <p:cNvPr id="13" name="TextBox 12"/>
          <p:cNvSpPr txBox="1"/>
          <p:nvPr/>
        </p:nvSpPr>
        <p:spPr>
          <a:xfrm>
            <a:off x="5094513" y="2714373"/>
            <a:ext cx="4345375" cy="3046988"/>
          </a:xfrm>
          <a:prstGeom prst="rect">
            <a:avLst/>
          </a:prstGeom>
          <a:solidFill>
            <a:schemeClr val="bg1"/>
          </a:solidFill>
        </p:spPr>
        <p:txBody>
          <a:bodyPr wrap="square">
            <a:spAutoFit/>
          </a:bodyPr>
          <a:lstStyle/>
          <a:p>
            <a:pPr algn="ctr" defTabSz="914400" eaLnBrk="0" fontAlgn="base" hangingPunct="0">
              <a:spcBef>
                <a:spcPct val="0"/>
              </a:spcBef>
              <a:spcAft>
                <a:spcPct val="0"/>
              </a:spcAft>
              <a:defRPr/>
            </a:pPr>
            <a:r>
              <a:rPr lang="en-US" sz="2800" i="1" dirty="0">
                <a:solidFill>
                  <a:srgbClr val="0070C0"/>
                </a:solidFill>
                <a:latin typeface="Times New Roman" panose="02020603050405020304" pitchFamily="18" charset="0"/>
                <a:cs typeface="Times New Roman" panose="02020603050405020304" pitchFamily="18" charset="0"/>
              </a:rPr>
              <a:t>“KTCT </a:t>
            </a:r>
            <a:r>
              <a:rPr lang="en-US" sz="2800" i="1" dirty="0" err="1">
                <a:solidFill>
                  <a:srgbClr val="0070C0"/>
                </a:solidFill>
                <a:latin typeface="Times New Roman" panose="02020603050405020304" pitchFamily="18" charset="0"/>
                <a:cs typeface="Times New Roman" panose="02020603050405020304" pitchFamily="18" charset="0"/>
              </a:rPr>
              <a:t>không</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nghiên</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cứu</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sự</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sản</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xuất</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mà</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nghiên</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cứu</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những</a:t>
            </a:r>
            <a:r>
              <a:rPr lang="en-US" sz="2800" i="1" dirty="0">
                <a:solidFill>
                  <a:srgbClr val="0070C0"/>
                </a:solidFill>
                <a:latin typeface="Times New Roman" panose="02020603050405020304" pitchFamily="18" charset="0"/>
                <a:cs typeface="Times New Roman" panose="02020603050405020304" pitchFamily="18" charset="0"/>
              </a:rPr>
              <a:t> </a:t>
            </a:r>
            <a:r>
              <a:rPr lang="en-US" sz="2800" b="1" i="1" dirty="0" err="1">
                <a:solidFill>
                  <a:srgbClr val="CC0099"/>
                </a:solidFill>
                <a:latin typeface="Times New Roman" panose="02020603050405020304" pitchFamily="18" charset="0"/>
                <a:cs typeface="Times New Roman" panose="02020603050405020304" pitchFamily="18" charset="0"/>
              </a:rPr>
              <a:t>quan</a:t>
            </a:r>
            <a:r>
              <a:rPr lang="en-US" sz="2800" b="1" i="1" dirty="0">
                <a:solidFill>
                  <a:srgbClr val="CC0099"/>
                </a:solidFill>
                <a:latin typeface="Times New Roman" panose="02020603050405020304" pitchFamily="18" charset="0"/>
                <a:cs typeface="Times New Roman" panose="02020603050405020304" pitchFamily="18" charset="0"/>
              </a:rPr>
              <a:t> </a:t>
            </a:r>
            <a:r>
              <a:rPr lang="en-US" sz="2800" b="1" i="1" dirty="0" err="1">
                <a:solidFill>
                  <a:srgbClr val="CC0099"/>
                </a:solidFill>
                <a:latin typeface="Times New Roman" panose="02020603050405020304" pitchFamily="18" charset="0"/>
                <a:cs typeface="Times New Roman" panose="02020603050405020304" pitchFamily="18" charset="0"/>
              </a:rPr>
              <a:t>hệ</a:t>
            </a:r>
            <a:r>
              <a:rPr lang="en-US" sz="2800" b="1" i="1" dirty="0">
                <a:solidFill>
                  <a:srgbClr val="CC0099"/>
                </a:solidFill>
                <a:latin typeface="Times New Roman" panose="02020603050405020304" pitchFamily="18" charset="0"/>
                <a:cs typeface="Times New Roman" panose="02020603050405020304" pitchFamily="18" charset="0"/>
              </a:rPr>
              <a:t> </a:t>
            </a:r>
            <a:r>
              <a:rPr lang="en-US" sz="2800" b="1" i="1" dirty="0" err="1">
                <a:solidFill>
                  <a:srgbClr val="CC0099"/>
                </a:solidFill>
                <a:latin typeface="Times New Roman" panose="02020603050405020304" pitchFamily="18" charset="0"/>
                <a:cs typeface="Times New Roman" panose="02020603050405020304" pitchFamily="18" charset="0"/>
              </a:rPr>
              <a:t>xã</a:t>
            </a:r>
            <a:r>
              <a:rPr lang="en-US" sz="2800" b="1" i="1" dirty="0">
                <a:solidFill>
                  <a:srgbClr val="CC0099"/>
                </a:solidFill>
                <a:latin typeface="Times New Roman" panose="02020603050405020304" pitchFamily="18" charset="0"/>
                <a:cs typeface="Times New Roman" panose="02020603050405020304" pitchFamily="18" charset="0"/>
              </a:rPr>
              <a:t> </a:t>
            </a:r>
            <a:r>
              <a:rPr lang="en-US" sz="2800" b="1" i="1" dirty="0" err="1">
                <a:solidFill>
                  <a:srgbClr val="CC0099"/>
                </a:solidFill>
                <a:latin typeface="Times New Roman" panose="02020603050405020304" pitchFamily="18" charset="0"/>
                <a:cs typeface="Times New Roman" panose="02020603050405020304" pitchFamily="18" charset="0"/>
              </a:rPr>
              <a:t>hội</a:t>
            </a:r>
            <a:r>
              <a:rPr lang="en-US" sz="2800" b="1" i="1" dirty="0">
                <a:solidFill>
                  <a:srgbClr val="CC0099"/>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giữa</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người</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với</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người</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trong</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sản</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xuất</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nghiên</a:t>
            </a:r>
            <a:r>
              <a:rPr lang="en-US" sz="2800" i="1" dirty="0">
                <a:solidFill>
                  <a:srgbClr val="0070C0"/>
                </a:solidFill>
                <a:latin typeface="Times New Roman" panose="02020603050405020304" pitchFamily="18" charset="0"/>
                <a:cs typeface="Times New Roman" panose="02020603050405020304" pitchFamily="18" charset="0"/>
              </a:rPr>
              <a:t> </a:t>
            </a:r>
            <a:r>
              <a:rPr lang="en-US" sz="2800" i="1" dirty="0" err="1">
                <a:solidFill>
                  <a:srgbClr val="0070C0"/>
                </a:solidFill>
                <a:latin typeface="Times New Roman" panose="02020603050405020304" pitchFamily="18" charset="0"/>
                <a:cs typeface="Times New Roman" panose="02020603050405020304" pitchFamily="18" charset="0"/>
              </a:rPr>
              <a:t>cứu</a:t>
            </a:r>
            <a:r>
              <a:rPr lang="en-US" sz="2800" i="1" dirty="0">
                <a:solidFill>
                  <a:srgbClr val="0070C0"/>
                </a:solidFill>
                <a:latin typeface="Times New Roman" panose="02020603050405020304" pitchFamily="18" charset="0"/>
                <a:cs typeface="Times New Roman" panose="02020603050405020304" pitchFamily="18" charset="0"/>
              </a:rPr>
              <a:t> </a:t>
            </a:r>
            <a:r>
              <a:rPr lang="en-US" sz="2800" b="1" i="1" dirty="0" err="1">
                <a:solidFill>
                  <a:srgbClr val="CC0099"/>
                </a:solidFill>
                <a:latin typeface="Times New Roman" panose="02020603050405020304" pitchFamily="18" charset="0"/>
                <a:cs typeface="Times New Roman" panose="02020603050405020304" pitchFamily="18" charset="0"/>
              </a:rPr>
              <a:t>chế</a:t>
            </a:r>
            <a:r>
              <a:rPr lang="en-US" sz="2800" b="1" i="1" dirty="0">
                <a:solidFill>
                  <a:srgbClr val="CC0099"/>
                </a:solidFill>
                <a:latin typeface="Times New Roman" panose="02020603050405020304" pitchFamily="18" charset="0"/>
                <a:cs typeface="Times New Roman" panose="02020603050405020304" pitchFamily="18" charset="0"/>
              </a:rPr>
              <a:t> </a:t>
            </a:r>
            <a:r>
              <a:rPr lang="en-US" sz="2800" b="1" i="1" dirty="0" err="1">
                <a:solidFill>
                  <a:srgbClr val="CC0099"/>
                </a:solidFill>
                <a:latin typeface="Times New Roman" panose="02020603050405020304" pitchFamily="18" charset="0"/>
                <a:cs typeface="Times New Roman" panose="02020603050405020304" pitchFamily="18" charset="0"/>
              </a:rPr>
              <a:t>độ</a:t>
            </a:r>
            <a:r>
              <a:rPr lang="en-US" sz="2800" b="1" i="1" dirty="0">
                <a:solidFill>
                  <a:srgbClr val="CC0099"/>
                </a:solidFill>
                <a:latin typeface="Times New Roman" panose="02020603050405020304" pitchFamily="18" charset="0"/>
                <a:cs typeface="Times New Roman" panose="02020603050405020304" pitchFamily="18" charset="0"/>
              </a:rPr>
              <a:t> </a:t>
            </a:r>
            <a:r>
              <a:rPr lang="en-US" sz="2800" b="1" i="1" dirty="0" err="1">
                <a:solidFill>
                  <a:srgbClr val="CC0099"/>
                </a:solidFill>
                <a:latin typeface="Times New Roman" panose="02020603050405020304" pitchFamily="18" charset="0"/>
                <a:cs typeface="Times New Roman" panose="02020603050405020304" pitchFamily="18" charset="0"/>
              </a:rPr>
              <a:t>xã</a:t>
            </a:r>
            <a:r>
              <a:rPr lang="en-US" sz="2800" b="1" i="1" dirty="0">
                <a:solidFill>
                  <a:srgbClr val="CC0099"/>
                </a:solidFill>
                <a:latin typeface="Times New Roman" panose="02020603050405020304" pitchFamily="18" charset="0"/>
                <a:cs typeface="Times New Roman" panose="02020603050405020304" pitchFamily="18" charset="0"/>
              </a:rPr>
              <a:t> </a:t>
            </a:r>
            <a:r>
              <a:rPr lang="en-US" sz="2800" b="1" i="1" dirty="0" err="1">
                <a:solidFill>
                  <a:srgbClr val="CC0099"/>
                </a:solidFill>
                <a:latin typeface="Times New Roman" panose="02020603050405020304" pitchFamily="18" charset="0"/>
                <a:cs typeface="Times New Roman" panose="02020603050405020304" pitchFamily="18" charset="0"/>
              </a:rPr>
              <a:t>hội</a:t>
            </a:r>
            <a:r>
              <a:rPr lang="en-US" sz="2800" b="1" i="1" dirty="0">
                <a:solidFill>
                  <a:srgbClr val="CC0099"/>
                </a:solidFill>
                <a:latin typeface="Times New Roman" panose="02020603050405020304" pitchFamily="18" charset="0"/>
                <a:cs typeface="Times New Roman" panose="02020603050405020304" pitchFamily="18" charset="0"/>
              </a:rPr>
              <a:t> </a:t>
            </a:r>
            <a:r>
              <a:rPr lang="en-US" sz="2800" b="1" i="1" dirty="0" err="1">
                <a:solidFill>
                  <a:srgbClr val="CC0099"/>
                </a:solidFill>
                <a:latin typeface="Times New Roman" panose="02020603050405020304" pitchFamily="18" charset="0"/>
                <a:cs typeface="Times New Roman" panose="02020603050405020304" pitchFamily="18" charset="0"/>
              </a:rPr>
              <a:t>của</a:t>
            </a:r>
            <a:r>
              <a:rPr lang="en-US" sz="2800" b="1" i="1" dirty="0">
                <a:solidFill>
                  <a:srgbClr val="CC0099"/>
                </a:solidFill>
                <a:latin typeface="Times New Roman" panose="02020603050405020304" pitchFamily="18" charset="0"/>
                <a:cs typeface="Times New Roman" panose="02020603050405020304" pitchFamily="18" charset="0"/>
              </a:rPr>
              <a:t> </a:t>
            </a:r>
            <a:r>
              <a:rPr lang="en-US" sz="2800" b="1" i="1" dirty="0" err="1">
                <a:solidFill>
                  <a:srgbClr val="CC0099"/>
                </a:solidFill>
                <a:latin typeface="Times New Roman" panose="02020603050405020304" pitchFamily="18" charset="0"/>
                <a:cs typeface="Times New Roman" panose="02020603050405020304" pitchFamily="18" charset="0"/>
              </a:rPr>
              <a:t>sản</a:t>
            </a:r>
            <a:r>
              <a:rPr lang="en-US" sz="2800" b="1" i="1" dirty="0">
                <a:solidFill>
                  <a:srgbClr val="CC0099"/>
                </a:solidFill>
                <a:latin typeface="Times New Roman" panose="02020603050405020304" pitchFamily="18" charset="0"/>
                <a:cs typeface="Times New Roman" panose="02020603050405020304" pitchFamily="18" charset="0"/>
              </a:rPr>
              <a:t> </a:t>
            </a:r>
            <a:r>
              <a:rPr lang="en-US" sz="2800" b="1" i="1" dirty="0" err="1">
                <a:solidFill>
                  <a:srgbClr val="CC0099"/>
                </a:solidFill>
                <a:latin typeface="Times New Roman" panose="02020603050405020304" pitchFamily="18" charset="0"/>
                <a:cs typeface="Times New Roman" panose="02020603050405020304" pitchFamily="18" charset="0"/>
              </a:rPr>
              <a:t>xuất</a:t>
            </a:r>
            <a:r>
              <a:rPr lang="en-US" sz="2800" i="1" dirty="0">
                <a:solidFill>
                  <a:srgbClr val="0070C0"/>
                </a:solidFill>
                <a:latin typeface="Times New Roman" panose="02020603050405020304" pitchFamily="18" charset="0"/>
                <a:cs typeface="Times New Roman" panose="02020603050405020304" pitchFamily="18" charset="0"/>
              </a:rPr>
              <a:t>” </a:t>
            </a:r>
          </a:p>
          <a:p>
            <a:pPr algn="r" defTabSz="914400" eaLnBrk="0" fontAlgn="base" hangingPunct="0">
              <a:spcBef>
                <a:spcPct val="0"/>
              </a:spcBef>
              <a:spcAft>
                <a:spcPct val="0"/>
              </a:spcAft>
              <a:defRPr/>
            </a:pPr>
            <a:r>
              <a:rPr lang="en-US" sz="2400" b="1" dirty="0" err="1">
                <a:solidFill>
                  <a:srgbClr val="800000"/>
                </a:solidFill>
                <a:latin typeface="Times New Roman" panose="02020603050405020304" pitchFamily="18" charset="0"/>
                <a:cs typeface="Times New Roman" panose="02020603050405020304" pitchFamily="18" charset="0"/>
              </a:rPr>
              <a:t>V.I.Lênin</a:t>
            </a:r>
            <a:endParaRPr lang="en-US" sz="2400" b="1" dirty="0">
              <a:solidFill>
                <a:srgbClr val="800000"/>
              </a:solidFill>
              <a:latin typeface="Times New Roman" panose="02020603050405020304" pitchFamily="18" charset="0"/>
              <a:cs typeface="Times New Roman" panose="02020603050405020304" pitchFamily="18" charset="0"/>
            </a:endParaRPr>
          </a:p>
        </p:txBody>
      </p:sp>
      <p:pic>
        <p:nvPicPr>
          <p:cNvPr id="14" name="Picture 4" descr="Káº¿t quáº£ hÃ¬nh áº£nh cho LÃ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6879" y="2104038"/>
            <a:ext cx="2695417" cy="426765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415789772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74"/>
        <p:cNvGrpSpPr/>
        <p:nvPr/>
      </p:nvGrpSpPr>
      <p:grpSpPr>
        <a:xfrm>
          <a:off x="0" y="0"/>
          <a:ext cx="0" cy="0"/>
          <a:chOff x="0" y="0"/>
          <a:chExt cx="0" cy="0"/>
        </a:xfrm>
      </p:grpSpPr>
      <p:sp>
        <p:nvSpPr>
          <p:cNvPr id="575" name="Google Shape;575;p46"/>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fld id="{00000000-1234-1234-1234-123412341234}" type="slidenum">
              <a:rPr lang="en"/>
              <a:pPr/>
              <a:t>29</a:t>
            </a:fld>
            <a:endParaRPr/>
          </a:p>
        </p:txBody>
      </p:sp>
      <p:sp>
        <p:nvSpPr>
          <p:cNvPr id="12" name="Rectangle 11"/>
          <p:cNvSpPr/>
          <p:nvPr/>
        </p:nvSpPr>
        <p:spPr>
          <a:xfrm>
            <a:off x="2924744" y="1115084"/>
            <a:ext cx="7680308" cy="461665"/>
          </a:xfrm>
          <a:prstGeom prst="rect">
            <a:avLst/>
          </a:prstGeom>
        </p:spPr>
        <p:txBody>
          <a:bodyPr wrap="none">
            <a:spAutoFit/>
          </a:bodyPr>
          <a:lstStyle/>
          <a:p>
            <a:r>
              <a:rPr lang="en-US" altLang="en-US" sz="2400" b="1" dirty="0">
                <a:solidFill>
                  <a:srgbClr val="CC3300"/>
                </a:solidFill>
                <a:cs typeface="Times New Roman" panose="02020603050405020304" pitchFamily="18" charset="0"/>
              </a:rPr>
              <a:t>1.2.1. </a:t>
            </a:r>
            <a:r>
              <a:rPr lang="en-US" altLang="en-US" sz="2400" b="1" dirty="0" err="1">
                <a:solidFill>
                  <a:srgbClr val="CC3300"/>
                </a:solidFill>
                <a:cs typeface="Times New Roman" panose="02020603050405020304" pitchFamily="18" charset="0"/>
              </a:rPr>
              <a:t>Đối</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tượng</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nghiên</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cứu</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của</a:t>
            </a:r>
            <a:r>
              <a:rPr lang="en-US" altLang="en-US" sz="2400" b="1" dirty="0">
                <a:solidFill>
                  <a:srgbClr val="CC3300"/>
                </a:solidFill>
                <a:cs typeface="Times New Roman" panose="02020603050405020304" pitchFamily="18" charset="0"/>
              </a:rPr>
              <a:t> KTCT </a:t>
            </a:r>
            <a:r>
              <a:rPr lang="en-US" altLang="en-US" sz="2400" b="1" dirty="0" err="1">
                <a:solidFill>
                  <a:srgbClr val="CC3300"/>
                </a:solidFill>
                <a:cs typeface="Times New Roman" panose="02020603050405020304" pitchFamily="18" charset="0"/>
              </a:rPr>
              <a:t>Mác</a:t>
            </a:r>
            <a:r>
              <a:rPr lang="en-US" altLang="en-US" sz="2400" b="1" dirty="0">
                <a:solidFill>
                  <a:srgbClr val="CC3300"/>
                </a:solidFill>
                <a:cs typeface="Times New Roman" panose="02020603050405020304" pitchFamily="18" charset="0"/>
              </a:rPr>
              <a:t> - </a:t>
            </a:r>
            <a:r>
              <a:rPr lang="en-US" altLang="en-US" sz="2400" b="1" dirty="0" err="1">
                <a:solidFill>
                  <a:srgbClr val="CC3300"/>
                </a:solidFill>
                <a:cs typeface="Times New Roman" panose="02020603050405020304" pitchFamily="18" charset="0"/>
              </a:rPr>
              <a:t>Lênin</a:t>
            </a:r>
            <a:r>
              <a:rPr lang="en-US" altLang="en-US" sz="2400" b="1" dirty="0">
                <a:solidFill>
                  <a:srgbClr val="CC3300"/>
                </a:solidFill>
                <a:cs typeface="Times New Roman" panose="02020603050405020304" pitchFamily="18" charset="0"/>
              </a:rPr>
              <a:t> </a:t>
            </a:r>
            <a:endParaRPr lang="en-US" sz="2400" dirty="0">
              <a:solidFill>
                <a:srgbClr val="CC3300"/>
              </a:solidFill>
            </a:endParaRPr>
          </a:p>
        </p:txBody>
      </p:sp>
      <p:sp>
        <p:nvSpPr>
          <p:cNvPr id="2" name="Rectangle 1"/>
          <p:cNvSpPr/>
          <p:nvPr/>
        </p:nvSpPr>
        <p:spPr>
          <a:xfrm>
            <a:off x="6064064" y="1698226"/>
            <a:ext cx="1766525" cy="461665"/>
          </a:xfrm>
          <a:prstGeom prst="rect">
            <a:avLst/>
          </a:prstGeom>
          <a:ln>
            <a:solidFill>
              <a:schemeClr val="tx1"/>
            </a:solidFill>
          </a:ln>
        </p:spPr>
        <p:txBody>
          <a:bodyPr wrap="square">
            <a:spAutoFit/>
          </a:bodyPr>
          <a:lstStyle/>
          <a:p>
            <a:pPr algn="ctr"/>
            <a:r>
              <a:rPr lang="es" sz="2400" b="1" dirty="0">
                <a:solidFill>
                  <a:srgbClr val="CC0099"/>
                </a:solidFill>
                <a:latin typeface="Ubuntu"/>
                <a:ea typeface="Ubuntu"/>
                <a:cs typeface="Ubuntu"/>
                <a:sym typeface="Ubuntu"/>
              </a:rPr>
              <a:t>Khái quát</a:t>
            </a:r>
            <a:endParaRPr lang="en-US" sz="2400" dirty="0">
              <a:solidFill>
                <a:srgbClr val="CC0099"/>
              </a:solidFill>
              <a:latin typeface="+mj-lt"/>
            </a:endParaRPr>
          </a:p>
        </p:txBody>
      </p:sp>
      <p:sp>
        <p:nvSpPr>
          <p:cNvPr id="15" name="TextBox 1"/>
          <p:cNvSpPr txBox="1">
            <a:spLocks noChangeArrowheads="1"/>
          </p:cNvSpPr>
          <p:nvPr/>
        </p:nvSpPr>
        <p:spPr bwMode="auto">
          <a:xfrm>
            <a:off x="1865166" y="2159891"/>
            <a:ext cx="10006884"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eaLnBrk="0" fontAlgn="base" hangingPunct="0">
              <a:spcBef>
                <a:spcPct val="0"/>
              </a:spcBef>
              <a:spcAft>
                <a:spcPct val="0"/>
              </a:spcAft>
              <a:buClrTx/>
              <a:buNone/>
            </a:pPr>
            <a:r>
              <a:rPr lang="en-US" altLang="en-US" b="1" i="1" dirty="0">
                <a:solidFill>
                  <a:srgbClr val="000000"/>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Đối</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tượng</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nghiên</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cứu</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của</a:t>
            </a:r>
            <a:r>
              <a:rPr lang="en-US" altLang="en-US" sz="2400" dirty="0">
                <a:solidFill>
                  <a:srgbClr val="000066"/>
                </a:solidFill>
                <a:latin typeface="+mj-lt"/>
                <a:cs typeface="Times New Roman" panose="02020603050405020304" pitchFamily="18" charset="0"/>
              </a:rPr>
              <a:t> KTCT </a:t>
            </a:r>
            <a:r>
              <a:rPr lang="en-US" altLang="en-US" sz="2400" dirty="0" err="1">
                <a:solidFill>
                  <a:srgbClr val="000066"/>
                </a:solidFill>
                <a:latin typeface="+mj-lt"/>
                <a:cs typeface="Times New Roman" panose="02020603050405020304" pitchFamily="18" charset="0"/>
              </a:rPr>
              <a:t>Mác</a:t>
            </a:r>
            <a:r>
              <a:rPr lang="en-US" altLang="en-US" sz="2400" dirty="0">
                <a:solidFill>
                  <a:srgbClr val="000066"/>
                </a:solidFill>
                <a:latin typeface="+mj-lt"/>
                <a:cs typeface="Times New Roman" panose="02020603050405020304" pitchFamily="18" charset="0"/>
              </a:rPr>
              <a:t> – </a:t>
            </a:r>
            <a:r>
              <a:rPr lang="en-US" altLang="en-US" sz="2400" dirty="0" err="1">
                <a:solidFill>
                  <a:srgbClr val="000066"/>
                </a:solidFill>
                <a:latin typeface="+mj-lt"/>
                <a:cs typeface="Times New Roman" panose="02020603050405020304" pitchFamily="18" charset="0"/>
              </a:rPr>
              <a:t>Lênin</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là</a:t>
            </a:r>
            <a:r>
              <a:rPr lang="en-US" altLang="en-US" sz="2400" dirty="0">
                <a:solidFill>
                  <a:srgbClr val="000066"/>
                </a:solidFill>
                <a:latin typeface="+mj-lt"/>
                <a:cs typeface="Times New Roman" panose="02020603050405020304" pitchFamily="18" charset="0"/>
              </a:rPr>
              <a:t> </a:t>
            </a:r>
            <a:r>
              <a:rPr lang="en-US" altLang="en-US" sz="2400" b="1" u="sng" dirty="0" err="1">
                <a:solidFill>
                  <a:srgbClr val="660066"/>
                </a:solidFill>
                <a:latin typeface="+mj-lt"/>
                <a:cs typeface="Times New Roman" panose="02020603050405020304" pitchFamily="18" charset="0"/>
              </a:rPr>
              <a:t>các</a:t>
            </a:r>
            <a:r>
              <a:rPr lang="en-US" altLang="en-US" sz="2400" b="1" u="sng" dirty="0">
                <a:solidFill>
                  <a:srgbClr val="660066"/>
                </a:solidFill>
                <a:latin typeface="+mj-lt"/>
                <a:cs typeface="Times New Roman" panose="02020603050405020304" pitchFamily="18" charset="0"/>
              </a:rPr>
              <a:t> </a:t>
            </a:r>
            <a:r>
              <a:rPr lang="en-US" altLang="en-US" sz="2400" b="1" u="sng" dirty="0" err="1">
                <a:solidFill>
                  <a:srgbClr val="660066"/>
                </a:solidFill>
                <a:latin typeface="+mj-lt"/>
                <a:cs typeface="Times New Roman" panose="02020603050405020304" pitchFamily="18" charset="0"/>
              </a:rPr>
              <a:t>quan</a:t>
            </a:r>
            <a:r>
              <a:rPr lang="en-US" altLang="en-US" sz="2400" b="1" u="sng" dirty="0">
                <a:solidFill>
                  <a:srgbClr val="660066"/>
                </a:solidFill>
                <a:latin typeface="+mj-lt"/>
                <a:cs typeface="Times New Roman" panose="02020603050405020304" pitchFamily="18" charset="0"/>
              </a:rPr>
              <a:t> </a:t>
            </a:r>
            <a:r>
              <a:rPr lang="en-US" altLang="en-US" sz="2400" b="1" u="sng" dirty="0" err="1">
                <a:solidFill>
                  <a:srgbClr val="660066"/>
                </a:solidFill>
                <a:latin typeface="+mj-lt"/>
                <a:cs typeface="Times New Roman" panose="02020603050405020304" pitchFamily="18" charset="0"/>
              </a:rPr>
              <a:t>hệ</a:t>
            </a:r>
            <a:r>
              <a:rPr lang="en-US" altLang="en-US" sz="2400" b="1" u="sng" dirty="0">
                <a:solidFill>
                  <a:srgbClr val="660066"/>
                </a:solidFill>
                <a:latin typeface="+mj-lt"/>
                <a:cs typeface="Times New Roman" panose="02020603050405020304" pitchFamily="18" charset="0"/>
              </a:rPr>
              <a:t> </a:t>
            </a:r>
            <a:r>
              <a:rPr lang="en-US" altLang="en-US" sz="2400" b="1" u="sng" dirty="0" err="1">
                <a:solidFill>
                  <a:srgbClr val="660066"/>
                </a:solidFill>
                <a:latin typeface="+mj-lt"/>
                <a:cs typeface="Times New Roman" panose="02020603050405020304" pitchFamily="18" charset="0"/>
              </a:rPr>
              <a:t>xã</a:t>
            </a:r>
            <a:r>
              <a:rPr lang="en-US" altLang="en-US" sz="2400" b="1" u="sng" dirty="0">
                <a:solidFill>
                  <a:srgbClr val="660066"/>
                </a:solidFill>
                <a:latin typeface="+mj-lt"/>
                <a:cs typeface="Times New Roman" panose="02020603050405020304" pitchFamily="18" charset="0"/>
              </a:rPr>
              <a:t> </a:t>
            </a:r>
            <a:r>
              <a:rPr lang="en-US" altLang="en-US" sz="2400" b="1" u="sng" dirty="0" err="1">
                <a:solidFill>
                  <a:srgbClr val="660066"/>
                </a:solidFill>
                <a:latin typeface="+mj-lt"/>
                <a:cs typeface="Times New Roman" panose="02020603050405020304" pitchFamily="18" charset="0"/>
              </a:rPr>
              <a:t>hội</a:t>
            </a:r>
            <a:r>
              <a:rPr lang="en-US" altLang="en-US" sz="2400" b="1" u="sng" dirty="0">
                <a:solidFill>
                  <a:srgbClr val="660066"/>
                </a:solidFill>
                <a:latin typeface="+mj-lt"/>
                <a:cs typeface="Times New Roman" panose="02020603050405020304" pitchFamily="18" charset="0"/>
              </a:rPr>
              <a:t> </a:t>
            </a:r>
            <a:r>
              <a:rPr lang="en-US" altLang="en-US" sz="2400" b="1" u="sng" dirty="0" err="1">
                <a:solidFill>
                  <a:srgbClr val="660066"/>
                </a:solidFill>
                <a:latin typeface="+mj-lt"/>
                <a:cs typeface="Times New Roman" panose="02020603050405020304" pitchFamily="18" charset="0"/>
              </a:rPr>
              <a:t>của</a:t>
            </a:r>
            <a:r>
              <a:rPr lang="en-US" altLang="en-US" sz="2400" b="1" u="sng" dirty="0">
                <a:solidFill>
                  <a:srgbClr val="660066"/>
                </a:solidFill>
                <a:latin typeface="+mj-lt"/>
                <a:cs typeface="Times New Roman" panose="02020603050405020304" pitchFamily="18" charset="0"/>
              </a:rPr>
              <a:t> </a:t>
            </a:r>
            <a:r>
              <a:rPr lang="en-US" altLang="en-US" sz="2400" b="1" u="sng" dirty="0" err="1">
                <a:solidFill>
                  <a:srgbClr val="660066"/>
                </a:solidFill>
                <a:latin typeface="+mj-lt"/>
                <a:cs typeface="Times New Roman" panose="02020603050405020304" pitchFamily="18" charset="0"/>
              </a:rPr>
              <a:t>sản</a:t>
            </a:r>
            <a:r>
              <a:rPr lang="en-US" altLang="en-US" sz="2400" b="1" u="sng" dirty="0">
                <a:solidFill>
                  <a:srgbClr val="660066"/>
                </a:solidFill>
                <a:latin typeface="+mj-lt"/>
                <a:cs typeface="Times New Roman" panose="02020603050405020304" pitchFamily="18" charset="0"/>
              </a:rPr>
              <a:t> </a:t>
            </a:r>
            <a:r>
              <a:rPr lang="en-US" altLang="en-US" sz="2400" b="1" u="sng" dirty="0" err="1">
                <a:solidFill>
                  <a:srgbClr val="660066"/>
                </a:solidFill>
                <a:latin typeface="+mj-lt"/>
                <a:cs typeface="Times New Roman" panose="02020603050405020304" pitchFamily="18" charset="0"/>
              </a:rPr>
              <a:t>xuất</a:t>
            </a:r>
            <a:r>
              <a:rPr lang="en-US" altLang="en-US" sz="2400" b="1" u="sng" dirty="0">
                <a:solidFill>
                  <a:srgbClr val="660066"/>
                </a:solidFill>
                <a:latin typeface="+mj-lt"/>
                <a:cs typeface="Times New Roman" panose="02020603050405020304" pitchFamily="18" charset="0"/>
              </a:rPr>
              <a:t> </a:t>
            </a:r>
            <a:r>
              <a:rPr lang="en-US" altLang="en-US" sz="2400" b="1" u="sng" dirty="0" err="1">
                <a:solidFill>
                  <a:srgbClr val="660066"/>
                </a:solidFill>
                <a:latin typeface="+mj-lt"/>
                <a:cs typeface="Times New Roman" panose="02020603050405020304" pitchFamily="18" charset="0"/>
              </a:rPr>
              <a:t>và</a:t>
            </a:r>
            <a:r>
              <a:rPr lang="en-US" altLang="en-US" sz="2400" b="1" u="sng" dirty="0">
                <a:solidFill>
                  <a:srgbClr val="660066"/>
                </a:solidFill>
                <a:latin typeface="+mj-lt"/>
                <a:cs typeface="Times New Roman" panose="02020603050405020304" pitchFamily="18" charset="0"/>
              </a:rPr>
              <a:t> </a:t>
            </a:r>
            <a:r>
              <a:rPr lang="en-US" altLang="en-US" sz="2400" b="1" u="sng" dirty="0" err="1">
                <a:solidFill>
                  <a:srgbClr val="660066"/>
                </a:solidFill>
                <a:latin typeface="+mj-lt"/>
                <a:cs typeface="Times New Roman" panose="02020603050405020304" pitchFamily="18" charset="0"/>
              </a:rPr>
              <a:t>trao</a:t>
            </a:r>
            <a:r>
              <a:rPr lang="en-US" altLang="en-US" sz="2400" b="1" u="sng" dirty="0">
                <a:solidFill>
                  <a:srgbClr val="660066"/>
                </a:solidFill>
                <a:latin typeface="+mj-lt"/>
                <a:cs typeface="Times New Roman" panose="02020603050405020304" pitchFamily="18" charset="0"/>
              </a:rPr>
              <a:t> </a:t>
            </a:r>
            <a:r>
              <a:rPr lang="en-US" altLang="en-US" sz="2400" b="1" u="sng" dirty="0" err="1">
                <a:solidFill>
                  <a:srgbClr val="660066"/>
                </a:solidFill>
                <a:latin typeface="+mj-lt"/>
                <a:cs typeface="Times New Roman" panose="02020603050405020304" pitchFamily="18" charset="0"/>
              </a:rPr>
              <a:t>đổi</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mà</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các</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quan</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hệ</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này</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được</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đặt</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trong</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sự</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liên</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hệ</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biện</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chứng</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với</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trình</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độ</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phát</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triển</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của</a:t>
            </a:r>
            <a:r>
              <a:rPr lang="en-US" altLang="en-US" sz="2400" dirty="0">
                <a:solidFill>
                  <a:srgbClr val="000066"/>
                </a:solidFill>
                <a:latin typeface="+mj-lt"/>
                <a:cs typeface="Times New Roman" panose="02020603050405020304" pitchFamily="18" charset="0"/>
              </a:rPr>
              <a:t> LLSX </a:t>
            </a:r>
            <a:r>
              <a:rPr lang="en-US" altLang="en-US" sz="2400" dirty="0" err="1">
                <a:solidFill>
                  <a:srgbClr val="000066"/>
                </a:solidFill>
                <a:latin typeface="+mj-lt"/>
                <a:cs typeface="Times New Roman" panose="02020603050405020304" pitchFamily="18" charset="0"/>
              </a:rPr>
              <a:t>và</a:t>
            </a:r>
            <a:r>
              <a:rPr lang="en-US" altLang="en-US" sz="2400" dirty="0">
                <a:solidFill>
                  <a:srgbClr val="000066"/>
                </a:solidFill>
                <a:latin typeface="+mj-lt"/>
                <a:cs typeface="Times New Roman" panose="02020603050405020304" pitchFamily="18" charset="0"/>
              </a:rPr>
              <a:t> KTTT </a:t>
            </a:r>
            <a:r>
              <a:rPr lang="en-US" altLang="en-US" sz="2400" dirty="0" err="1">
                <a:solidFill>
                  <a:srgbClr val="000066"/>
                </a:solidFill>
                <a:latin typeface="+mj-lt"/>
                <a:cs typeface="Times New Roman" panose="02020603050405020304" pitchFamily="18" charset="0"/>
              </a:rPr>
              <a:t>tương</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ứng</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của</a:t>
            </a:r>
            <a:r>
              <a:rPr lang="en-US" altLang="en-US" sz="2400" dirty="0">
                <a:solidFill>
                  <a:srgbClr val="000066"/>
                </a:solidFill>
                <a:latin typeface="+mj-lt"/>
                <a:cs typeface="Times New Roman" panose="02020603050405020304" pitchFamily="18" charset="0"/>
              </a:rPr>
              <a:t> PTSX </a:t>
            </a:r>
            <a:r>
              <a:rPr lang="en-US" altLang="en-US" sz="2400" dirty="0" err="1">
                <a:solidFill>
                  <a:srgbClr val="000066"/>
                </a:solidFill>
                <a:latin typeface="+mj-lt"/>
                <a:cs typeface="Times New Roman" panose="02020603050405020304" pitchFamily="18" charset="0"/>
              </a:rPr>
              <a:t>nhất</a:t>
            </a:r>
            <a:r>
              <a:rPr lang="en-US" altLang="en-US" sz="2400" dirty="0">
                <a:solidFill>
                  <a:srgbClr val="000066"/>
                </a:solidFill>
                <a:latin typeface="+mj-lt"/>
                <a:cs typeface="Times New Roman" panose="02020603050405020304" pitchFamily="18" charset="0"/>
              </a:rPr>
              <a:t> </a:t>
            </a:r>
            <a:r>
              <a:rPr lang="en-US" altLang="en-US" sz="2400" dirty="0" err="1">
                <a:solidFill>
                  <a:srgbClr val="000066"/>
                </a:solidFill>
                <a:latin typeface="+mj-lt"/>
                <a:cs typeface="Times New Roman" panose="02020603050405020304" pitchFamily="18" charset="0"/>
              </a:rPr>
              <a:t>định</a:t>
            </a:r>
            <a:r>
              <a:rPr lang="en-US" altLang="en-US" sz="2400" dirty="0">
                <a:solidFill>
                  <a:srgbClr val="000066"/>
                </a:solidFill>
                <a:latin typeface="+mj-lt"/>
                <a:cs typeface="Times New Roman" panose="02020603050405020304" pitchFamily="18" charset="0"/>
              </a:rPr>
              <a:t>.</a:t>
            </a:r>
          </a:p>
        </p:txBody>
      </p:sp>
      <p:graphicFrame>
        <p:nvGraphicFramePr>
          <p:cNvPr id="13" name="Diagram 12">
            <a:extLst>
              <a:ext uri="{FF2B5EF4-FFF2-40B4-BE49-F238E27FC236}">
                <a16:creationId xmlns:a16="http://schemas.microsoft.com/office/drawing/2014/main" xmlns="" id="{EC004027-B54A-44CA-9F84-79FFE0BE9C9E}"/>
              </a:ext>
            </a:extLst>
          </p:cNvPr>
          <p:cNvGraphicFramePr/>
          <p:nvPr>
            <p:extLst>
              <p:ext uri="{D42A27DB-BD31-4B8C-83A1-F6EECF244321}">
                <p14:modId xmlns:p14="http://schemas.microsoft.com/office/powerpoint/2010/main" val="1210724258"/>
              </p:ext>
            </p:extLst>
          </p:nvPr>
        </p:nvGraphicFramePr>
        <p:xfrm>
          <a:off x="3716898" y="3232991"/>
          <a:ext cx="6096000" cy="382445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8" name="Picture 7"/>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2640652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2150170" y="1332521"/>
            <a:ext cx="7680308" cy="461665"/>
          </a:xfrm>
          <a:prstGeom prst="rect">
            <a:avLst/>
          </a:prstGeom>
        </p:spPr>
        <p:txBody>
          <a:bodyPr wrap="none">
            <a:spAutoFit/>
          </a:bodyPr>
          <a:lstStyle/>
          <a:p>
            <a:r>
              <a:rPr lang="en-US" altLang="en-US" sz="2400" b="1" dirty="0">
                <a:solidFill>
                  <a:srgbClr val="CC3300"/>
                </a:solidFill>
                <a:cs typeface="Times New Roman" panose="02020603050405020304" pitchFamily="18" charset="0"/>
              </a:rPr>
              <a:t>1.2.1. </a:t>
            </a:r>
            <a:r>
              <a:rPr lang="en-US" altLang="en-US" sz="2400" b="1" dirty="0" err="1">
                <a:solidFill>
                  <a:srgbClr val="CC3300"/>
                </a:solidFill>
                <a:cs typeface="Times New Roman" panose="02020603050405020304" pitchFamily="18" charset="0"/>
              </a:rPr>
              <a:t>Đối</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tượng</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nghiên</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cứu</a:t>
            </a:r>
            <a:r>
              <a:rPr lang="en-US" altLang="en-US" sz="2400" b="1" dirty="0">
                <a:solidFill>
                  <a:srgbClr val="CC3300"/>
                </a:solidFill>
                <a:cs typeface="Times New Roman" panose="02020603050405020304" pitchFamily="18" charset="0"/>
              </a:rPr>
              <a:t> </a:t>
            </a:r>
            <a:r>
              <a:rPr lang="en-US" altLang="en-US" sz="2400" b="1" dirty="0" err="1">
                <a:solidFill>
                  <a:srgbClr val="CC3300"/>
                </a:solidFill>
                <a:cs typeface="Times New Roman" panose="02020603050405020304" pitchFamily="18" charset="0"/>
              </a:rPr>
              <a:t>của</a:t>
            </a:r>
            <a:r>
              <a:rPr lang="en-US" altLang="en-US" sz="2400" b="1" dirty="0">
                <a:solidFill>
                  <a:srgbClr val="CC3300"/>
                </a:solidFill>
                <a:cs typeface="Times New Roman" panose="02020603050405020304" pitchFamily="18" charset="0"/>
              </a:rPr>
              <a:t> KTCT </a:t>
            </a:r>
            <a:r>
              <a:rPr lang="en-US" altLang="en-US" sz="2400" b="1" dirty="0" err="1">
                <a:solidFill>
                  <a:srgbClr val="CC3300"/>
                </a:solidFill>
                <a:cs typeface="Times New Roman" panose="02020603050405020304" pitchFamily="18" charset="0"/>
              </a:rPr>
              <a:t>Mác</a:t>
            </a:r>
            <a:r>
              <a:rPr lang="en-US" altLang="en-US" sz="2400" b="1" dirty="0">
                <a:solidFill>
                  <a:srgbClr val="CC3300"/>
                </a:solidFill>
                <a:cs typeface="Times New Roman" panose="02020603050405020304" pitchFamily="18" charset="0"/>
              </a:rPr>
              <a:t> - </a:t>
            </a:r>
            <a:r>
              <a:rPr lang="en-US" altLang="en-US" sz="2400" b="1" dirty="0" err="1">
                <a:solidFill>
                  <a:srgbClr val="CC3300"/>
                </a:solidFill>
                <a:cs typeface="Times New Roman" panose="02020603050405020304" pitchFamily="18" charset="0"/>
              </a:rPr>
              <a:t>Lênin</a:t>
            </a:r>
            <a:r>
              <a:rPr lang="en-US" altLang="en-US" sz="2400" b="1" dirty="0">
                <a:solidFill>
                  <a:srgbClr val="CC3300"/>
                </a:solidFill>
                <a:cs typeface="Times New Roman" panose="02020603050405020304" pitchFamily="18" charset="0"/>
              </a:rPr>
              <a:t> </a:t>
            </a:r>
            <a:endParaRPr lang="en-US" sz="2400" dirty="0">
              <a:solidFill>
                <a:srgbClr val="CC3300"/>
              </a:solidFill>
            </a:endParaRPr>
          </a:p>
        </p:txBody>
      </p:sp>
      <p:sp>
        <p:nvSpPr>
          <p:cNvPr id="7" name="TextBox 6"/>
          <p:cNvSpPr txBox="1">
            <a:spLocks noChangeArrowheads="1"/>
          </p:cNvSpPr>
          <p:nvPr/>
        </p:nvSpPr>
        <p:spPr bwMode="auto">
          <a:xfrm>
            <a:off x="358924" y="1794186"/>
            <a:ext cx="76033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400" dirty="0" err="1">
                <a:solidFill>
                  <a:srgbClr val="008000"/>
                </a:solidFill>
                <a:latin typeface="+mj-lt"/>
                <a:cs typeface="Times New Roman" panose="02020603050405020304" pitchFamily="18" charset="0"/>
              </a:rPr>
              <a:t>Mục</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đích</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nghiên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cứu</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của</a:t>
            </a:r>
            <a:r>
              <a:rPr lang="en-US" altLang="en-US" sz="2400" dirty="0">
                <a:solidFill>
                  <a:srgbClr val="008000"/>
                </a:solidFill>
                <a:latin typeface="+mj-lt"/>
                <a:cs typeface="Times New Roman" panose="02020603050405020304" pitchFamily="18" charset="0"/>
              </a:rPr>
              <a:t> KTCT </a:t>
            </a:r>
            <a:r>
              <a:rPr lang="en-US" altLang="en-US" sz="2400" dirty="0" err="1">
                <a:solidFill>
                  <a:srgbClr val="008000"/>
                </a:solidFill>
                <a:latin typeface="+mj-lt"/>
                <a:cs typeface="Times New Roman" panose="02020603050405020304" pitchFamily="18" charset="0"/>
              </a:rPr>
              <a:t>Mác</a:t>
            </a:r>
            <a:r>
              <a:rPr lang="en-US" altLang="en-US" sz="2400" dirty="0">
                <a:solidFill>
                  <a:srgbClr val="008000"/>
                </a:solidFill>
                <a:latin typeface="+mj-lt"/>
                <a:cs typeface="Times New Roman" panose="02020603050405020304" pitchFamily="18" charset="0"/>
              </a:rPr>
              <a:t> – </a:t>
            </a:r>
            <a:r>
              <a:rPr lang="en-US" altLang="en-US" sz="2400" dirty="0" err="1">
                <a:solidFill>
                  <a:srgbClr val="008000"/>
                </a:solidFill>
                <a:latin typeface="+mj-lt"/>
                <a:cs typeface="Times New Roman" panose="02020603050405020304" pitchFamily="18" charset="0"/>
              </a:rPr>
              <a:t>Lênin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là</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gì</a:t>
            </a:r>
            <a:r>
              <a:rPr lang="en-US" altLang="en-US" sz="2400" dirty="0">
                <a:solidFill>
                  <a:srgbClr val="008000"/>
                </a:solidFill>
                <a:latin typeface="+mj-lt"/>
                <a:cs typeface="Times New Roman" panose="02020603050405020304" pitchFamily="18" charset="0"/>
              </a:rPr>
              <a:t>?</a:t>
            </a:r>
          </a:p>
        </p:txBody>
      </p:sp>
      <p:sp>
        <p:nvSpPr>
          <p:cNvPr id="8" name="TextBox 7"/>
          <p:cNvSpPr txBox="1"/>
          <p:nvPr/>
        </p:nvSpPr>
        <p:spPr>
          <a:xfrm>
            <a:off x="1694536" y="2290779"/>
            <a:ext cx="3600450" cy="1446550"/>
          </a:xfrm>
          <a:prstGeom prst="rect">
            <a:avLst/>
          </a:prstGeom>
        </p:spPr>
        <p:style>
          <a:lnRef idx="2">
            <a:schemeClr val="accent6"/>
          </a:lnRef>
          <a:fillRef idx="1">
            <a:schemeClr val="lt1"/>
          </a:fillRef>
          <a:effectRef idx="0">
            <a:schemeClr val="accent6"/>
          </a:effectRef>
          <a:fontRef idx="minor">
            <a:schemeClr val="dk1"/>
          </a:fontRef>
        </p:style>
        <p:txBody>
          <a:bodyPr>
            <a:spAutoFit/>
          </a:bodyPr>
          <a:lstStyle/>
          <a:p>
            <a:pPr algn="ctr" defTabSz="914400" eaLnBrk="0" fontAlgn="base" hangingPunct="0">
              <a:spcBef>
                <a:spcPct val="0"/>
              </a:spcBef>
              <a:spcAft>
                <a:spcPct val="0"/>
              </a:spcAft>
              <a:defRPr/>
            </a:pPr>
            <a:r>
              <a:rPr lang="en-US" sz="2200" dirty="0" err="1">
                <a:solidFill>
                  <a:srgbClr val="000066"/>
                </a:solidFill>
                <a:latin typeface="+mj-lt"/>
                <a:cs typeface="Times New Roman" panose="02020603050405020304" pitchFamily="18" charset="0"/>
              </a:rPr>
              <a:t>Tìm</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ra</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những</a:t>
            </a:r>
            <a:r>
              <a:rPr lang="en-US" sz="2200" dirty="0">
                <a:solidFill>
                  <a:srgbClr val="000066"/>
                </a:solidFill>
                <a:latin typeface="+mj-lt"/>
                <a:cs typeface="Times New Roman" panose="02020603050405020304" pitchFamily="18" charset="0"/>
              </a:rPr>
              <a:t> </a:t>
            </a:r>
            <a:r>
              <a:rPr lang="en-US" sz="2200" b="1" dirty="0" err="1">
                <a:solidFill>
                  <a:srgbClr val="FF00FF"/>
                </a:solidFill>
                <a:latin typeface="+mj-lt"/>
                <a:cs typeface="Times New Roman" panose="02020603050405020304" pitchFamily="18" charset="0"/>
              </a:rPr>
              <a:t>quy</a:t>
            </a:r>
            <a:r>
              <a:rPr lang="en-US" sz="2200" b="1" dirty="0">
                <a:solidFill>
                  <a:srgbClr val="FF00FF"/>
                </a:solidFill>
                <a:latin typeface="+mj-lt"/>
                <a:cs typeface="Times New Roman" panose="02020603050405020304" pitchFamily="18" charset="0"/>
              </a:rPr>
              <a:t> </a:t>
            </a:r>
            <a:r>
              <a:rPr lang="en-US" sz="2200" b="1" dirty="0" err="1">
                <a:solidFill>
                  <a:srgbClr val="FF00FF"/>
                </a:solidFill>
                <a:latin typeface="+mj-lt"/>
                <a:cs typeface="Times New Roman" panose="02020603050405020304" pitchFamily="18" charset="0"/>
              </a:rPr>
              <a:t>luật</a:t>
            </a:r>
            <a:r>
              <a:rPr lang="en-US" sz="2200" b="1" dirty="0">
                <a:solidFill>
                  <a:srgbClr val="FF00FF"/>
                </a:solidFill>
                <a:latin typeface="+mj-lt"/>
                <a:cs typeface="Times New Roman" panose="02020603050405020304" pitchFamily="18" charset="0"/>
              </a:rPr>
              <a:t> </a:t>
            </a:r>
            <a:r>
              <a:rPr lang="en-US" sz="2200" b="1" dirty="0" err="1">
                <a:solidFill>
                  <a:srgbClr val="FF00FF"/>
                </a:solidFill>
                <a:latin typeface="+mj-lt"/>
                <a:cs typeface="Times New Roman" panose="02020603050405020304" pitchFamily="18" charset="0"/>
              </a:rPr>
              <a:t>kinh</a:t>
            </a:r>
            <a:r>
              <a:rPr lang="en-US" sz="2200" b="1" dirty="0">
                <a:solidFill>
                  <a:srgbClr val="FF00FF"/>
                </a:solidFill>
                <a:latin typeface="+mj-lt"/>
                <a:cs typeface="Times New Roman" panose="02020603050405020304" pitchFamily="18" charset="0"/>
              </a:rPr>
              <a:t> </a:t>
            </a:r>
            <a:r>
              <a:rPr lang="en-US" sz="2200" b="1" dirty="0" err="1">
                <a:solidFill>
                  <a:srgbClr val="FF00FF"/>
                </a:solidFill>
                <a:latin typeface="+mj-lt"/>
                <a:cs typeface="Times New Roman" panose="02020603050405020304" pitchFamily="18" charset="0"/>
              </a:rPr>
              <a:t>tế</a:t>
            </a:r>
            <a:r>
              <a:rPr lang="en-US" sz="2200" b="1" dirty="0">
                <a:solidFill>
                  <a:srgbClr val="FF00FF"/>
                </a:solidFill>
                <a:latin typeface="+mj-lt"/>
                <a:cs typeface="Times New Roman" panose="02020603050405020304" pitchFamily="18" charset="0"/>
              </a:rPr>
              <a:t> chi </a:t>
            </a:r>
            <a:r>
              <a:rPr lang="en-US" sz="2200" b="1" dirty="0" err="1">
                <a:solidFill>
                  <a:srgbClr val="FF00FF"/>
                </a:solidFill>
                <a:latin typeface="+mj-lt"/>
                <a:cs typeface="Times New Roman" panose="02020603050405020304" pitchFamily="18" charset="0"/>
              </a:rPr>
              <a:t>phối</a:t>
            </a:r>
            <a:r>
              <a:rPr lang="en-US" sz="2200" b="1" dirty="0">
                <a:solidFill>
                  <a:srgbClr val="FF00FF"/>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sự</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vận</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động</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và</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phát</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triển</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của</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phương</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thức</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sản</a:t>
            </a:r>
            <a:r>
              <a:rPr lang="en-US" sz="2200" dirty="0">
                <a:solidFill>
                  <a:srgbClr val="000066"/>
                </a:solidFill>
                <a:latin typeface="+mj-lt"/>
                <a:cs typeface="Times New Roman" panose="02020603050405020304" pitchFamily="18" charset="0"/>
              </a:rPr>
              <a:t> </a:t>
            </a:r>
            <a:r>
              <a:rPr lang="en-US" sz="2200" dirty="0" err="1">
                <a:solidFill>
                  <a:srgbClr val="000066"/>
                </a:solidFill>
                <a:latin typeface="+mj-lt"/>
                <a:cs typeface="Times New Roman" panose="02020603050405020304" pitchFamily="18" charset="0"/>
              </a:rPr>
              <a:t>xuất</a:t>
            </a:r>
            <a:endParaRPr lang="en-US" sz="2200" dirty="0">
              <a:solidFill>
                <a:srgbClr val="000066"/>
              </a:solidFill>
              <a:latin typeface="+mj-lt"/>
              <a:cs typeface="Times New Roman" panose="02020603050405020304" pitchFamily="18" charset="0"/>
            </a:endParaRPr>
          </a:p>
        </p:txBody>
      </p:sp>
      <p:sp>
        <p:nvSpPr>
          <p:cNvPr id="9" name="TextBox 8"/>
          <p:cNvSpPr txBox="1">
            <a:spLocks noChangeArrowheads="1"/>
          </p:cNvSpPr>
          <p:nvPr/>
        </p:nvSpPr>
        <p:spPr bwMode="auto">
          <a:xfrm>
            <a:off x="3456464" y="4698731"/>
            <a:ext cx="4333986" cy="14465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200" dirty="0" err="1">
                <a:solidFill>
                  <a:srgbClr val="000000"/>
                </a:solidFill>
                <a:latin typeface="+mj-lt"/>
                <a:cs typeface="Times New Roman" panose="02020603050405020304" pitchFamily="18" charset="0"/>
              </a:rPr>
              <a:t>Giải</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quyết</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hài</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hòa</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các</a:t>
            </a:r>
            <a:r>
              <a:rPr lang="en-US" altLang="en-US" sz="2200" dirty="0">
                <a:solidFill>
                  <a:srgbClr val="000000"/>
                </a:solidFill>
                <a:latin typeface="+mj-lt"/>
                <a:cs typeface="Times New Roman" panose="02020603050405020304" pitchFamily="18" charset="0"/>
              </a:rPr>
              <a:t> </a:t>
            </a:r>
            <a:r>
              <a:rPr lang="en-US" altLang="en-US" sz="2200" b="1" dirty="0" err="1">
                <a:solidFill>
                  <a:srgbClr val="000000"/>
                </a:solidFill>
                <a:latin typeface="+mj-lt"/>
                <a:cs typeface="Times New Roman" panose="02020603050405020304" pitchFamily="18" charset="0"/>
              </a:rPr>
              <a:t>quan</a:t>
            </a:r>
            <a:r>
              <a:rPr lang="en-US" altLang="en-US" sz="2200" b="1" dirty="0">
                <a:solidFill>
                  <a:srgbClr val="000000"/>
                </a:solidFill>
                <a:latin typeface="+mj-lt"/>
                <a:cs typeface="Times New Roman" panose="02020603050405020304" pitchFamily="18" charset="0"/>
              </a:rPr>
              <a:t> </a:t>
            </a:r>
            <a:r>
              <a:rPr lang="en-US" altLang="en-US" sz="2200" b="1" dirty="0" err="1">
                <a:solidFill>
                  <a:srgbClr val="000000"/>
                </a:solidFill>
                <a:latin typeface="+mj-lt"/>
                <a:cs typeface="Times New Roman" panose="02020603050405020304" pitchFamily="18" charset="0"/>
              </a:rPr>
              <a:t>hệ</a:t>
            </a:r>
            <a:r>
              <a:rPr lang="en-US" altLang="en-US" sz="2200" b="1" dirty="0">
                <a:solidFill>
                  <a:srgbClr val="000000"/>
                </a:solidFill>
                <a:latin typeface="+mj-lt"/>
                <a:cs typeface="Times New Roman" panose="02020603050405020304" pitchFamily="18" charset="0"/>
              </a:rPr>
              <a:t> </a:t>
            </a:r>
            <a:r>
              <a:rPr lang="en-US" altLang="en-US" sz="2200" b="1" dirty="0" err="1">
                <a:solidFill>
                  <a:srgbClr val="000000"/>
                </a:solidFill>
                <a:latin typeface="+mj-lt"/>
                <a:cs typeface="Times New Roman" panose="02020603050405020304" pitchFamily="18" charset="0"/>
              </a:rPr>
              <a:t>lợi</a:t>
            </a:r>
            <a:r>
              <a:rPr lang="en-US" altLang="en-US" sz="2200" b="1" dirty="0">
                <a:solidFill>
                  <a:srgbClr val="000000"/>
                </a:solidFill>
                <a:latin typeface="+mj-lt"/>
                <a:cs typeface="Times New Roman" panose="02020603050405020304" pitchFamily="18" charset="0"/>
              </a:rPr>
              <a:t> </a:t>
            </a:r>
            <a:r>
              <a:rPr lang="en-US" altLang="en-US" sz="2200" b="1" dirty="0" err="1">
                <a:solidFill>
                  <a:srgbClr val="000000"/>
                </a:solidFill>
                <a:latin typeface="+mj-lt"/>
                <a:cs typeface="Times New Roman" panose="02020603050405020304" pitchFamily="18" charset="0"/>
              </a:rPr>
              <a:t>ích</a:t>
            </a:r>
            <a:r>
              <a:rPr lang="en-US" altLang="en-US" sz="2200" b="1" dirty="0">
                <a:solidFill>
                  <a:srgbClr val="000000"/>
                </a:solidFill>
                <a:latin typeface="+mj-lt"/>
                <a:cs typeface="Times New Roman" panose="02020603050405020304" pitchFamily="18" charset="0"/>
              </a:rPr>
              <a:t> </a:t>
            </a:r>
            <a:r>
              <a:rPr lang="en-US" altLang="en-US" sz="2200" dirty="0">
                <a:solidFill>
                  <a:srgbClr val="000000"/>
                </a:solidFill>
                <a:latin typeface="+mj-lt"/>
                <a:cs typeface="Times New Roman" panose="02020603050405020304" pitchFamily="18" charset="0"/>
              </a:rPr>
              <a:t>=&gt; </a:t>
            </a:r>
            <a:r>
              <a:rPr lang="en-US" altLang="en-US" sz="2200" dirty="0" err="1">
                <a:solidFill>
                  <a:srgbClr val="000000"/>
                </a:solidFill>
                <a:latin typeface="+mj-lt"/>
                <a:cs typeface="Times New Roman" panose="02020603050405020304" pitchFamily="18" charset="0"/>
              </a:rPr>
              <a:t>tạo</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động</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lực</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cho</a:t>
            </a:r>
            <a:r>
              <a:rPr lang="en-US" altLang="en-US" sz="2200" dirty="0">
                <a:solidFill>
                  <a:srgbClr val="000000"/>
                </a:solidFill>
                <a:latin typeface="+mj-lt"/>
                <a:cs typeface="Times New Roman" panose="02020603050405020304" pitchFamily="18" charset="0"/>
              </a:rPr>
              <a:t> con </a:t>
            </a:r>
            <a:r>
              <a:rPr lang="en-US" altLang="en-US" sz="2200" dirty="0" err="1">
                <a:solidFill>
                  <a:srgbClr val="000000"/>
                </a:solidFill>
                <a:latin typeface="+mj-lt"/>
                <a:cs typeface="Times New Roman" panose="02020603050405020304" pitchFamily="18" charset="0"/>
              </a:rPr>
              <a:t>người</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sáng</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tạo</a:t>
            </a:r>
            <a:r>
              <a:rPr lang="en-US" altLang="en-US" sz="2200" dirty="0">
                <a:solidFill>
                  <a:srgbClr val="000000"/>
                </a:solidFill>
                <a:latin typeface="+mj-lt"/>
                <a:cs typeface="Times New Roman" panose="02020603050405020304" pitchFamily="18" charset="0"/>
              </a:rPr>
              <a:t> =&gt; </a:t>
            </a:r>
            <a:r>
              <a:rPr lang="en-US" altLang="en-US" sz="2200" dirty="0" err="1">
                <a:solidFill>
                  <a:srgbClr val="000000"/>
                </a:solidFill>
                <a:latin typeface="+mj-lt"/>
                <a:cs typeface="Times New Roman" panose="02020603050405020304" pitchFamily="18" charset="0"/>
              </a:rPr>
              <a:t>thúc</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đẩy</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sự</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phát</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triển</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toàn</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diện</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của</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xã</a:t>
            </a:r>
            <a:r>
              <a:rPr lang="en-US" altLang="en-US" sz="2200" dirty="0">
                <a:solidFill>
                  <a:srgbClr val="000000"/>
                </a:solidFill>
                <a:latin typeface="+mj-lt"/>
                <a:cs typeface="Times New Roman" panose="02020603050405020304" pitchFamily="18" charset="0"/>
              </a:rPr>
              <a:t> </a:t>
            </a:r>
            <a:r>
              <a:rPr lang="en-US" altLang="en-US" sz="2200" dirty="0" err="1">
                <a:solidFill>
                  <a:srgbClr val="000000"/>
                </a:solidFill>
                <a:latin typeface="+mj-lt"/>
                <a:cs typeface="Times New Roman" panose="02020603050405020304" pitchFamily="18" charset="0"/>
              </a:rPr>
              <a:t>hội</a:t>
            </a:r>
            <a:endParaRPr lang="en-US" altLang="en-US" sz="2200" dirty="0">
              <a:solidFill>
                <a:srgbClr val="000000"/>
              </a:solidFill>
              <a:latin typeface="+mj-lt"/>
              <a:cs typeface="Times New Roman" panose="02020603050405020304" pitchFamily="18" charset="0"/>
            </a:endParaRPr>
          </a:p>
        </p:txBody>
      </p:sp>
      <p:pic>
        <p:nvPicPr>
          <p:cNvPr id="2050" name="Picture 2" descr="Bảo vệ Chủ nghĩa Mác – Lênin, tư tưởng Hồ Chí Minh trong bối cảnh mới | Tạp  chí Tuyên giá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14975" y="2025019"/>
            <a:ext cx="3704800" cy="4440175"/>
          </a:xfrm>
          <a:prstGeom prst="rect">
            <a:avLst/>
          </a:prstGeom>
          <a:noFill/>
          <a:extLst>
            <a:ext uri="{909E8E84-426E-40DD-AFC4-6F175D3DCCD1}">
              <a14:hiddenFill xmlns:a14="http://schemas.microsoft.com/office/drawing/2010/main">
                <a:solidFill>
                  <a:srgbClr val="FFFFFF"/>
                </a:solidFill>
              </a14:hiddenFill>
            </a:ext>
          </a:extLst>
        </p:spPr>
      </p:pic>
      <p:sp>
        <p:nvSpPr>
          <p:cNvPr id="4" name="Curved Right Arrow 3"/>
          <p:cNvSpPr/>
          <p:nvPr/>
        </p:nvSpPr>
        <p:spPr>
          <a:xfrm>
            <a:off x="2175329" y="3594679"/>
            <a:ext cx="1205130" cy="1827327"/>
          </a:xfrm>
          <a:prstGeom prst="curvedRightArrow">
            <a:avLst/>
          </a:prstGeom>
          <a:solidFill>
            <a:srgbClr val="996633"/>
          </a:solid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38" name="Straight Connector 37">
            <a:extLst>
              <a:ext uri="{FF2B5EF4-FFF2-40B4-BE49-F238E27FC236}">
                <a16:creationId xmlns:a16="http://schemas.microsoft.com/office/drawing/2014/main" xmlns="" id="{0583A55A-FF0D-4092-B930-5665EB06188A}"/>
              </a:ext>
            </a:extLst>
          </p:cNvPr>
          <p:cNvCxnSpPr/>
          <p:nvPr/>
        </p:nvCxnSpPr>
        <p:spPr>
          <a:xfrm>
            <a:off x="3278763" y="1794186"/>
            <a:ext cx="4511687" cy="0"/>
          </a:xfrm>
          <a:prstGeom prst="line">
            <a:avLst/>
          </a:prstGeom>
          <a:ln>
            <a:solidFill>
              <a:srgbClr val="0033CC"/>
            </a:solidFill>
          </a:ln>
        </p:spPr>
        <p:style>
          <a:lnRef idx="1">
            <a:schemeClr val="accent1"/>
          </a:lnRef>
          <a:fillRef idx="0">
            <a:schemeClr val="accent1"/>
          </a:fillRef>
          <a:effectRef idx="0">
            <a:schemeClr val="accent1"/>
          </a:effectRef>
          <a:fontRef idx="minor">
            <a:schemeClr val="tx1"/>
          </a:fontRef>
        </p:style>
      </p:cxnSp>
      <p:pic>
        <p:nvPicPr>
          <p:cNvPr id="10" name="Picture 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3934836807"/>
      </p:ext>
    </p:extLst>
  </p:cSld>
  <p:clrMapOvr>
    <a:masterClrMapping/>
  </p:clrMapOvr>
  <p:transition spd="med">
    <p:split orient="vert"/>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394"/>
        <p:cNvGrpSpPr/>
        <p:nvPr/>
      </p:nvGrpSpPr>
      <p:grpSpPr>
        <a:xfrm>
          <a:off x="0" y="0"/>
          <a:ext cx="0" cy="0"/>
          <a:chOff x="0" y="0"/>
          <a:chExt cx="0" cy="0"/>
        </a:xfrm>
      </p:grpSpPr>
      <p:sp>
        <p:nvSpPr>
          <p:cNvPr id="395" name="Google Shape;395;p30"/>
          <p:cNvSpPr/>
          <p:nvPr/>
        </p:nvSpPr>
        <p:spPr>
          <a:xfrm rot="-1411898">
            <a:off x="706638" y="2077014"/>
            <a:ext cx="4700604" cy="4142801"/>
          </a:xfrm>
          <a:custGeom>
            <a:avLst/>
            <a:gdLst/>
            <a:ahLst/>
            <a:cxnLst/>
            <a:rect l="l" t="t" r="r" b="b"/>
            <a:pathLst>
              <a:path w="161723" h="143889" extrusionOk="0">
                <a:moveTo>
                  <a:pt x="103111" y="0"/>
                </a:moveTo>
                <a:cubicBezTo>
                  <a:pt x="101060" y="0"/>
                  <a:pt x="99005" y="229"/>
                  <a:pt x="97030" y="661"/>
                </a:cubicBezTo>
                <a:cubicBezTo>
                  <a:pt x="87330" y="2784"/>
                  <a:pt x="84184" y="12198"/>
                  <a:pt x="77356" y="16749"/>
                </a:cubicBezTo>
                <a:cubicBezTo>
                  <a:pt x="74011" y="18979"/>
                  <a:pt x="71123" y="19820"/>
                  <a:pt x="68068" y="19820"/>
                </a:cubicBezTo>
                <a:cubicBezTo>
                  <a:pt x="65383" y="19820"/>
                  <a:pt x="62569" y="19171"/>
                  <a:pt x="59201" y="18245"/>
                </a:cubicBezTo>
                <a:cubicBezTo>
                  <a:pt x="53224" y="16603"/>
                  <a:pt x="48614" y="15871"/>
                  <a:pt x="44606" y="15871"/>
                </a:cubicBezTo>
                <a:cubicBezTo>
                  <a:pt x="39193" y="15871"/>
                  <a:pt x="34878" y="17207"/>
                  <a:pt x="29777" y="19442"/>
                </a:cubicBezTo>
                <a:cubicBezTo>
                  <a:pt x="28006" y="20219"/>
                  <a:pt x="24853" y="22146"/>
                  <a:pt x="23220" y="23182"/>
                </a:cubicBezTo>
                <a:cubicBezTo>
                  <a:pt x="8588" y="32465"/>
                  <a:pt x="0" y="50803"/>
                  <a:pt x="2760" y="67987"/>
                </a:cubicBezTo>
                <a:cubicBezTo>
                  <a:pt x="5756" y="86642"/>
                  <a:pt x="21878" y="102411"/>
                  <a:pt x="40596" y="104993"/>
                </a:cubicBezTo>
                <a:cubicBezTo>
                  <a:pt x="45887" y="105722"/>
                  <a:pt x="51588" y="105589"/>
                  <a:pt x="56077" y="108484"/>
                </a:cubicBezTo>
                <a:cubicBezTo>
                  <a:pt x="64669" y="114025"/>
                  <a:pt x="64019" y="126965"/>
                  <a:pt x="70054" y="135217"/>
                </a:cubicBezTo>
                <a:cubicBezTo>
                  <a:pt x="74278" y="140996"/>
                  <a:pt x="81610" y="143888"/>
                  <a:pt x="88812" y="143888"/>
                </a:cubicBezTo>
                <a:cubicBezTo>
                  <a:pt x="89677" y="143888"/>
                  <a:pt x="90540" y="143846"/>
                  <a:pt x="91395" y="143763"/>
                </a:cubicBezTo>
                <a:cubicBezTo>
                  <a:pt x="99376" y="142984"/>
                  <a:pt x="106750" y="139039"/>
                  <a:pt x="113087" y="134127"/>
                </a:cubicBezTo>
                <a:cubicBezTo>
                  <a:pt x="118605" y="129851"/>
                  <a:pt x="124411" y="124486"/>
                  <a:pt x="131220" y="124486"/>
                </a:cubicBezTo>
                <a:cubicBezTo>
                  <a:pt x="131666" y="124486"/>
                  <a:pt x="132117" y="124510"/>
                  <a:pt x="132572" y="124557"/>
                </a:cubicBezTo>
                <a:cubicBezTo>
                  <a:pt x="135962" y="124915"/>
                  <a:pt x="139021" y="126656"/>
                  <a:pt x="142146" y="128022"/>
                </a:cubicBezTo>
                <a:cubicBezTo>
                  <a:pt x="144318" y="128971"/>
                  <a:pt x="146706" y="129750"/>
                  <a:pt x="149039" y="129750"/>
                </a:cubicBezTo>
                <a:cubicBezTo>
                  <a:pt x="150061" y="129750"/>
                  <a:pt x="151072" y="129601"/>
                  <a:pt x="152050" y="129250"/>
                </a:cubicBezTo>
                <a:cubicBezTo>
                  <a:pt x="152050" y="129250"/>
                  <a:pt x="149472" y="128224"/>
                  <a:pt x="149167" y="126591"/>
                </a:cubicBezTo>
                <a:cubicBezTo>
                  <a:pt x="148177" y="121300"/>
                  <a:pt x="151366" y="120547"/>
                  <a:pt x="155345" y="120547"/>
                </a:cubicBezTo>
                <a:cubicBezTo>
                  <a:pt x="146563" y="119562"/>
                  <a:pt x="138642" y="114705"/>
                  <a:pt x="134331" y="106992"/>
                </a:cubicBezTo>
                <a:cubicBezTo>
                  <a:pt x="131608" y="102120"/>
                  <a:pt x="130553" y="95633"/>
                  <a:pt x="133932" y="91192"/>
                </a:cubicBezTo>
                <a:cubicBezTo>
                  <a:pt x="137851" y="86042"/>
                  <a:pt x="145484" y="86039"/>
                  <a:pt x="151286" y="83172"/>
                </a:cubicBezTo>
                <a:cubicBezTo>
                  <a:pt x="156969" y="80364"/>
                  <a:pt x="160947" y="74379"/>
                  <a:pt x="161335" y="68051"/>
                </a:cubicBezTo>
                <a:cubicBezTo>
                  <a:pt x="161723" y="61723"/>
                  <a:pt x="158506" y="55297"/>
                  <a:pt x="153209" y="51816"/>
                </a:cubicBezTo>
                <a:cubicBezTo>
                  <a:pt x="146705" y="47542"/>
                  <a:pt x="137791" y="47639"/>
                  <a:pt x="131993" y="42447"/>
                </a:cubicBezTo>
                <a:cubicBezTo>
                  <a:pt x="122255" y="33726"/>
                  <a:pt x="127252" y="16215"/>
                  <a:pt x="118711" y="6317"/>
                </a:cubicBezTo>
                <a:cubicBezTo>
                  <a:pt x="114904" y="1904"/>
                  <a:pt x="109025" y="0"/>
                  <a:pt x="103111" y="0"/>
                </a:cubicBezTo>
                <a:close/>
              </a:path>
            </a:pathLst>
          </a:custGeom>
          <a:solidFill>
            <a:srgbClr val="E8505B">
              <a:alpha val="26339"/>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nvGrpSpPr>
          <p:cNvPr id="398" name="Google Shape;398;p30"/>
          <p:cNvGrpSpPr/>
          <p:nvPr/>
        </p:nvGrpSpPr>
        <p:grpSpPr>
          <a:xfrm>
            <a:off x="232230" y="117350"/>
            <a:ext cx="12908654" cy="6675732"/>
            <a:chOff x="360925" y="240488"/>
            <a:chExt cx="8605313" cy="5006799"/>
          </a:xfrm>
        </p:grpSpPr>
        <p:grpSp>
          <p:nvGrpSpPr>
            <p:cNvPr id="399" name="Google Shape;399;p30"/>
            <p:cNvGrpSpPr/>
            <p:nvPr/>
          </p:nvGrpSpPr>
          <p:grpSpPr>
            <a:xfrm>
              <a:off x="360925" y="3624050"/>
              <a:ext cx="1314215" cy="1566615"/>
              <a:chOff x="360925" y="3624050"/>
              <a:chExt cx="1314215" cy="1566615"/>
            </a:xfrm>
          </p:grpSpPr>
          <p:sp>
            <p:nvSpPr>
              <p:cNvPr id="400" name="Google Shape;400;p30"/>
              <p:cNvSpPr/>
              <p:nvPr/>
            </p:nvSpPr>
            <p:spPr>
              <a:xfrm>
                <a:off x="976924" y="4102693"/>
                <a:ext cx="39169" cy="39169"/>
              </a:xfrm>
              <a:custGeom>
                <a:avLst/>
                <a:gdLst/>
                <a:ahLst/>
                <a:cxnLst/>
                <a:rect l="l" t="t" r="r" b="b"/>
                <a:pathLst>
                  <a:path w="1983" h="1983" extrusionOk="0">
                    <a:moveTo>
                      <a:pt x="178" y="1"/>
                    </a:moveTo>
                    <a:lnTo>
                      <a:pt x="242" y="342"/>
                    </a:lnTo>
                    <a:cubicBezTo>
                      <a:pt x="315" y="726"/>
                      <a:pt x="276" y="1121"/>
                      <a:pt x="130" y="1484"/>
                    </a:cubicBezTo>
                    <a:lnTo>
                      <a:pt x="1" y="1806"/>
                    </a:lnTo>
                    <a:lnTo>
                      <a:pt x="342" y="1741"/>
                    </a:lnTo>
                    <a:cubicBezTo>
                      <a:pt x="468" y="1717"/>
                      <a:pt x="595" y="1705"/>
                      <a:pt x="722" y="1705"/>
                    </a:cubicBezTo>
                    <a:cubicBezTo>
                      <a:pt x="982" y="1705"/>
                      <a:pt x="1240" y="1755"/>
                      <a:pt x="1484" y="1853"/>
                    </a:cubicBezTo>
                    <a:lnTo>
                      <a:pt x="1806" y="1983"/>
                    </a:lnTo>
                    <a:lnTo>
                      <a:pt x="1741" y="1641"/>
                    </a:lnTo>
                    <a:cubicBezTo>
                      <a:pt x="1669" y="1258"/>
                      <a:pt x="1707" y="862"/>
                      <a:pt x="1853" y="500"/>
                    </a:cubicBezTo>
                    <a:lnTo>
                      <a:pt x="1983" y="178"/>
                    </a:lnTo>
                    <a:lnTo>
                      <a:pt x="1641" y="242"/>
                    </a:lnTo>
                    <a:cubicBezTo>
                      <a:pt x="1515" y="266"/>
                      <a:pt x="1388" y="278"/>
                      <a:pt x="1261" y="278"/>
                    </a:cubicBezTo>
                    <a:cubicBezTo>
                      <a:pt x="1001" y="278"/>
                      <a:pt x="743" y="229"/>
                      <a:pt x="499" y="130"/>
                    </a:cubicBezTo>
                    <a:lnTo>
                      <a:pt x="178" y="1"/>
                    </a:lnTo>
                    <a:close/>
                  </a:path>
                </a:pathLst>
              </a:custGeom>
              <a:solidFill>
                <a:srgbClr val="EBEBE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1" name="Google Shape;401;p30"/>
              <p:cNvSpPr/>
              <p:nvPr/>
            </p:nvSpPr>
            <p:spPr>
              <a:xfrm>
                <a:off x="360925" y="3624050"/>
                <a:ext cx="1209510" cy="1566558"/>
              </a:xfrm>
              <a:custGeom>
                <a:avLst/>
                <a:gdLst/>
                <a:ahLst/>
                <a:cxnLst/>
                <a:rect l="l" t="t" r="r" b="b"/>
                <a:pathLst>
                  <a:path w="48279" h="62531" extrusionOk="0">
                    <a:moveTo>
                      <a:pt x="6069" y="0"/>
                    </a:moveTo>
                    <a:cubicBezTo>
                      <a:pt x="3713" y="0"/>
                      <a:pt x="1294" y="1439"/>
                      <a:pt x="666" y="3702"/>
                    </a:cubicBezTo>
                    <a:cubicBezTo>
                      <a:pt x="1" y="6101"/>
                      <a:pt x="1386" y="8566"/>
                      <a:pt x="2904" y="10538"/>
                    </a:cubicBezTo>
                    <a:cubicBezTo>
                      <a:pt x="5162" y="13469"/>
                      <a:pt x="7832" y="16059"/>
                      <a:pt x="10831" y="18227"/>
                    </a:cubicBezTo>
                    <a:cubicBezTo>
                      <a:pt x="11371" y="18617"/>
                      <a:pt x="11956" y="19039"/>
                      <a:pt x="12155" y="19675"/>
                    </a:cubicBezTo>
                    <a:cubicBezTo>
                      <a:pt x="12513" y="20819"/>
                      <a:pt x="11402" y="21934"/>
                      <a:pt x="10257" y="22292"/>
                    </a:cubicBezTo>
                    <a:cubicBezTo>
                      <a:pt x="8959" y="22696"/>
                      <a:pt x="7562" y="22543"/>
                      <a:pt x="6210" y="22680"/>
                    </a:cubicBezTo>
                    <a:cubicBezTo>
                      <a:pt x="4858" y="22816"/>
                      <a:pt x="3387" y="23382"/>
                      <a:pt x="2856" y="24634"/>
                    </a:cubicBezTo>
                    <a:cubicBezTo>
                      <a:pt x="2120" y="26369"/>
                      <a:pt x="3571" y="28221"/>
                      <a:pt x="5008" y="29442"/>
                    </a:cubicBezTo>
                    <a:cubicBezTo>
                      <a:pt x="7895" y="31891"/>
                      <a:pt x="11179" y="33828"/>
                      <a:pt x="14718" y="35169"/>
                    </a:cubicBezTo>
                    <a:cubicBezTo>
                      <a:pt x="15985" y="35648"/>
                      <a:pt x="17317" y="36071"/>
                      <a:pt x="18330" y="36970"/>
                    </a:cubicBezTo>
                    <a:cubicBezTo>
                      <a:pt x="19343" y="37868"/>
                      <a:pt x="19939" y="39412"/>
                      <a:pt x="19301" y="40606"/>
                    </a:cubicBezTo>
                    <a:cubicBezTo>
                      <a:pt x="18792" y="41557"/>
                      <a:pt x="17674" y="41980"/>
                      <a:pt x="16569" y="41980"/>
                    </a:cubicBezTo>
                    <a:cubicBezTo>
                      <a:pt x="16286" y="41980"/>
                      <a:pt x="16004" y="41953"/>
                      <a:pt x="15733" y="41899"/>
                    </a:cubicBezTo>
                    <a:cubicBezTo>
                      <a:pt x="14403" y="41635"/>
                      <a:pt x="13219" y="40902"/>
                      <a:pt x="11956" y="40410"/>
                    </a:cubicBezTo>
                    <a:cubicBezTo>
                      <a:pt x="11049" y="40056"/>
                      <a:pt x="10037" y="39856"/>
                      <a:pt x="9047" y="39856"/>
                    </a:cubicBezTo>
                    <a:cubicBezTo>
                      <a:pt x="7456" y="39856"/>
                      <a:pt x="5920" y="40374"/>
                      <a:pt x="4961" y="41611"/>
                    </a:cubicBezTo>
                    <a:cubicBezTo>
                      <a:pt x="3939" y="42929"/>
                      <a:pt x="3822" y="44785"/>
                      <a:pt x="4304" y="46383"/>
                    </a:cubicBezTo>
                    <a:cubicBezTo>
                      <a:pt x="4787" y="47980"/>
                      <a:pt x="5791" y="49365"/>
                      <a:pt x="6862" y="50644"/>
                    </a:cubicBezTo>
                    <a:cubicBezTo>
                      <a:pt x="10606" y="55115"/>
                      <a:pt x="15432" y="58742"/>
                      <a:pt x="20920" y="60713"/>
                    </a:cubicBezTo>
                    <a:cubicBezTo>
                      <a:pt x="24098" y="61854"/>
                      <a:pt x="27147" y="62531"/>
                      <a:pt x="30221" y="62531"/>
                    </a:cubicBezTo>
                    <a:cubicBezTo>
                      <a:pt x="32457" y="62531"/>
                      <a:pt x="34706" y="62173"/>
                      <a:pt x="37028" y="61374"/>
                    </a:cubicBezTo>
                    <a:lnTo>
                      <a:pt x="37031" y="61375"/>
                    </a:lnTo>
                    <a:cubicBezTo>
                      <a:pt x="46071" y="55341"/>
                      <a:pt x="48278" y="43924"/>
                      <a:pt x="48085" y="33629"/>
                    </a:cubicBezTo>
                    <a:cubicBezTo>
                      <a:pt x="48052" y="31909"/>
                      <a:pt x="48272" y="30101"/>
                      <a:pt x="47466" y="28582"/>
                    </a:cubicBezTo>
                    <a:cubicBezTo>
                      <a:pt x="46836" y="27392"/>
                      <a:pt x="45524" y="26484"/>
                      <a:pt x="44230" y="26484"/>
                    </a:cubicBezTo>
                    <a:cubicBezTo>
                      <a:pt x="43873" y="26484"/>
                      <a:pt x="43517" y="26553"/>
                      <a:pt x="43177" y="26705"/>
                    </a:cubicBezTo>
                    <a:cubicBezTo>
                      <a:pt x="41875" y="27286"/>
                      <a:pt x="41288" y="28760"/>
                      <a:pt x="40547" y="29978"/>
                    </a:cubicBezTo>
                    <a:cubicBezTo>
                      <a:pt x="39550" y="31604"/>
                      <a:pt x="38114" y="32917"/>
                      <a:pt x="36405" y="33764"/>
                    </a:cubicBezTo>
                    <a:cubicBezTo>
                      <a:pt x="35714" y="34105"/>
                      <a:pt x="34924" y="34360"/>
                      <a:pt x="34164" y="34360"/>
                    </a:cubicBezTo>
                    <a:cubicBezTo>
                      <a:pt x="33696" y="34360"/>
                      <a:pt x="33240" y="34263"/>
                      <a:pt x="32826" y="34030"/>
                    </a:cubicBezTo>
                    <a:cubicBezTo>
                      <a:pt x="31338" y="33189"/>
                      <a:pt x="31192" y="31141"/>
                      <a:pt x="31230" y="29432"/>
                    </a:cubicBezTo>
                    <a:cubicBezTo>
                      <a:pt x="31300" y="26249"/>
                      <a:pt x="31369" y="23065"/>
                      <a:pt x="31439" y="19882"/>
                    </a:cubicBezTo>
                    <a:cubicBezTo>
                      <a:pt x="31477" y="18173"/>
                      <a:pt x="31510" y="16429"/>
                      <a:pt x="30995" y="14800"/>
                    </a:cubicBezTo>
                    <a:cubicBezTo>
                      <a:pt x="30482" y="13171"/>
                      <a:pt x="29318" y="11647"/>
                      <a:pt x="27677" y="11167"/>
                    </a:cubicBezTo>
                    <a:cubicBezTo>
                      <a:pt x="27381" y="11080"/>
                      <a:pt x="27071" y="11038"/>
                      <a:pt x="26761" y="11038"/>
                    </a:cubicBezTo>
                    <a:cubicBezTo>
                      <a:pt x="25352" y="11038"/>
                      <a:pt x="23919" y="11894"/>
                      <a:pt x="23613" y="13260"/>
                    </a:cubicBezTo>
                    <a:cubicBezTo>
                      <a:pt x="23458" y="13954"/>
                      <a:pt x="23590" y="14678"/>
                      <a:pt x="23531" y="15387"/>
                    </a:cubicBezTo>
                    <a:cubicBezTo>
                      <a:pt x="23471" y="16094"/>
                      <a:pt x="23124" y="16874"/>
                      <a:pt x="22439" y="17062"/>
                    </a:cubicBezTo>
                    <a:cubicBezTo>
                      <a:pt x="22335" y="17090"/>
                      <a:pt x="22232" y="17103"/>
                      <a:pt x="22129" y="17103"/>
                    </a:cubicBezTo>
                    <a:cubicBezTo>
                      <a:pt x="21545" y="17103"/>
                      <a:pt x="20985" y="16681"/>
                      <a:pt x="20550" y="16249"/>
                    </a:cubicBezTo>
                    <a:cubicBezTo>
                      <a:pt x="18791" y="14497"/>
                      <a:pt x="17613" y="12258"/>
                      <a:pt x="16514" y="10030"/>
                    </a:cubicBezTo>
                    <a:cubicBezTo>
                      <a:pt x="15416" y="7803"/>
                      <a:pt x="14351" y="5526"/>
                      <a:pt x="12759" y="3619"/>
                    </a:cubicBezTo>
                    <a:cubicBezTo>
                      <a:pt x="11168" y="1714"/>
                      <a:pt x="8947" y="190"/>
                      <a:pt x="6472" y="15"/>
                    </a:cubicBezTo>
                    <a:cubicBezTo>
                      <a:pt x="6338" y="5"/>
                      <a:pt x="6204" y="0"/>
                      <a:pt x="6069"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2" name="Google Shape;402;p30"/>
              <p:cNvSpPr/>
              <p:nvPr/>
            </p:nvSpPr>
            <p:spPr>
              <a:xfrm>
                <a:off x="441171" y="3659049"/>
                <a:ext cx="829689" cy="1509213"/>
              </a:xfrm>
              <a:custGeom>
                <a:avLst/>
                <a:gdLst/>
                <a:ahLst/>
                <a:cxnLst/>
                <a:rect l="l" t="t" r="r" b="b"/>
                <a:pathLst>
                  <a:path w="33118" h="60242" extrusionOk="0">
                    <a:moveTo>
                      <a:pt x="0" y="1"/>
                    </a:moveTo>
                    <a:cubicBezTo>
                      <a:pt x="0" y="1"/>
                      <a:pt x="54" y="59"/>
                      <a:pt x="168" y="163"/>
                    </a:cubicBezTo>
                    <a:lnTo>
                      <a:pt x="677" y="620"/>
                    </a:lnTo>
                    <a:cubicBezTo>
                      <a:pt x="1125" y="1022"/>
                      <a:pt x="1787" y="1614"/>
                      <a:pt x="2615" y="2399"/>
                    </a:cubicBezTo>
                    <a:cubicBezTo>
                      <a:pt x="4962" y="4611"/>
                      <a:pt x="7139" y="6996"/>
                      <a:pt x="9126" y="9535"/>
                    </a:cubicBezTo>
                    <a:cubicBezTo>
                      <a:pt x="10391" y="11137"/>
                      <a:pt x="11703" y="12950"/>
                      <a:pt x="13075" y="14920"/>
                    </a:cubicBezTo>
                    <a:cubicBezTo>
                      <a:pt x="14444" y="16895"/>
                      <a:pt x="15893" y="19013"/>
                      <a:pt x="17331" y="21297"/>
                    </a:cubicBezTo>
                    <a:cubicBezTo>
                      <a:pt x="18770" y="23582"/>
                      <a:pt x="20209" y="26025"/>
                      <a:pt x="21492" y="28664"/>
                    </a:cubicBezTo>
                    <a:cubicBezTo>
                      <a:pt x="22139" y="29980"/>
                      <a:pt x="22714" y="31357"/>
                      <a:pt x="23299" y="32759"/>
                    </a:cubicBezTo>
                    <a:cubicBezTo>
                      <a:pt x="23881" y="34161"/>
                      <a:pt x="24472" y="35583"/>
                      <a:pt x="25071" y="37023"/>
                    </a:cubicBezTo>
                    <a:cubicBezTo>
                      <a:pt x="27441" y="42789"/>
                      <a:pt x="31426" y="55043"/>
                      <a:pt x="32889" y="60241"/>
                    </a:cubicBezTo>
                    <a:lnTo>
                      <a:pt x="33118" y="60177"/>
                    </a:lnTo>
                    <a:cubicBezTo>
                      <a:pt x="31663" y="54962"/>
                      <a:pt x="27680" y="42695"/>
                      <a:pt x="25308" y="36924"/>
                    </a:cubicBezTo>
                    <a:cubicBezTo>
                      <a:pt x="24709" y="35485"/>
                      <a:pt x="24118" y="34063"/>
                      <a:pt x="23535" y="32659"/>
                    </a:cubicBezTo>
                    <a:cubicBezTo>
                      <a:pt x="22950" y="31260"/>
                      <a:pt x="22371" y="29874"/>
                      <a:pt x="21719" y="28553"/>
                    </a:cubicBezTo>
                    <a:cubicBezTo>
                      <a:pt x="20427" y="25904"/>
                      <a:pt x="18980" y="23454"/>
                      <a:pt x="17533" y="21170"/>
                    </a:cubicBezTo>
                    <a:cubicBezTo>
                      <a:pt x="16086" y="18886"/>
                      <a:pt x="14629" y="16768"/>
                      <a:pt x="13251" y="14798"/>
                    </a:cubicBezTo>
                    <a:cubicBezTo>
                      <a:pt x="11869" y="12831"/>
                      <a:pt x="10546" y="11021"/>
                      <a:pt x="9269" y="9422"/>
                    </a:cubicBezTo>
                    <a:cubicBezTo>
                      <a:pt x="6724" y="6214"/>
                      <a:pt x="4368" y="3870"/>
                      <a:pt x="2684" y="2326"/>
                    </a:cubicBezTo>
                    <a:cubicBezTo>
                      <a:pt x="1843" y="1550"/>
                      <a:pt x="1172" y="969"/>
                      <a:pt x="711" y="581"/>
                    </a:cubicBezTo>
                    <a:lnTo>
                      <a:pt x="186" y="143"/>
                    </a:lnTo>
                    <a:cubicBezTo>
                      <a:pt x="66" y="45"/>
                      <a:pt x="0" y="1"/>
                      <a:pt x="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3" name="Google Shape;403;p30"/>
              <p:cNvSpPr/>
              <p:nvPr/>
            </p:nvSpPr>
            <p:spPr>
              <a:xfrm>
                <a:off x="983250" y="3903793"/>
                <a:ext cx="71550" cy="469935"/>
              </a:xfrm>
              <a:custGeom>
                <a:avLst/>
                <a:gdLst/>
                <a:ahLst/>
                <a:cxnLst/>
                <a:rect l="l" t="t" r="r" b="b"/>
                <a:pathLst>
                  <a:path w="2856" h="18758" extrusionOk="0">
                    <a:moveTo>
                      <a:pt x="2837" y="0"/>
                    </a:moveTo>
                    <a:cubicBezTo>
                      <a:pt x="2818" y="0"/>
                      <a:pt x="2743" y="255"/>
                      <a:pt x="2621" y="716"/>
                    </a:cubicBezTo>
                    <a:cubicBezTo>
                      <a:pt x="2494" y="1179"/>
                      <a:pt x="2338" y="1858"/>
                      <a:pt x="2167" y="2701"/>
                    </a:cubicBezTo>
                    <a:cubicBezTo>
                      <a:pt x="1817" y="4384"/>
                      <a:pt x="1457" y="6736"/>
                      <a:pt x="1143" y="9339"/>
                    </a:cubicBezTo>
                    <a:cubicBezTo>
                      <a:pt x="836" y="11915"/>
                      <a:pt x="558" y="14248"/>
                      <a:pt x="350" y="15998"/>
                    </a:cubicBezTo>
                    <a:cubicBezTo>
                      <a:pt x="244" y="16813"/>
                      <a:pt x="155" y="17491"/>
                      <a:pt x="88" y="18014"/>
                    </a:cubicBezTo>
                    <a:cubicBezTo>
                      <a:pt x="26" y="18490"/>
                      <a:pt x="0" y="18755"/>
                      <a:pt x="18" y="18758"/>
                    </a:cubicBezTo>
                    <a:cubicBezTo>
                      <a:pt x="18" y="18758"/>
                      <a:pt x="18" y="18758"/>
                      <a:pt x="18" y="18758"/>
                    </a:cubicBezTo>
                    <a:cubicBezTo>
                      <a:pt x="36" y="18758"/>
                      <a:pt x="95" y="18498"/>
                      <a:pt x="187" y="18029"/>
                    </a:cubicBezTo>
                    <a:cubicBezTo>
                      <a:pt x="281" y="17558"/>
                      <a:pt x="397" y="16872"/>
                      <a:pt x="530" y="16023"/>
                    </a:cubicBezTo>
                    <a:cubicBezTo>
                      <a:pt x="796" y="14326"/>
                      <a:pt x="1086" y="11969"/>
                      <a:pt x="1400" y="9369"/>
                    </a:cubicBezTo>
                    <a:cubicBezTo>
                      <a:pt x="1713" y="6770"/>
                      <a:pt x="2044" y="4423"/>
                      <a:pt x="2346" y="2735"/>
                    </a:cubicBezTo>
                    <a:cubicBezTo>
                      <a:pt x="2494" y="1890"/>
                      <a:pt x="2623" y="1208"/>
                      <a:pt x="2719" y="738"/>
                    </a:cubicBezTo>
                    <a:cubicBezTo>
                      <a:pt x="2812" y="267"/>
                      <a:pt x="2856" y="5"/>
                      <a:pt x="2837" y="1"/>
                    </a:cubicBezTo>
                    <a:cubicBezTo>
                      <a:pt x="2837" y="0"/>
                      <a:pt x="2837" y="0"/>
                      <a:pt x="283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4" name="Google Shape;404;p30"/>
              <p:cNvSpPr/>
              <p:nvPr/>
            </p:nvSpPr>
            <p:spPr>
              <a:xfrm>
                <a:off x="427742" y="4262254"/>
                <a:ext cx="556040" cy="111559"/>
              </a:xfrm>
              <a:custGeom>
                <a:avLst/>
                <a:gdLst/>
                <a:ahLst/>
                <a:cxnLst/>
                <a:rect l="l" t="t" r="r" b="b"/>
                <a:pathLst>
                  <a:path w="22195" h="4453" extrusionOk="0">
                    <a:moveTo>
                      <a:pt x="179" y="1"/>
                    </a:moveTo>
                    <a:cubicBezTo>
                      <a:pt x="62" y="1"/>
                      <a:pt x="0" y="4"/>
                      <a:pt x="0" y="12"/>
                    </a:cubicBezTo>
                    <a:cubicBezTo>
                      <a:pt x="0" y="21"/>
                      <a:pt x="78" y="35"/>
                      <a:pt x="229" y="54"/>
                    </a:cubicBezTo>
                    <a:cubicBezTo>
                      <a:pt x="410" y="73"/>
                      <a:pt x="626" y="93"/>
                      <a:pt x="887" y="120"/>
                    </a:cubicBezTo>
                    <a:cubicBezTo>
                      <a:pt x="1458" y="175"/>
                      <a:pt x="2283" y="252"/>
                      <a:pt x="3302" y="381"/>
                    </a:cubicBezTo>
                    <a:cubicBezTo>
                      <a:pt x="5337" y="623"/>
                      <a:pt x="8137" y="1059"/>
                      <a:pt x="11205" y="1677"/>
                    </a:cubicBezTo>
                    <a:cubicBezTo>
                      <a:pt x="14271" y="2301"/>
                      <a:pt x="17023" y="2984"/>
                      <a:pt x="18996" y="3539"/>
                    </a:cubicBezTo>
                    <a:cubicBezTo>
                      <a:pt x="19985" y="3809"/>
                      <a:pt x="20779" y="4051"/>
                      <a:pt x="21330" y="4215"/>
                    </a:cubicBezTo>
                    <a:cubicBezTo>
                      <a:pt x="21580" y="4288"/>
                      <a:pt x="21790" y="4350"/>
                      <a:pt x="21963" y="4402"/>
                    </a:cubicBezTo>
                    <a:cubicBezTo>
                      <a:pt x="22085" y="4434"/>
                      <a:pt x="22159" y="4452"/>
                      <a:pt x="22183" y="4452"/>
                    </a:cubicBezTo>
                    <a:cubicBezTo>
                      <a:pt x="22188" y="4452"/>
                      <a:pt x="22190" y="4451"/>
                      <a:pt x="22191" y="4450"/>
                    </a:cubicBezTo>
                    <a:cubicBezTo>
                      <a:pt x="22194" y="4441"/>
                      <a:pt x="22121" y="4408"/>
                      <a:pt x="21980" y="4352"/>
                    </a:cubicBezTo>
                    <a:cubicBezTo>
                      <a:pt x="21811" y="4288"/>
                      <a:pt x="21606" y="4211"/>
                      <a:pt x="21360" y="4120"/>
                    </a:cubicBezTo>
                    <a:cubicBezTo>
                      <a:pt x="20820" y="3926"/>
                      <a:pt x="20032" y="3658"/>
                      <a:pt x="19047" y="3363"/>
                    </a:cubicBezTo>
                    <a:cubicBezTo>
                      <a:pt x="17082" y="2763"/>
                      <a:pt x="14330" y="2049"/>
                      <a:pt x="11255" y="1424"/>
                    </a:cubicBezTo>
                    <a:cubicBezTo>
                      <a:pt x="8181" y="804"/>
                      <a:pt x="5368" y="396"/>
                      <a:pt x="3320" y="200"/>
                    </a:cubicBezTo>
                    <a:cubicBezTo>
                      <a:pt x="2299" y="93"/>
                      <a:pt x="1468" y="43"/>
                      <a:pt x="893" y="20"/>
                    </a:cubicBezTo>
                    <a:cubicBezTo>
                      <a:pt x="632" y="12"/>
                      <a:pt x="413" y="6"/>
                      <a:pt x="232" y="1"/>
                    </a:cubicBezTo>
                    <a:cubicBezTo>
                      <a:pt x="213" y="1"/>
                      <a:pt x="196" y="1"/>
                      <a:pt x="17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5" name="Google Shape;405;p30"/>
              <p:cNvSpPr/>
              <p:nvPr/>
            </p:nvSpPr>
            <p:spPr>
              <a:xfrm>
                <a:off x="1216847" y="4290238"/>
                <a:ext cx="292062" cy="698564"/>
              </a:xfrm>
              <a:custGeom>
                <a:avLst/>
                <a:gdLst/>
                <a:ahLst/>
                <a:cxnLst/>
                <a:rect l="l" t="t" r="r" b="b"/>
                <a:pathLst>
                  <a:path w="11658" h="27884" extrusionOk="0">
                    <a:moveTo>
                      <a:pt x="11649" y="0"/>
                    </a:moveTo>
                    <a:cubicBezTo>
                      <a:pt x="11639" y="0"/>
                      <a:pt x="11587" y="92"/>
                      <a:pt x="11498" y="269"/>
                    </a:cubicBezTo>
                    <a:cubicBezTo>
                      <a:pt x="11398" y="474"/>
                      <a:pt x="11270" y="735"/>
                      <a:pt x="11110" y="1060"/>
                    </a:cubicBezTo>
                    <a:cubicBezTo>
                      <a:pt x="10775" y="1747"/>
                      <a:pt x="10316" y="2754"/>
                      <a:pt x="9763" y="4005"/>
                    </a:cubicBezTo>
                    <a:cubicBezTo>
                      <a:pt x="8655" y="6507"/>
                      <a:pt x="7231" y="10010"/>
                      <a:pt x="5709" y="13896"/>
                    </a:cubicBezTo>
                    <a:cubicBezTo>
                      <a:pt x="4186" y="17782"/>
                      <a:pt x="2791" y="21288"/>
                      <a:pt x="1727" y="23806"/>
                    </a:cubicBezTo>
                    <a:cubicBezTo>
                      <a:pt x="1201" y="25040"/>
                      <a:pt x="769" y="26050"/>
                      <a:pt x="456" y="26784"/>
                    </a:cubicBezTo>
                    <a:cubicBezTo>
                      <a:pt x="315" y="27115"/>
                      <a:pt x="201" y="27384"/>
                      <a:pt x="113" y="27594"/>
                    </a:cubicBezTo>
                    <a:cubicBezTo>
                      <a:pt x="36" y="27780"/>
                      <a:pt x="0" y="27880"/>
                      <a:pt x="8" y="27884"/>
                    </a:cubicBezTo>
                    <a:cubicBezTo>
                      <a:pt x="8" y="27884"/>
                      <a:pt x="8" y="27884"/>
                      <a:pt x="8" y="27884"/>
                    </a:cubicBezTo>
                    <a:cubicBezTo>
                      <a:pt x="19" y="27884"/>
                      <a:pt x="70" y="27791"/>
                      <a:pt x="159" y="27616"/>
                    </a:cubicBezTo>
                    <a:lnTo>
                      <a:pt x="547" y="26825"/>
                    </a:lnTo>
                    <a:cubicBezTo>
                      <a:pt x="882" y="26137"/>
                      <a:pt x="1343" y="25130"/>
                      <a:pt x="1895" y="23878"/>
                    </a:cubicBezTo>
                    <a:cubicBezTo>
                      <a:pt x="3003" y="21376"/>
                      <a:pt x="4427" y="17874"/>
                      <a:pt x="5949" y="13989"/>
                    </a:cubicBezTo>
                    <a:cubicBezTo>
                      <a:pt x="7470" y="10105"/>
                      <a:pt x="8867" y="6595"/>
                      <a:pt x="9930" y="4078"/>
                    </a:cubicBezTo>
                    <a:cubicBezTo>
                      <a:pt x="10458" y="2844"/>
                      <a:pt x="10888" y="1834"/>
                      <a:pt x="11202" y="1100"/>
                    </a:cubicBezTo>
                    <a:cubicBezTo>
                      <a:pt x="11342" y="770"/>
                      <a:pt x="11456" y="500"/>
                      <a:pt x="11545" y="290"/>
                    </a:cubicBezTo>
                    <a:cubicBezTo>
                      <a:pt x="11621" y="104"/>
                      <a:pt x="11657" y="4"/>
                      <a:pt x="11650" y="0"/>
                    </a:cubicBezTo>
                    <a:cubicBezTo>
                      <a:pt x="11650" y="0"/>
                      <a:pt x="11649" y="0"/>
                      <a:pt x="1164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6" name="Google Shape;406;p30"/>
              <p:cNvSpPr/>
              <p:nvPr/>
            </p:nvSpPr>
            <p:spPr>
              <a:xfrm>
                <a:off x="479753" y="4742046"/>
                <a:ext cx="737370" cy="246842"/>
              </a:xfrm>
              <a:custGeom>
                <a:avLst/>
                <a:gdLst/>
                <a:ahLst/>
                <a:cxnLst/>
                <a:rect l="l" t="t" r="r" b="b"/>
                <a:pathLst>
                  <a:path w="29433" h="9853" extrusionOk="0">
                    <a:moveTo>
                      <a:pt x="9" y="0"/>
                    </a:moveTo>
                    <a:cubicBezTo>
                      <a:pt x="5" y="0"/>
                      <a:pt x="3" y="1"/>
                      <a:pt x="3" y="2"/>
                    </a:cubicBezTo>
                    <a:cubicBezTo>
                      <a:pt x="1" y="11"/>
                      <a:pt x="102" y="51"/>
                      <a:pt x="296" y="121"/>
                    </a:cubicBezTo>
                    <a:lnTo>
                      <a:pt x="1152" y="412"/>
                    </a:lnTo>
                    <a:lnTo>
                      <a:pt x="4307" y="1463"/>
                    </a:lnTo>
                    <a:cubicBezTo>
                      <a:pt x="6969" y="2353"/>
                      <a:pt x="10631" y="3629"/>
                      <a:pt x="14673" y="5047"/>
                    </a:cubicBezTo>
                    <a:cubicBezTo>
                      <a:pt x="18715" y="6467"/>
                      <a:pt x="22391" y="7716"/>
                      <a:pt x="25069" y="8563"/>
                    </a:cubicBezTo>
                    <a:cubicBezTo>
                      <a:pt x="26408" y="8987"/>
                      <a:pt x="27495" y="9320"/>
                      <a:pt x="28250" y="9537"/>
                    </a:cubicBezTo>
                    <a:lnTo>
                      <a:pt x="29121" y="9782"/>
                    </a:lnTo>
                    <a:cubicBezTo>
                      <a:pt x="29296" y="9829"/>
                      <a:pt x="29399" y="9852"/>
                      <a:pt x="29424" y="9852"/>
                    </a:cubicBezTo>
                    <a:cubicBezTo>
                      <a:pt x="29427" y="9852"/>
                      <a:pt x="29429" y="9852"/>
                      <a:pt x="29430" y="9851"/>
                    </a:cubicBezTo>
                    <a:cubicBezTo>
                      <a:pt x="29432" y="9842"/>
                      <a:pt x="29331" y="9801"/>
                      <a:pt x="29135" y="9732"/>
                    </a:cubicBezTo>
                    <a:cubicBezTo>
                      <a:pt x="28915" y="9657"/>
                      <a:pt x="28631" y="9561"/>
                      <a:pt x="28280" y="9441"/>
                    </a:cubicBezTo>
                    <a:cubicBezTo>
                      <a:pt x="27505" y="9183"/>
                      <a:pt x="26435" y="8827"/>
                      <a:pt x="25126" y="8391"/>
                    </a:cubicBezTo>
                    <a:cubicBezTo>
                      <a:pt x="22464" y="7500"/>
                      <a:pt x="18802" y="6224"/>
                      <a:pt x="14759" y="4804"/>
                    </a:cubicBezTo>
                    <a:cubicBezTo>
                      <a:pt x="10714" y="3386"/>
                      <a:pt x="7042" y="2137"/>
                      <a:pt x="4364" y="1290"/>
                    </a:cubicBezTo>
                    <a:cubicBezTo>
                      <a:pt x="3024" y="867"/>
                      <a:pt x="1938" y="533"/>
                      <a:pt x="1183" y="317"/>
                    </a:cubicBezTo>
                    <a:lnTo>
                      <a:pt x="313" y="71"/>
                    </a:lnTo>
                    <a:cubicBezTo>
                      <a:pt x="139" y="25"/>
                      <a:pt x="35" y="0"/>
                      <a:pt x="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7" name="Google Shape;407;p30"/>
              <p:cNvSpPr/>
              <p:nvPr/>
            </p:nvSpPr>
            <p:spPr>
              <a:xfrm>
                <a:off x="1349981" y="4324035"/>
                <a:ext cx="189873" cy="375111"/>
              </a:xfrm>
              <a:custGeom>
                <a:avLst/>
                <a:gdLst/>
                <a:ahLst/>
                <a:cxnLst/>
                <a:rect l="l" t="t" r="r" b="b"/>
                <a:pathLst>
                  <a:path w="7579" h="14973" extrusionOk="0">
                    <a:moveTo>
                      <a:pt x="4223" y="1"/>
                    </a:moveTo>
                    <a:cubicBezTo>
                      <a:pt x="4059" y="1"/>
                      <a:pt x="3895" y="21"/>
                      <a:pt x="3734" y="65"/>
                    </a:cubicBezTo>
                    <a:cubicBezTo>
                      <a:pt x="2806" y="320"/>
                      <a:pt x="2235" y="1238"/>
                      <a:pt x="1826" y="2109"/>
                    </a:cubicBezTo>
                    <a:cubicBezTo>
                      <a:pt x="619" y="4681"/>
                      <a:pt x="1" y="7492"/>
                      <a:pt x="16" y="10333"/>
                    </a:cubicBezTo>
                    <a:cubicBezTo>
                      <a:pt x="24" y="11655"/>
                      <a:pt x="193" y="13040"/>
                      <a:pt x="950" y="14124"/>
                    </a:cubicBezTo>
                    <a:lnTo>
                      <a:pt x="949" y="14125"/>
                    </a:lnTo>
                    <a:cubicBezTo>
                      <a:pt x="1385" y="14735"/>
                      <a:pt x="2002" y="14973"/>
                      <a:pt x="2625" y="14973"/>
                    </a:cubicBezTo>
                    <a:cubicBezTo>
                      <a:pt x="3377" y="14973"/>
                      <a:pt x="4138" y="14626"/>
                      <a:pt x="4602" y="14169"/>
                    </a:cubicBezTo>
                    <a:cubicBezTo>
                      <a:pt x="5450" y="13333"/>
                      <a:pt x="5801" y="12128"/>
                      <a:pt x="6119" y="10980"/>
                    </a:cubicBezTo>
                    <a:cubicBezTo>
                      <a:pt x="6847" y="8358"/>
                      <a:pt x="7578" y="5607"/>
                      <a:pt x="6993" y="2950"/>
                    </a:cubicBezTo>
                    <a:cubicBezTo>
                      <a:pt x="6818" y="2154"/>
                      <a:pt x="6513" y="1363"/>
                      <a:pt x="5948" y="779"/>
                    </a:cubicBezTo>
                    <a:cubicBezTo>
                      <a:pt x="5499" y="313"/>
                      <a:pt x="4860" y="1"/>
                      <a:pt x="4223"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8" name="Google Shape;408;p30"/>
              <p:cNvSpPr/>
              <p:nvPr/>
            </p:nvSpPr>
            <p:spPr>
              <a:xfrm>
                <a:off x="1416948" y="4829156"/>
                <a:ext cx="258191" cy="158031"/>
              </a:xfrm>
              <a:custGeom>
                <a:avLst/>
                <a:gdLst/>
                <a:ahLst/>
                <a:cxnLst/>
                <a:rect l="l" t="t" r="r" b="b"/>
                <a:pathLst>
                  <a:path w="10306" h="6308" extrusionOk="0">
                    <a:moveTo>
                      <a:pt x="5395" y="1"/>
                    </a:moveTo>
                    <a:cubicBezTo>
                      <a:pt x="4180" y="1"/>
                      <a:pt x="2973" y="233"/>
                      <a:pt x="1902" y="799"/>
                    </a:cubicBezTo>
                    <a:cubicBezTo>
                      <a:pt x="345" y="1622"/>
                      <a:pt x="172" y="3219"/>
                      <a:pt x="172" y="3219"/>
                    </a:cubicBezTo>
                    <a:cubicBezTo>
                      <a:pt x="1" y="3953"/>
                      <a:pt x="21" y="4765"/>
                      <a:pt x="409" y="5411"/>
                    </a:cubicBezTo>
                    <a:cubicBezTo>
                      <a:pt x="725" y="5935"/>
                      <a:pt x="1321" y="6308"/>
                      <a:pt x="1918" y="6308"/>
                    </a:cubicBezTo>
                    <a:cubicBezTo>
                      <a:pt x="2057" y="6308"/>
                      <a:pt x="2196" y="6288"/>
                      <a:pt x="2332" y="6244"/>
                    </a:cubicBezTo>
                    <a:cubicBezTo>
                      <a:pt x="3066" y="6009"/>
                      <a:pt x="3468" y="5234"/>
                      <a:pt x="4079" y="4765"/>
                    </a:cubicBezTo>
                    <a:cubicBezTo>
                      <a:pt x="4770" y="4234"/>
                      <a:pt x="5640" y="4139"/>
                      <a:pt x="6533" y="4139"/>
                    </a:cubicBezTo>
                    <a:cubicBezTo>
                      <a:pt x="7024" y="4139"/>
                      <a:pt x="7522" y="4168"/>
                      <a:pt x="8001" y="4169"/>
                    </a:cubicBezTo>
                    <a:cubicBezTo>
                      <a:pt x="8005" y="4169"/>
                      <a:pt x="8010" y="4169"/>
                      <a:pt x="8015" y="4169"/>
                    </a:cubicBezTo>
                    <a:cubicBezTo>
                      <a:pt x="8570" y="4169"/>
                      <a:pt x="9163" y="4106"/>
                      <a:pt x="9587" y="3749"/>
                    </a:cubicBezTo>
                    <a:cubicBezTo>
                      <a:pt x="10306" y="3145"/>
                      <a:pt x="10175" y="1921"/>
                      <a:pt x="9538" y="1231"/>
                    </a:cubicBezTo>
                    <a:cubicBezTo>
                      <a:pt x="8900" y="541"/>
                      <a:pt x="7931" y="273"/>
                      <a:pt x="7003" y="129"/>
                    </a:cubicBezTo>
                    <a:cubicBezTo>
                      <a:pt x="6473" y="46"/>
                      <a:pt x="5933" y="1"/>
                      <a:pt x="5395"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09" name="Google Shape;409;p30"/>
              <p:cNvSpPr/>
              <p:nvPr/>
            </p:nvSpPr>
            <p:spPr>
              <a:xfrm>
                <a:off x="1025114" y="4436924"/>
                <a:ext cx="313307" cy="308046"/>
              </a:xfrm>
              <a:custGeom>
                <a:avLst/>
                <a:gdLst/>
                <a:ahLst/>
                <a:cxnLst/>
                <a:rect l="l" t="t" r="r" b="b"/>
                <a:pathLst>
                  <a:path w="12506" h="12296" extrusionOk="0">
                    <a:moveTo>
                      <a:pt x="2648" y="1"/>
                    </a:moveTo>
                    <a:cubicBezTo>
                      <a:pt x="2534" y="1"/>
                      <a:pt x="2420" y="6"/>
                      <a:pt x="2306" y="18"/>
                    </a:cubicBezTo>
                    <a:cubicBezTo>
                      <a:pt x="1572" y="95"/>
                      <a:pt x="834" y="478"/>
                      <a:pt x="498" y="1137"/>
                    </a:cubicBezTo>
                    <a:cubicBezTo>
                      <a:pt x="0" y="2108"/>
                      <a:pt x="498" y="3277"/>
                      <a:pt x="1033" y="4228"/>
                    </a:cubicBezTo>
                    <a:cubicBezTo>
                      <a:pt x="1977" y="5906"/>
                      <a:pt x="3051" y="7508"/>
                      <a:pt x="4245" y="9018"/>
                    </a:cubicBezTo>
                    <a:cubicBezTo>
                      <a:pt x="5205" y="10232"/>
                      <a:pt x="6304" y="11427"/>
                      <a:pt x="7754" y="11966"/>
                    </a:cubicBezTo>
                    <a:cubicBezTo>
                      <a:pt x="8329" y="12179"/>
                      <a:pt x="8912" y="12295"/>
                      <a:pt x="9453" y="12295"/>
                    </a:cubicBezTo>
                    <a:cubicBezTo>
                      <a:pt x="10244" y="12295"/>
                      <a:pt x="10946" y="12047"/>
                      <a:pt x="11405" y="11489"/>
                    </a:cubicBezTo>
                    <a:lnTo>
                      <a:pt x="11405" y="11489"/>
                    </a:lnTo>
                    <a:lnTo>
                      <a:pt x="11326" y="11590"/>
                    </a:lnTo>
                    <a:cubicBezTo>
                      <a:pt x="11361" y="11548"/>
                      <a:pt x="11395" y="11505"/>
                      <a:pt x="11428" y="11462"/>
                    </a:cubicBezTo>
                    <a:lnTo>
                      <a:pt x="11428" y="11462"/>
                    </a:lnTo>
                    <a:cubicBezTo>
                      <a:pt x="11440" y="11446"/>
                      <a:pt x="11452" y="11431"/>
                      <a:pt x="11463" y="11415"/>
                    </a:cubicBezTo>
                    <a:lnTo>
                      <a:pt x="11463" y="11415"/>
                    </a:lnTo>
                    <a:lnTo>
                      <a:pt x="11442" y="11442"/>
                    </a:lnTo>
                    <a:lnTo>
                      <a:pt x="11442" y="11442"/>
                    </a:lnTo>
                    <a:cubicBezTo>
                      <a:pt x="12359" y="10216"/>
                      <a:pt x="12505" y="8508"/>
                      <a:pt x="12050" y="7040"/>
                    </a:cubicBezTo>
                    <a:cubicBezTo>
                      <a:pt x="11577" y="5511"/>
                      <a:pt x="10527" y="4216"/>
                      <a:pt x="9322" y="3163"/>
                    </a:cubicBezTo>
                    <a:cubicBezTo>
                      <a:pt x="7904" y="1924"/>
                      <a:pt x="6258" y="974"/>
                      <a:pt x="4476" y="365"/>
                    </a:cubicBezTo>
                    <a:cubicBezTo>
                      <a:pt x="3886" y="165"/>
                      <a:pt x="3268" y="1"/>
                      <a:pt x="2648"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0" name="Google Shape;410;p30"/>
              <p:cNvSpPr/>
              <p:nvPr/>
            </p:nvSpPr>
            <p:spPr>
              <a:xfrm>
                <a:off x="1376462" y="4876356"/>
                <a:ext cx="175292" cy="314309"/>
              </a:xfrm>
              <a:custGeom>
                <a:avLst/>
                <a:gdLst/>
                <a:ahLst/>
                <a:cxnLst/>
                <a:rect l="l" t="t" r="r" b="b"/>
                <a:pathLst>
                  <a:path w="6997" h="12546" extrusionOk="0">
                    <a:moveTo>
                      <a:pt x="6813" y="1"/>
                    </a:moveTo>
                    <a:cubicBezTo>
                      <a:pt x="6708" y="1"/>
                      <a:pt x="6560" y="4"/>
                      <a:pt x="6371" y="11"/>
                    </a:cubicBezTo>
                    <a:cubicBezTo>
                      <a:pt x="5971" y="41"/>
                      <a:pt x="5384" y="149"/>
                      <a:pt x="4724" y="456"/>
                    </a:cubicBezTo>
                    <a:cubicBezTo>
                      <a:pt x="4061" y="759"/>
                      <a:pt x="3354" y="1301"/>
                      <a:pt x="2755" y="2053"/>
                    </a:cubicBezTo>
                    <a:cubicBezTo>
                      <a:pt x="2152" y="2801"/>
                      <a:pt x="1645" y="3734"/>
                      <a:pt x="1240" y="4756"/>
                    </a:cubicBezTo>
                    <a:cubicBezTo>
                      <a:pt x="849" y="5784"/>
                      <a:pt x="555" y="6788"/>
                      <a:pt x="377" y="7726"/>
                    </a:cubicBezTo>
                    <a:cubicBezTo>
                      <a:pt x="199" y="8662"/>
                      <a:pt x="122" y="9513"/>
                      <a:pt x="74" y="10227"/>
                    </a:cubicBezTo>
                    <a:cubicBezTo>
                      <a:pt x="27" y="10943"/>
                      <a:pt x="13" y="11522"/>
                      <a:pt x="6" y="11922"/>
                    </a:cubicBezTo>
                    <a:cubicBezTo>
                      <a:pt x="1" y="12322"/>
                      <a:pt x="7" y="12546"/>
                      <a:pt x="25" y="12546"/>
                    </a:cubicBezTo>
                    <a:cubicBezTo>
                      <a:pt x="42" y="12546"/>
                      <a:pt x="70" y="12326"/>
                      <a:pt x="105" y="11927"/>
                    </a:cubicBezTo>
                    <a:cubicBezTo>
                      <a:pt x="144" y="11478"/>
                      <a:pt x="194" y="10914"/>
                      <a:pt x="252" y="10243"/>
                    </a:cubicBezTo>
                    <a:cubicBezTo>
                      <a:pt x="324" y="9534"/>
                      <a:pt x="419" y="8691"/>
                      <a:pt x="607" y="7771"/>
                    </a:cubicBezTo>
                    <a:cubicBezTo>
                      <a:pt x="795" y="6851"/>
                      <a:pt x="1092" y="5859"/>
                      <a:pt x="1476" y="4849"/>
                    </a:cubicBezTo>
                    <a:cubicBezTo>
                      <a:pt x="1874" y="3846"/>
                      <a:pt x="2364" y="2932"/>
                      <a:pt x="2939" y="2199"/>
                    </a:cubicBezTo>
                    <a:cubicBezTo>
                      <a:pt x="3509" y="1463"/>
                      <a:pt x="4175" y="929"/>
                      <a:pt x="4803" y="618"/>
                    </a:cubicBezTo>
                    <a:cubicBezTo>
                      <a:pt x="5300" y="365"/>
                      <a:pt x="5833" y="194"/>
                      <a:pt x="6383" y="109"/>
                    </a:cubicBezTo>
                    <a:cubicBezTo>
                      <a:pt x="6775" y="65"/>
                      <a:pt x="6996" y="32"/>
                      <a:pt x="6996" y="15"/>
                    </a:cubicBezTo>
                    <a:cubicBezTo>
                      <a:pt x="6996" y="5"/>
                      <a:pt x="6933" y="1"/>
                      <a:pt x="68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1" name="Google Shape;411;p30"/>
              <p:cNvSpPr/>
              <p:nvPr/>
            </p:nvSpPr>
            <p:spPr>
              <a:xfrm>
                <a:off x="1375259" y="4460675"/>
                <a:ext cx="76836" cy="697537"/>
              </a:xfrm>
              <a:custGeom>
                <a:avLst/>
                <a:gdLst/>
                <a:ahLst/>
                <a:cxnLst/>
                <a:rect l="l" t="t" r="r" b="b"/>
                <a:pathLst>
                  <a:path w="3067" h="27843" extrusionOk="0">
                    <a:moveTo>
                      <a:pt x="3059" y="1"/>
                    </a:moveTo>
                    <a:cubicBezTo>
                      <a:pt x="3049" y="1"/>
                      <a:pt x="3016" y="94"/>
                      <a:pt x="2961" y="270"/>
                    </a:cubicBezTo>
                    <a:cubicBezTo>
                      <a:pt x="2902" y="475"/>
                      <a:pt x="2825" y="737"/>
                      <a:pt x="2732" y="1055"/>
                    </a:cubicBezTo>
                    <a:cubicBezTo>
                      <a:pt x="2629" y="1397"/>
                      <a:pt x="2526" y="1819"/>
                      <a:pt x="2407" y="2310"/>
                    </a:cubicBezTo>
                    <a:cubicBezTo>
                      <a:pt x="2283" y="2800"/>
                      <a:pt x="2154" y="3361"/>
                      <a:pt x="2027" y="3985"/>
                    </a:cubicBezTo>
                    <a:cubicBezTo>
                      <a:pt x="1491" y="6472"/>
                      <a:pt x="932" y="9946"/>
                      <a:pt x="543" y="13809"/>
                    </a:cubicBezTo>
                    <a:cubicBezTo>
                      <a:pt x="157" y="17671"/>
                      <a:pt x="0" y="21186"/>
                      <a:pt x="8" y="23730"/>
                    </a:cubicBezTo>
                    <a:cubicBezTo>
                      <a:pt x="6" y="25002"/>
                      <a:pt x="43" y="26032"/>
                      <a:pt x="82" y="26741"/>
                    </a:cubicBezTo>
                    <a:cubicBezTo>
                      <a:pt x="106" y="27073"/>
                      <a:pt x="124" y="27343"/>
                      <a:pt x="140" y="27559"/>
                    </a:cubicBezTo>
                    <a:cubicBezTo>
                      <a:pt x="155" y="27744"/>
                      <a:pt x="167" y="27842"/>
                      <a:pt x="176" y="27842"/>
                    </a:cubicBezTo>
                    <a:cubicBezTo>
                      <a:pt x="185" y="27842"/>
                      <a:pt x="190" y="27743"/>
                      <a:pt x="190" y="27555"/>
                    </a:cubicBezTo>
                    <a:cubicBezTo>
                      <a:pt x="188" y="27341"/>
                      <a:pt x="184" y="27070"/>
                      <a:pt x="180" y="26738"/>
                    </a:cubicBezTo>
                    <a:cubicBezTo>
                      <a:pt x="172" y="26028"/>
                      <a:pt x="162" y="25000"/>
                      <a:pt x="188" y="23731"/>
                    </a:cubicBezTo>
                    <a:cubicBezTo>
                      <a:pt x="225" y="21194"/>
                      <a:pt x="411" y="17688"/>
                      <a:pt x="796" y="13835"/>
                    </a:cubicBezTo>
                    <a:cubicBezTo>
                      <a:pt x="1184" y="9979"/>
                      <a:pt x="1713" y="6510"/>
                      <a:pt x="2203" y="4020"/>
                    </a:cubicBezTo>
                    <a:cubicBezTo>
                      <a:pt x="2318" y="3396"/>
                      <a:pt x="2435" y="2833"/>
                      <a:pt x="2546" y="2342"/>
                    </a:cubicBezTo>
                    <a:cubicBezTo>
                      <a:pt x="2651" y="1849"/>
                      <a:pt x="2740" y="1424"/>
                      <a:pt x="2828" y="1080"/>
                    </a:cubicBezTo>
                    <a:lnTo>
                      <a:pt x="3012" y="283"/>
                    </a:lnTo>
                    <a:cubicBezTo>
                      <a:pt x="3050" y="100"/>
                      <a:pt x="3067" y="3"/>
                      <a:pt x="3059" y="1"/>
                    </a:cubicBezTo>
                    <a:cubicBezTo>
                      <a:pt x="3059" y="1"/>
                      <a:pt x="3059" y="1"/>
                      <a:pt x="30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2" name="Google Shape;412;p30"/>
              <p:cNvSpPr/>
              <p:nvPr/>
            </p:nvSpPr>
            <p:spPr>
              <a:xfrm>
                <a:off x="1145821" y="4515541"/>
                <a:ext cx="233088" cy="472916"/>
              </a:xfrm>
              <a:custGeom>
                <a:avLst/>
                <a:gdLst/>
                <a:ahLst/>
                <a:cxnLst/>
                <a:rect l="l" t="t" r="r" b="b"/>
                <a:pathLst>
                  <a:path w="9304" h="18877" extrusionOk="0">
                    <a:moveTo>
                      <a:pt x="44" y="1"/>
                    </a:moveTo>
                    <a:cubicBezTo>
                      <a:pt x="42" y="1"/>
                      <a:pt x="41" y="1"/>
                      <a:pt x="41" y="2"/>
                    </a:cubicBezTo>
                    <a:cubicBezTo>
                      <a:pt x="0" y="56"/>
                      <a:pt x="1067" y="671"/>
                      <a:pt x="2420" y="2081"/>
                    </a:cubicBezTo>
                    <a:cubicBezTo>
                      <a:pt x="3767" y="3490"/>
                      <a:pt x="5334" y="5729"/>
                      <a:pt x="6520" y="8470"/>
                    </a:cubicBezTo>
                    <a:cubicBezTo>
                      <a:pt x="7127" y="9832"/>
                      <a:pt x="7613" y="11171"/>
                      <a:pt x="7977" y="12412"/>
                    </a:cubicBezTo>
                    <a:cubicBezTo>
                      <a:pt x="8359" y="13648"/>
                      <a:pt x="8615" y="14786"/>
                      <a:pt x="8811" y="15744"/>
                    </a:cubicBezTo>
                    <a:cubicBezTo>
                      <a:pt x="8997" y="16705"/>
                      <a:pt x="9107" y="17490"/>
                      <a:pt x="9174" y="18033"/>
                    </a:cubicBezTo>
                    <a:cubicBezTo>
                      <a:pt x="9230" y="18574"/>
                      <a:pt x="9268" y="18876"/>
                      <a:pt x="9286" y="18876"/>
                    </a:cubicBezTo>
                    <a:cubicBezTo>
                      <a:pt x="9286" y="18876"/>
                      <a:pt x="9286" y="18876"/>
                      <a:pt x="9286" y="18876"/>
                    </a:cubicBezTo>
                    <a:cubicBezTo>
                      <a:pt x="9303" y="18876"/>
                      <a:pt x="9298" y="18572"/>
                      <a:pt x="9272" y="18023"/>
                    </a:cubicBezTo>
                    <a:cubicBezTo>
                      <a:pt x="9235" y="17473"/>
                      <a:pt x="9153" y="16680"/>
                      <a:pt x="8988" y="15710"/>
                    </a:cubicBezTo>
                    <a:cubicBezTo>
                      <a:pt x="8815" y="14741"/>
                      <a:pt x="8575" y="13592"/>
                      <a:pt x="8203" y="12343"/>
                    </a:cubicBezTo>
                    <a:cubicBezTo>
                      <a:pt x="7849" y="11091"/>
                      <a:pt x="7365" y="9740"/>
                      <a:pt x="6754" y="8366"/>
                    </a:cubicBezTo>
                    <a:cubicBezTo>
                      <a:pt x="5557" y="5602"/>
                      <a:pt x="3946" y="3347"/>
                      <a:pt x="2549" y="1955"/>
                    </a:cubicBezTo>
                    <a:cubicBezTo>
                      <a:pt x="2221" y="1586"/>
                      <a:pt x="1857" y="1320"/>
                      <a:pt x="1566" y="1059"/>
                    </a:cubicBezTo>
                    <a:cubicBezTo>
                      <a:pt x="1414" y="934"/>
                      <a:pt x="1281" y="809"/>
                      <a:pt x="1146" y="710"/>
                    </a:cubicBezTo>
                    <a:lnTo>
                      <a:pt x="765" y="454"/>
                    </a:lnTo>
                    <a:cubicBezTo>
                      <a:pt x="327" y="161"/>
                      <a:pt x="74" y="1"/>
                      <a:pt x="44"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413" name="Google Shape;413;p30"/>
            <p:cNvGrpSpPr/>
            <p:nvPr/>
          </p:nvGrpSpPr>
          <p:grpSpPr>
            <a:xfrm>
              <a:off x="5849049" y="2652711"/>
              <a:ext cx="2216325" cy="2594575"/>
              <a:chOff x="5315649" y="2652711"/>
              <a:chExt cx="2216325" cy="2594575"/>
            </a:xfrm>
          </p:grpSpPr>
          <p:sp>
            <p:nvSpPr>
              <p:cNvPr id="414" name="Google Shape;414;p30"/>
              <p:cNvSpPr/>
              <p:nvPr/>
            </p:nvSpPr>
            <p:spPr>
              <a:xfrm>
                <a:off x="6455475" y="2870838"/>
                <a:ext cx="120400" cy="120450"/>
              </a:xfrm>
              <a:custGeom>
                <a:avLst/>
                <a:gdLst/>
                <a:ahLst/>
                <a:cxnLst/>
                <a:rect l="l" t="t" r="r" b="b"/>
                <a:pathLst>
                  <a:path w="4816" h="4818" extrusionOk="0">
                    <a:moveTo>
                      <a:pt x="2309" y="0"/>
                    </a:moveTo>
                    <a:lnTo>
                      <a:pt x="2020" y="586"/>
                    </a:lnTo>
                    <a:cubicBezTo>
                      <a:pt x="1695" y="1243"/>
                      <a:pt x="1188" y="1793"/>
                      <a:pt x="560" y="2171"/>
                    </a:cubicBezTo>
                    <a:lnTo>
                      <a:pt x="0" y="2508"/>
                    </a:lnTo>
                    <a:lnTo>
                      <a:pt x="586" y="2798"/>
                    </a:lnTo>
                    <a:cubicBezTo>
                      <a:pt x="1243" y="3122"/>
                      <a:pt x="1793" y="3629"/>
                      <a:pt x="2171" y="4257"/>
                    </a:cubicBezTo>
                    <a:lnTo>
                      <a:pt x="2508" y="4817"/>
                    </a:lnTo>
                    <a:lnTo>
                      <a:pt x="2798" y="4231"/>
                    </a:lnTo>
                    <a:cubicBezTo>
                      <a:pt x="3122" y="3574"/>
                      <a:pt x="3628" y="3024"/>
                      <a:pt x="4257" y="2646"/>
                    </a:cubicBezTo>
                    <a:lnTo>
                      <a:pt x="4816" y="2310"/>
                    </a:lnTo>
                    <a:lnTo>
                      <a:pt x="4231" y="2020"/>
                    </a:lnTo>
                    <a:cubicBezTo>
                      <a:pt x="3574" y="1695"/>
                      <a:pt x="3024" y="1188"/>
                      <a:pt x="2646" y="561"/>
                    </a:cubicBezTo>
                    <a:lnTo>
                      <a:pt x="2309" y="0"/>
                    </a:lnTo>
                    <a:close/>
                  </a:path>
                </a:pathLst>
              </a:custGeom>
              <a:solidFill>
                <a:srgbClr val="E0E0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5" name="Google Shape;415;p30"/>
              <p:cNvSpPr/>
              <p:nvPr/>
            </p:nvSpPr>
            <p:spPr>
              <a:xfrm>
                <a:off x="6288774" y="2652711"/>
                <a:ext cx="677475" cy="575350"/>
              </a:xfrm>
              <a:custGeom>
                <a:avLst/>
                <a:gdLst/>
                <a:ahLst/>
                <a:cxnLst/>
                <a:rect l="l" t="t" r="r" b="b"/>
                <a:pathLst>
                  <a:path w="27099" h="23014" extrusionOk="0">
                    <a:moveTo>
                      <a:pt x="7844" y="0"/>
                    </a:moveTo>
                    <a:cubicBezTo>
                      <a:pt x="5753" y="0"/>
                      <a:pt x="3675" y="710"/>
                      <a:pt x="2330" y="2275"/>
                    </a:cubicBezTo>
                    <a:cubicBezTo>
                      <a:pt x="1009" y="3814"/>
                      <a:pt x="576" y="5908"/>
                      <a:pt x="278" y="7913"/>
                    </a:cubicBezTo>
                    <a:cubicBezTo>
                      <a:pt x="124" y="8951"/>
                      <a:pt x="1" y="10055"/>
                      <a:pt x="432" y="11012"/>
                    </a:cubicBezTo>
                    <a:cubicBezTo>
                      <a:pt x="892" y="12030"/>
                      <a:pt x="2005" y="12686"/>
                      <a:pt x="3111" y="12686"/>
                    </a:cubicBezTo>
                    <a:cubicBezTo>
                      <a:pt x="3382" y="12686"/>
                      <a:pt x="3653" y="12646"/>
                      <a:pt x="3914" y="12563"/>
                    </a:cubicBezTo>
                    <a:lnTo>
                      <a:pt x="25937" y="23014"/>
                    </a:lnTo>
                    <a:cubicBezTo>
                      <a:pt x="25937" y="18827"/>
                      <a:pt x="27098" y="14620"/>
                      <a:pt x="27032" y="12044"/>
                    </a:cubicBezTo>
                    <a:cubicBezTo>
                      <a:pt x="26967" y="9470"/>
                      <a:pt x="25335" y="6756"/>
                      <a:pt x="22800" y="6300"/>
                    </a:cubicBezTo>
                    <a:cubicBezTo>
                      <a:pt x="21910" y="6140"/>
                      <a:pt x="20979" y="6262"/>
                      <a:pt x="20103" y="6043"/>
                    </a:cubicBezTo>
                    <a:cubicBezTo>
                      <a:pt x="19065" y="5784"/>
                      <a:pt x="18207" y="5077"/>
                      <a:pt x="17375" y="4407"/>
                    </a:cubicBezTo>
                    <a:cubicBezTo>
                      <a:pt x="15183" y="2643"/>
                      <a:pt x="12824" y="951"/>
                      <a:pt x="10093" y="275"/>
                    </a:cubicBezTo>
                    <a:cubicBezTo>
                      <a:pt x="9365" y="94"/>
                      <a:pt x="8604" y="0"/>
                      <a:pt x="784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6" name="Google Shape;416;p30"/>
              <p:cNvSpPr/>
              <p:nvPr/>
            </p:nvSpPr>
            <p:spPr>
              <a:xfrm>
                <a:off x="6335524" y="2866186"/>
                <a:ext cx="570100" cy="1027400"/>
              </a:xfrm>
              <a:custGeom>
                <a:avLst/>
                <a:gdLst/>
                <a:ahLst/>
                <a:cxnLst/>
                <a:rect l="l" t="t" r="r" b="b"/>
                <a:pathLst>
                  <a:path w="22804" h="41096" extrusionOk="0">
                    <a:moveTo>
                      <a:pt x="9239" y="1"/>
                    </a:moveTo>
                    <a:cubicBezTo>
                      <a:pt x="6464" y="1"/>
                      <a:pt x="3673" y="556"/>
                      <a:pt x="1037" y="1689"/>
                    </a:cubicBezTo>
                    <a:cubicBezTo>
                      <a:pt x="1037" y="1689"/>
                      <a:pt x="1" y="15419"/>
                      <a:pt x="74" y="21397"/>
                    </a:cubicBezTo>
                    <a:cubicBezTo>
                      <a:pt x="148" y="27376"/>
                      <a:pt x="6128" y="28305"/>
                      <a:pt x="6128" y="28305"/>
                    </a:cubicBezTo>
                    <a:cubicBezTo>
                      <a:pt x="6128" y="28305"/>
                      <a:pt x="5271" y="38692"/>
                      <a:pt x="5361" y="40369"/>
                    </a:cubicBezTo>
                    <a:lnTo>
                      <a:pt x="21183" y="41096"/>
                    </a:lnTo>
                    <a:lnTo>
                      <a:pt x="22803" y="4996"/>
                    </a:lnTo>
                    <a:lnTo>
                      <a:pt x="21917" y="4314"/>
                    </a:lnTo>
                    <a:cubicBezTo>
                      <a:pt x="18221" y="1469"/>
                      <a:pt x="13751" y="1"/>
                      <a:pt x="9239"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7" name="Google Shape;417;p30"/>
              <p:cNvSpPr/>
              <p:nvPr/>
            </p:nvSpPr>
            <p:spPr>
              <a:xfrm>
                <a:off x="6488149" y="3516261"/>
                <a:ext cx="195225" cy="95300"/>
              </a:xfrm>
              <a:custGeom>
                <a:avLst/>
                <a:gdLst/>
                <a:ahLst/>
                <a:cxnLst/>
                <a:rect l="l" t="t" r="r" b="b"/>
                <a:pathLst>
                  <a:path w="7809" h="3812" extrusionOk="0">
                    <a:moveTo>
                      <a:pt x="7809" y="1"/>
                    </a:moveTo>
                    <a:lnTo>
                      <a:pt x="7809" y="1"/>
                    </a:lnTo>
                    <a:cubicBezTo>
                      <a:pt x="4580" y="2029"/>
                      <a:pt x="1505" y="2227"/>
                      <a:pt x="423" y="2227"/>
                    </a:cubicBezTo>
                    <a:cubicBezTo>
                      <a:pt x="160" y="2227"/>
                      <a:pt x="14" y="2216"/>
                      <a:pt x="14" y="2216"/>
                    </a:cubicBezTo>
                    <a:lnTo>
                      <a:pt x="0" y="3765"/>
                    </a:lnTo>
                    <a:cubicBezTo>
                      <a:pt x="352" y="3797"/>
                      <a:pt x="689" y="3812"/>
                      <a:pt x="1013" y="3812"/>
                    </a:cubicBezTo>
                    <a:cubicBezTo>
                      <a:pt x="6177" y="3812"/>
                      <a:pt x="7808" y="1"/>
                      <a:pt x="7809"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8" name="Google Shape;418;p30"/>
              <p:cNvSpPr/>
              <p:nvPr/>
            </p:nvSpPr>
            <p:spPr>
              <a:xfrm>
                <a:off x="6881249" y="3141186"/>
                <a:ext cx="107450" cy="156050"/>
              </a:xfrm>
              <a:custGeom>
                <a:avLst/>
                <a:gdLst/>
                <a:ahLst/>
                <a:cxnLst/>
                <a:rect l="l" t="t" r="r" b="b"/>
                <a:pathLst>
                  <a:path w="4298" h="6242" extrusionOk="0">
                    <a:moveTo>
                      <a:pt x="1556" y="0"/>
                    </a:moveTo>
                    <a:cubicBezTo>
                      <a:pt x="852" y="0"/>
                      <a:pt x="275" y="172"/>
                      <a:pt x="237" y="188"/>
                    </a:cubicBezTo>
                    <a:cubicBezTo>
                      <a:pt x="237" y="188"/>
                      <a:pt x="1" y="5939"/>
                      <a:pt x="4" y="6057"/>
                    </a:cubicBezTo>
                    <a:cubicBezTo>
                      <a:pt x="5" y="6098"/>
                      <a:pt x="496" y="6241"/>
                      <a:pt x="1143" y="6241"/>
                    </a:cubicBezTo>
                    <a:cubicBezTo>
                      <a:pt x="2361" y="6241"/>
                      <a:pt x="4130" y="5731"/>
                      <a:pt x="4216" y="3061"/>
                    </a:cubicBezTo>
                    <a:cubicBezTo>
                      <a:pt x="4298" y="492"/>
                      <a:pt x="2746" y="0"/>
                      <a:pt x="1556" y="0"/>
                    </a:cubicBez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19" name="Google Shape;419;p30"/>
              <p:cNvSpPr/>
              <p:nvPr/>
            </p:nvSpPr>
            <p:spPr>
              <a:xfrm>
                <a:off x="6913449" y="3174636"/>
                <a:ext cx="47775" cy="89150"/>
              </a:xfrm>
              <a:custGeom>
                <a:avLst/>
                <a:gdLst/>
                <a:ahLst/>
                <a:cxnLst/>
                <a:rect l="l" t="t" r="r" b="b"/>
                <a:pathLst>
                  <a:path w="1911" h="3566" extrusionOk="0">
                    <a:moveTo>
                      <a:pt x="866" y="0"/>
                    </a:moveTo>
                    <a:cubicBezTo>
                      <a:pt x="746" y="0"/>
                      <a:pt x="635" y="35"/>
                      <a:pt x="554" y="98"/>
                    </a:cubicBezTo>
                    <a:cubicBezTo>
                      <a:pt x="471" y="159"/>
                      <a:pt x="411" y="248"/>
                      <a:pt x="385" y="349"/>
                    </a:cubicBezTo>
                    <a:cubicBezTo>
                      <a:pt x="349" y="507"/>
                      <a:pt x="413" y="588"/>
                      <a:pt x="430" y="588"/>
                    </a:cubicBezTo>
                    <a:cubicBezTo>
                      <a:pt x="431" y="588"/>
                      <a:pt x="432" y="588"/>
                      <a:pt x="432" y="588"/>
                    </a:cubicBezTo>
                    <a:cubicBezTo>
                      <a:pt x="454" y="581"/>
                      <a:pt x="431" y="499"/>
                      <a:pt x="489" y="386"/>
                    </a:cubicBezTo>
                    <a:cubicBezTo>
                      <a:pt x="533" y="293"/>
                      <a:pt x="649" y="191"/>
                      <a:pt x="809" y="191"/>
                    </a:cubicBezTo>
                    <a:cubicBezTo>
                      <a:pt x="842" y="191"/>
                      <a:pt x="878" y="195"/>
                      <a:pt x="915" y="205"/>
                    </a:cubicBezTo>
                    <a:cubicBezTo>
                      <a:pt x="1131" y="250"/>
                      <a:pt x="1318" y="465"/>
                      <a:pt x="1433" y="768"/>
                    </a:cubicBezTo>
                    <a:cubicBezTo>
                      <a:pt x="1564" y="1093"/>
                      <a:pt x="1621" y="1443"/>
                      <a:pt x="1600" y="1794"/>
                    </a:cubicBezTo>
                    <a:cubicBezTo>
                      <a:pt x="1557" y="2530"/>
                      <a:pt x="1172" y="3204"/>
                      <a:pt x="735" y="3349"/>
                    </a:cubicBezTo>
                    <a:cubicBezTo>
                      <a:pt x="653" y="3376"/>
                      <a:pt x="574" y="3387"/>
                      <a:pt x="501" y="3387"/>
                    </a:cubicBezTo>
                    <a:cubicBezTo>
                      <a:pt x="380" y="3387"/>
                      <a:pt x="275" y="3357"/>
                      <a:pt x="203" y="3321"/>
                    </a:cubicBezTo>
                    <a:cubicBezTo>
                      <a:pt x="95" y="3267"/>
                      <a:pt x="42" y="3208"/>
                      <a:pt x="20" y="3208"/>
                    </a:cubicBezTo>
                    <a:cubicBezTo>
                      <a:pt x="18" y="3208"/>
                      <a:pt x="16" y="3209"/>
                      <a:pt x="15" y="3210"/>
                    </a:cubicBezTo>
                    <a:cubicBezTo>
                      <a:pt x="1" y="3217"/>
                      <a:pt x="18" y="3309"/>
                      <a:pt x="142" y="3415"/>
                    </a:cubicBezTo>
                    <a:cubicBezTo>
                      <a:pt x="235" y="3491"/>
                      <a:pt x="397" y="3565"/>
                      <a:pt x="599" y="3565"/>
                    </a:cubicBezTo>
                    <a:cubicBezTo>
                      <a:pt x="659" y="3565"/>
                      <a:pt x="723" y="3558"/>
                      <a:pt x="791" y="3543"/>
                    </a:cubicBezTo>
                    <a:cubicBezTo>
                      <a:pt x="1386" y="3391"/>
                      <a:pt x="1833" y="2633"/>
                      <a:pt x="1885" y="1810"/>
                    </a:cubicBezTo>
                    <a:cubicBezTo>
                      <a:pt x="1910" y="1394"/>
                      <a:pt x="1827" y="992"/>
                      <a:pt x="1675" y="663"/>
                    </a:cubicBezTo>
                    <a:cubicBezTo>
                      <a:pt x="1540" y="337"/>
                      <a:pt x="1265" y="38"/>
                      <a:pt x="951" y="6"/>
                    </a:cubicBezTo>
                    <a:cubicBezTo>
                      <a:pt x="922" y="2"/>
                      <a:pt x="894" y="0"/>
                      <a:pt x="866"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0" name="Google Shape;420;p30"/>
              <p:cNvSpPr/>
              <p:nvPr/>
            </p:nvSpPr>
            <p:spPr>
              <a:xfrm>
                <a:off x="6393999" y="3123361"/>
                <a:ext cx="43425" cy="40875"/>
              </a:xfrm>
              <a:custGeom>
                <a:avLst/>
                <a:gdLst/>
                <a:ahLst/>
                <a:cxnLst/>
                <a:rect l="l" t="t" r="r" b="b"/>
                <a:pathLst>
                  <a:path w="1737" h="1635" extrusionOk="0">
                    <a:moveTo>
                      <a:pt x="850" y="0"/>
                    </a:moveTo>
                    <a:cubicBezTo>
                      <a:pt x="401" y="0"/>
                      <a:pt x="32" y="337"/>
                      <a:pt x="16" y="772"/>
                    </a:cubicBezTo>
                    <a:cubicBezTo>
                      <a:pt x="1" y="1223"/>
                      <a:pt x="369" y="1608"/>
                      <a:pt x="840" y="1633"/>
                    </a:cubicBezTo>
                    <a:cubicBezTo>
                      <a:pt x="856" y="1634"/>
                      <a:pt x="873" y="1635"/>
                      <a:pt x="889" y="1635"/>
                    </a:cubicBezTo>
                    <a:cubicBezTo>
                      <a:pt x="1338" y="1635"/>
                      <a:pt x="1705" y="1299"/>
                      <a:pt x="1720" y="864"/>
                    </a:cubicBezTo>
                    <a:cubicBezTo>
                      <a:pt x="1737" y="413"/>
                      <a:pt x="1368" y="27"/>
                      <a:pt x="898" y="2"/>
                    </a:cubicBezTo>
                    <a:cubicBezTo>
                      <a:pt x="882" y="1"/>
                      <a:pt x="866" y="0"/>
                      <a:pt x="850"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1" name="Google Shape;421;p30"/>
              <p:cNvSpPr/>
              <p:nvPr/>
            </p:nvSpPr>
            <p:spPr>
              <a:xfrm>
                <a:off x="6388424" y="3096211"/>
                <a:ext cx="86625" cy="22900"/>
              </a:xfrm>
              <a:custGeom>
                <a:avLst/>
                <a:gdLst/>
                <a:ahLst/>
                <a:cxnLst/>
                <a:rect l="l" t="t" r="r" b="b"/>
                <a:pathLst>
                  <a:path w="3465" h="916" extrusionOk="0">
                    <a:moveTo>
                      <a:pt x="1718" y="1"/>
                    </a:moveTo>
                    <a:cubicBezTo>
                      <a:pt x="1715" y="1"/>
                      <a:pt x="1712" y="1"/>
                      <a:pt x="1709" y="1"/>
                    </a:cubicBezTo>
                    <a:cubicBezTo>
                      <a:pt x="1137" y="3"/>
                      <a:pt x="655" y="214"/>
                      <a:pt x="379" y="431"/>
                    </a:cubicBezTo>
                    <a:cubicBezTo>
                      <a:pt x="96" y="647"/>
                      <a:pt x="1" y="848"/>
                      <a:pt x="53" y="899"/>
                    </a:cubicBezTo>
                    <a:cubicBezTo>
                      <a:pt x="64" y="910"/>
                      <a:pt x="81" y="915"/>
                      <a:pt x="103" y="915"/>
                    </a:cubicBezTo>
                    <a:cubicBezTo>
                      <a:pt x="296" y="915"/>
                      <a:pt x="898" y="533"/>
                      <a:pt x="1718" y="533"/>
                    </a:cubicBezTo>
                    <a:cubicBezTo>
                      <a:pt x="1720" y="533"/>
                      <a:pt x="1722" y="533"/>
                      <a:pt x="1725" y="533"/>
                    </a:cubicBezTo>
                    <a:cubicBezTo>
                      <a:pt x="1734" y="533"/>
                      <a:pt x="1744" y="533"/>
                      <a:pt x="1753" y="533"/>
                    </a:cubicBezTo>
                    <a:cubicBezTo>
                      <a:pt x="2558" y="533"/>
                      <a:pt x="3172" y="900"/>
                      <a:pt x="3365" y="900"/>
                    </a:cubicBezTo>
                    <a:cubicBezTo>
                      <a:pt x="3389" y="900"/>
                      <a:pt x="3406" y="894"/>
                      <a:pt x="3417" y="882"/>
                    </a:cubicBezTo>
                    <a:cubicBezTo>
                      <a:pt x="3465" y="833"/>
                      <a:pt x="3357" y="632"/>
                      <a:pt x="3064" y="419"/>
                    </a:cubicBezTo>
                    <a:cubicBezTo>
                      <a:pt x="2776" y="206"/>
                      <a:pt x="2287" y="1"/>
                      <a:pt x="1718"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2" name="Google Shape;422;p30"/>
              <p:cNvSpPr/>
              <p:nvPr/>
            </p:nvSpPr>
            <p:spPr>
              <a:xfrm>
                <a:off x="6618949" y="3128761"/>
                <a:ext cx="43450" cy="40875"/>
              </a:xfrm>
              <a:custGeom>
                <a:avLst/>
                <a:gdLst/>
                <a:ahLst/>
                <a:cxnLst/>
                <a:rect l="l" t="t" r="r" b="b"/>
                <a:pathLst>
                  <a:path w="1738" h="1635" extrusionOk="0">
                    <a:moveTo>
                      <a:pt x="849" y="1"/>
                    </a:moveTo>
                    <a:cubicBezTo>
                      <a:pt x="402" y="1"/>
                      <a:pt x="31" y="337"/>
                      <a:pt x="17" y="772"/>
                    </a:cubicBezTo>
                    <a:cubicBezTo>
                      <a:pt x="0" y="1223"/>
                      <a:pt x="369" y="1608"/>
                      <a:pt x="841" y="1634"/>
                    </a:cubicBezTo>
                    <a:cubicBezTo>
                      <a:pt x="857" y="1635"/>
                      <a:pt x="873" y="1635"/>
                      <a:pt x="889" y="1635"/>
                    </a:cubicBezTo>
                    <a:cubicBezTo>
                      <a:pt x="1339" y="1635"/>
                      <a:pt x="1705" y="1299"/>
                      <a:pt x="1721" y="865"/>
                    </a:cubicBezTo>
                    <a:cubicBezTo>
                      <a:pt x="1737" y="414"/>
                      <a:pt x="1368" y="27"/>
                      <a:pt x="898" y="2"/>
                    </a:cubicBezTo>
                    <a:cubicBezTo>
                      <a:pt x="882" y="1"/>
                      <a:pt x="865" y="1"/>
                      <a:pt x="849"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3" name="Google Shape;423;p30"/>
              <p:cNvSpPr/>
              <p:nvPr/>
            </p:nvSpPr>
            <p:spPr>
              <a:xfrm>
                <a:off x="6614249" y="3100511"/>
                <a:ext cx="86625" cy="22875"/>
              </a:xfrm>
              <a:custGeom>
                <a:avLst/>
                <a:gdLst/>
                <a:ahLst/>
                <a:cxnLst/>
                <a:rect l="l" t="t" r="r" b="b"/>
                <a:pathLst>
                  <a:path w="3465" h="915" extrusionOk="0">
                    <a:moveTo>
                      <a:pt x="1718" y="0"/>
                    </a:moveTo>
                    <a:cubicBezTo>
                      <a:pt x="1715" y="0"/>
                      <a:pt x="1712" y="0"/>
                      <a:pt x="1709" y="0"/>
                    </a:cubicBezTo>
                    <a:cubicBezTo>
                      <a:pt x="1136" y="3"/>
                      <a:pt x="655" y="214"/>
                      <a:pt x="378" y="430"/>
                    </a:cubicBezTo>
                    <a:cubicBezTo>
                      <a:pt x="96" y="646"/>
                      <a:pt x="0" y="848"/>
                      <a:pt x="52" y="898"/>
                    </a:cubicBezTo>
                    <a:cubicBezTo>
                      <a:pt x="63" y="910"/>
                      <a:pt x="80" y="915"/>
                      <a:pt x="102" y="915"/>
                    </a:cubicBezTo>
                    <a:cubicBezTo>
                      <a:pt x="294" y="915"/>
                      <a:pt x="896" y="533"/>
                      <a:pt x="1714" y="533"/>
                    </a:cubicBezTo>
                    <a:cubicBezTo>
                      <a:pt x="1717" y="533"/>
                      <a:pt x="1720" y="533"/>
                      <a:pt x="1723" y="533"/>
                    </a:cubicBezTo>
                    <a:cubicBezTo>
                      <a:pt x="1734" y="533"/>
                      <a:pt x="1744" y="533"/>
                      <a:pt x="1755" y="533"/>
                    </a:cubicBezTo>
                    <a:cubicBezTo>
                      <a:pt x="2560" y="533"/>
                      <a:pt x="3172" y="900"/>
                      <a:pt x="3364" y="900"/>
                    </a:cubicBezTo>
                    <a:cubicBezTo>
                      <a:pt x="3387" y="900"/>
                      <a:pt x="3404" y="895"/>
                      <a:pt x="3415" y="883"/>
                    </a:cubicBezTo>
                    <a:cubicBezTo>
                      <a:pt x="3464" y="832"/>
                      <a:pt x="3357" y="631"/>
                      <a:pt x="3062" y="418"/>
                    </a:cubicBezTo>
                    <a:cubicBezTo>
                      <a:pt x="2776" y="206"/>
                      <a:pt x="2286" y="0"/>
                      <a:pt x="171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4" name="Google Shape;424;p30"/>
              <p:cNvSpPr/>
              <p:nvPr/>
            </p:nvSpPr>
            <p:spPr>
              <a:xfrm>
                <a:off x="6471749" y="3101886"/>
                <a:ext cx="73525" cy="192350"/>
              </a:xfrm>
              <a:custGeom>
                <a:avLst/>
                <a:gdLst/>
                <a:ahLst/>
                <a:cxnLst/>
                <a:rect l="l" t="t" r="r" b="b"/>
                <a:pathLst>
                  <a:path w="2941" h="7694" extrusionOk="0">
                    <a:moveTo>
                      <a:pt x="2834" y="1"/>
                    </a:moveTo>
                    <a:cubicBezTo>
                      <a:pt x="2719" y="1"/>
                      <a:pt x="1861" y="2018"/>
                      <a:pt x="907" y="4538"/>
                    </a:cubicBezTo>
                    <a:cubicBezTo>
                      <a:pt x="675" y="5165"/>
                      <a:pt x="453" y="5764"/>
                      <a:pt x="242" y="6336"/>
                    </a:cubicBezTo>
                    <a:cubicBezTo>
                      <a:pt x="153" y="6601"/>
                      <a:pt x="0" y="6905"/>
                      <a:pt x="120" y="7255"/>
                    </a:cubicBezTo>
                    <a:cubicBezTo>
                      <a:pt x="184" y="7431"/>
                      <a:pt x="355" y="7557"/>
                      <a:pt x="505" y="7599"/>
                    </a:cubicBezTo>
                    <a:cubicBezTo>
                      <a:pt x="657" y="7645"/>
                      <a:pt x="788" y="7647"/>
                      <a:pt x="904" y="7654"/>
                    </a:cubicBezTo>
                    <a:cubicBezTo>
                      <a:pt x="1385" y="7680"/>
                      <a:pt x="1771" y="7694"/>
                      <a:pt x="2033" y="7694"/>
                    </a:cubicBezTo>
                    <a:cubicBezTo>
                      <a:pt x="2279" y="7694"/>
                      <a:pt x="2415" y="7682"/>
                      <a:pt x="2417" y="7656"/>
                    </a:cubicBezTo>
                    <a:cubicBezTo>
                      <a:pt x="2421" y="7605"/>
                      <a:pt x="1850" y="7506"/>
                      <a:pt x="924" y="7387"/>
                    </a:cubicBezTo>
                    <a:cubicBezTo>
                      <a:pt x="690" y="7363"/>
                      <a:pt x="468" y="7317"/>
                      <a:pt x="429" y="7156"/>
                    </a:cubicBezTo>
                    <a:cubicBezTo>
                      <a:pt x="374" y="6987"/>
                      <a:pt x="471" y="6734"/>
                      <a:pt x="585" y="6461"/>
                    </a:cubicBezTo>
                    <a:cubicBezTo>
                      <a:pt x="805" y="5893"/>
                      <a:pt x="1037" y="5297"/>
                      <a:pt x="1279" y="4674"/>
                    </a:cubicBezTo>
                    <a:cubicBezTo>
                      <a:pt x="2243" y="2131"/>
                      <a:pt x="2940" y="39"/>
                      <a:pt x="2837" y="1"/>
                    </a:cubicBezTo>
                    <a:cubicBezTo>
                      <a:pt x="2836" y="1"/>
                      <a:pt x="2835" y="1"/>
                      <a:pt x="2834"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5" name="Google Shape;425;p30"/>
              <p:cNvSpPr/>
              <p:nvPr/>
            </p:nvSpPr>
            <p:spPr>
              <a:xfrm>
                <a:off x="6526224" y="3309186"/>
                <a:ext cx="78025" cy="66050"/>
              </a:xfrm>
              <a:custGeom>
                <a:avLst/>
                <a:gdLst/>
                <a:ahLst/>
                <a:cxnLst/>
                <a:rect l="l" t="t" r="r" b="b"/>
                <a:pathLst>
                  <a:path w="3121" h="2642" extrusionOk="0">
                    <a:moveTo>
                      <a:pt x="2944" y="0"/>
                    </a:moveTo>
                    <a:cubicBezTo>
                      <a:pt x="2944" y="0"/>
                      <a:pt x="2943" y="0"/>
                      <a:pt x="2942" y="0"/>
                    </a:cubicBezTo>
                    <a:cubicBezTo>
                      <a:pt x="2942" y="0"/>
                      <a:pt x="2941" y="0"/>
                      <a:pt x="2940" y="0"/>
                    </a:cubicBezTo>
                    <a:cubicBezTo>
                      <a:pt x="2793" y="0"/>
                      <a:pt x="2787" y="992"/>
                      <a:pt x="1937" y="1697"/>
                    </a:cubicBezTo>
                    <a:cubicBezTo>
                      <a:pt x="1085" y="2407"/>
                      <a:pt x="22" y="2295"/>
                      <a:pt x="14" y="2434"/>
                    </a:cubicBezTo>
                    <a:cubicBezTo>
                      <a:pt x="1" y="2497"/>
                      <a:pt x="251" y="2629"/>
                      <a:pt x="700" y="2641"/>
                    </a:cubicBezTo>
                    <a:cubicBezTo>
                      <a:pt x="721" y="2641"/>
                      <a:pt x="742" y="2642"/>
                      <a:pt x="764" y="2642"/>
                    </a:cubicBezTo>
                    <a:cubicBezTo>
                      <a:pt x="1202" y="2642"/>
                      <a:pt x="1808" y="2493"/>
                      <a:pt x="2305" y="2081"/>
                    </a:cubicBezTo>
                    <a:cubicBezTo>
                      <a:pt x="2828" y="1648"/>
                      <a:pt x="3050" y="1067"/>
                      <a:pt x="3084" y="659"/>
                    </a:cubicBezTo>
                    <a:cubicBezTo>
                      <a:pt x="3121" y="247"/>
                      <a:pt x="3013" y="0"/>
                      <a:pt x="2944"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6" name="Google Shape;426;p30"/>
              <p:cNvSpPr/>
              <p:nvPr/>
            </p:nvSpPr>
            <p:spPr>
              <a:xfrm>
                <a:off x="6608649" y="3015686"/>
                <a:ext cx="107025" cy="30750"/>
              </a:xfrm>
              <a:custGeom>
                <a:avLst/>
                <a:gdLst/>
                <a:ahLst/>
                <a:cxnLst/>
                <a:rect l="l" t="t" r="r" b="b"/>
                <a:pathLst>
                  <a:path w="4281" h="1230" extrusionOk="0">
                    <a:moveTo>
                      <a:pt x="1805" y="0"/>
                    </a:moveTo>
                    <a:cubicBezTo>
                      <a:pt x="1325" y="0"/>
                      <a:pt x="899" y="91"/>
                      <a:pt x="593" y="216"/>
                    </a:cubicBezTo>
                    <a:cubicBezTo>
                      <a:pt x="199" y="375"/>
                      <a:pt x="0" y="571"/>
                      <a:pt x="39" y="689"/>
                    </a:cubicBezTo>
                    <a:cubicBezTo>
                      <a:pt x="129" y="940"/>
                      <a:pt x="1046" y="821"/>
                      <a:pt x="2124" y="951"/>
                    </a:cubicBezTo>
                    <a:cubicBezTo>
                      <a:pt x="2934" y="1032"/>
                      <a:pt x="3625" y="1229"/>
                      <a:pt x="3980" y="1229"/>
                    </a:cubicBezTo>
                    <a:cubicBezTo>
                      <a:pt x="4100" y="1229"/>
                      <a:pt x="4181" y="1207"/>
                      <a:pt x="4217" y="1151"/>
                    </a:cubicBezTo>
                    <a:cubicBezTo>
                      <a:pt x="4281" y="1043"/>
                      <a:pt x="4129" y="808"/>
                      <a:pt x="3777" y="566"/>
                    </a:cubicBezTo>
                    <a:cubicBezTo>
                      <a:pt x="3429" y="325"/>
                      <a:pt x="2873" y="95"/>
                      <a:pt x="2226" y="24"/>
                    </a:cubicBezTo>
                    <a:cubicBezTo>
                      <a:pt x="2082" y="8"/>
                      <a:pt x="1941" y="0"/>
                      <a:pt x="1805"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7" name="Google Shape;427;p30"/>
              <p:cNvSpPr/>
              <p:nvPr/>
            </p:nvSpPr>
            <p:spPr>
              <a:xfrm>
                <a:off x="6396399" y="3028386"/>
                <a:ext cx="81175" cy="26075"/>
              </a:xfrm>
              <a:custGeom>
                <a:avLst/>
                <a:gdLst/>
                <a:ahLst/>
                <a:cxnLst/>
                <a:rect l="l" t="t" r="r" b="b"/>
                <a:pathLst>
                  <a:path w="3247" h="1043" extrusionOk="0">
                    <a:moveTo>
                      <a:pt x="1668" y="0"/>
                    </a:moveTo>
                    <a:cubicBezTo>
                      <a:pt x="1645" y="0"/>
                      <a:pt x="1622" y="1"/>
                      <a:pt x="1599" y="1"/>
                    </a:cubicBezTo>
                    <a:cubicBezTo>
                      <a:pt x="1076" y="17"/>
                      <a:pt x="622" y="208"/>
                      <a:pt x="357" y="421"/>
                    </a:cubicBezTo>
                    <a:cubicBezTo>
                      <a:pt x="89" y="635"/>
                      <a:pt x="0" y="851"/>
                      <a:pt x="72" y="952"/>
                    </a:cubicBezTo>
                    <a:cubicBezTo>
                      <a:pt x="124" y="1019"/>
                      <a:pt x="225" y="1042"/>
                      <a:pt x="364" y="1042"/>
                    </a:cubicBezTo>
                    <a:cubicBezTo>
                      <a:pt x="655" y="1042"/>
                      <a:pt x="1112" y="941"/>
                      <a:pt x="1627" y="934"/>
                    </a:cubicBezTo>
                    <a:cubicBezTo>
                      <a:pt x="1705" y="930"/>
                      <a:pt x="1781" y="929"/>
                      <a:pt x="1856" y="929"/>
                    </a:cubicBezTo>
                    <a:cubicBezTo>
                      <a:pt x="2222" y="929"/>
                      <a:pt x="2550" y="967"/>
                      <a:pt x="2792" y="967"/>
                    </a:cubicBezTo>
                    <a:cubicBezTo>
                      <a:pt x="2984" y="967"/>
                      <a:pt x="3122" y="943"/>
                      <a:pt x="3181" y="856"/>
                    </a:cubicBezTo>
                    <a:cubicBezTo>
                      <a:pt x="3247" y="749"/>
                      <a:pt x="3145" y="541"/>
                      <a:pt x="2864" y="343"/>
                    </a:cubicBezTo>
                    <a:cubicBezTo>
                      <a:pt x="2598" y="155"/>
                      <a:pt x="2163" y="0"/>
                      <a:pt x="166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8" name="Google Shape;428;p30"/>
              <p:cNvSpPr/>
              <p:nvPr/>
            </p:nvSpPr>
            <p:spPr>
              <a:xfrm>
                <a:off x="6307024" y="2809586"/>
                <a:ext cx="614225" cy="377150"/>
              </a:xfrm>
              <a:custGeom>
                <a:avLst/>
                <a:gdLst/>
                <a:ahLst/>
                <a:cxnLst/>
                <a:rect l="l" t="t" r="r" b="b"/>
                <a:pathLst>
                  <a:path w="24569" h="15086" extrusionOk="0">
                    <a:moveTo>
                      <a:pt x="24265" y="6987"/>
                    </a:moveTo>
                    <a:cubicBezTo>
                      <a:pt x="24264" y="7013"/>
                      <a:pt x="24263" y="7040"/>
                      <a:pt x="24262" y="7067"/>
                    </a:cubicBezTo>
                    <a:lnTo>
                      <a:pt x="24262" y="7067"/>
                    </a:lnTo>
                    <a:cubicBezTo>
                      <a:pt x="24266" y="7105"/>
                      <a:pt x="24269" y="7143"/>
                      <a:pt x="24270" y="7181"/>
                    </a:cubicBezTo>
                    <a:lnTo>
                      <a:pt x="24265" y="6987"/>
                    </a:lnTo>
                    <a:close/>
                    <a:moveTo>
                      <a:pt x="8932" y="1"/>
                    </a:moveTo>
                    <a:cubicBezTo>
                      <a:pt x="7166" y="1"/>
                      <a:pt x="5407" y="234"/>
                      <a:pt x="3702" y="736"/>
                    </a:cubicBezTo>
                    <a:cubicBezTo>
                      <a:pt x="2248" y="1163"/>
                      <a:pt x="686" y="1954"/>
                      <a:pt x="274" y="3413"/>
                    </a:cubicBezTo>
                    <a:cubicBezTo>
                      <a:pt x="0" y="4383"/>
                      <a:pt x="385" y="5529"/>
                      <a:pt x="1245" y="6052"/>
                    </a:cubicBezTo>
                    <a:cubicBezTo>
                      <a:pt x="1551" y="6238"/>
                      <a:pt x="1908" y="6327"/>
                      <a:pt x="2266" y="6327"/>
                    </a:cubicBezTo>
                    <a:cubicBezTo>
                      <a:pt x="2914" y="6327"/>
                      <a:pt x="3563" y="6033"/>
                      <a:pt x="3908" y="5483"/>
                    </a:cubicBezTo>
                    <a:cubicBezTo>
                      <a:pt x="4802" y="6347"/>
                      <a:pt x="6041" y="6836"/>
                      <a:pt x="7283" y="6836"/>
                    </a:cubicBezTo>
                    <a:cubicBezTo>
                      <a:pt x="7484" y="6836"/>
                      <a:pt x="7686" y="6823"/>
                      <a:pt x="7886" y="6796"/>
                    </a:cubicBezTo>
                    <a:cubicBezTo>
                      <a:pt x="9317" y="6609"/>
                      <a:pt x="10644" y="5739"/>
                      <a:pt x="11389" y="4502"/>
                    </a:cubicBezTo>
                    <a:cubicBezTo>
                      <a:pt x="12107" y="5902"/>
                      <a:pt x="13703" y="6699"/>
                      <a:pt x="15274" y="6794"/>
                    </a:cubicBezTo>
                    <a:cubicBezTo>
                      <a:pt x="15402" y="6802"/>
                      <a:pt x="15530" y="6806"/>
                      <a:pt x="15658" y="6806"/>
                    </a:cubicBezTo>
                    <a:cubicBezTo>
                      <a:pt x="17096" y="6806"/>
                      <a:pt x="18510" y="6327"/>
                      <a:pt x="19820" y="5716"/>
                    </a:cubicBezTo>
                    <a:cubicBezTo>
                      <a:pt x="20182" y="7557"/>
                      <a:pt x="20545" y="9397"/>
                      <a:pt x="20908" y="11237"/>
                    </a:cubicBezTo>
                    <a:cubicBezTo>
                      <a:pt x="21041" y="11913"/>
                      <a:pt x="21265" y="13584"/>
                      <a:pt x="21611" y="14185"/>
                    </a:cubicBezTo>
                    <a:cubicBezTo>
                      <a:pt x="21973" y="14815"/>
                      <a:pt x="22292" y="15086"/>
                      <a:pt x="22566" y="15086"/>
                    </a:cubicBezTo>
                    <a:cubicBezTo>
                      <a:pt x="22972" y="15086"/>
                      <a:pt x="23281" y="14489"/>
                      <a:pt x="23491" y="13584"/>
                    </a:cubicBezTo>
                    <a:cubicBezTo>
                      <a:pt x="23550" y="13328"/>
                      <a:pt x="24221" y="12638"/>
                      <a:pt x="24267" y="12380"/>
                    </a:cubicBezTo>
                    <a:cubicBezTo>
                      <a:pt x="24568" y="10695"/>
                      <a:pt x="24196" y="8788"/>
                      <a:pt x="24262" y="7067"/>
                    </a:cubicBezTo>
                    <a:lnTo>
                      <a:pt x="24262" y="7067"/>
                    </a:lnTo>
                    <a:cubicBezTo>
                      <a:pt x="24173" y="6250"/>
                      <a:pt x="23409" y="5538"/>
                      <a:pt x="22851" y="4929"/>
                    </a:cubicBezTo>
                    <a:cubicBezTo>
                      <a:pt x="22268" y="4290"/>
                      <a:pt x="21534" y="3811"/>
                      <a:pt x="20788" y="3373"/>
                    </a:cubicBezTo>
                    <a:cubicBezTo>
                      <a:pt x="17209" y="1273"/>
                      <a:pt x="13054" y="1"/>
                      <a:pt x="89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9" name="Google Shape;429;p30"/>
              <p:cNvSpPr/>
              <p:nvPr/>
            </p:nvSpPr>
            <p:spPr>
              <a:xfrm>
                <a:off x="7130399" y="4663061"/>
                <a:ext cx="343675" cy="584225"/>
              </a:xfrm>
              <a:custGeom>
                <a:avLst/>
                <a:gdLst/>
                <a:ahLst/>
                <a:cxnLst/>
                <a:rect l="l" t="t" r="r" b="b"/>
                <a:pathLst>
                  <a:path w="13747" h="23369" extrusionOk="0">
                    <a:moveTo>
                      <a:pt x="0" y="0"/>
                    </a:moveTo>
                    <a:lnTo>
                      <a:pt x="4123" y="23331"/>
                    </a:lnTo>
                    <a:lnTo>
                      <a:pt x="13746" y="23369"/>
                    </a:lnTo>
                    <a:lnTo>
                      <a:pt x="10945" y="362"/>
                    </a:lnTo>
                    <a:lnTo>
                      <a:pt x="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0" name="Google Shape;430;p30"/>
              <p:cNvSpPr/>
              <p:nvPr/>
            </p:nvSpPr>
            <p:spPr>
              <a:xfrm>
                <a:off x="5626324" y="3712136"/>
                <a:ext cx="1905650" cy="1534225"/>
              </a:xfrm>
              <a:custGeom>
                <a:avLst/>
                <a:gdLst/>
                <a:ahLst/>
                <a:cxnLst/>
                <a:rect l="l" t="t" r="r" b="b"/>
                <a:pathLst>
                  <a:path w="76226" h="61369" extrusionOk="0">
                    <a:moveTo>
                      <a:pt x="34070" y="1"/>
                    </a:moveTo>
                    <a:cubicBezTo>
                      <a:pt x="34070" y="1"/>
                      <a:pt x="30052" y="499"/>
                      <a:pt x="25892" y="1949"/>
                    </a:cubicBezTo>
                    <a:cubicBezTo>
                      <a:pt x="22411" y="3162"/>
                      <a:pt x="18849" y="4622"/>
                      <a:pt x="17356" y="5500"/>
                    </a:cubicBezTo>
                    <a:cubicBezTo>
                      <a:pt x="15863" y="6379"/>
                      <a:pt x="1" y="16446"/>
                      <a:pt x="1" y="16446"/>
                    </a:cubicBezTo>
                    <a:lnTo>
                      <a:pt x="3772" y="33983"/>
                    </a:lnTo>
                    <a:lnTo>
                      <a:pt x="20126" y="25336"/>
                    </a:lnTo>
                    <a:lnTo>
                      <a:pt x="22209" y="61306"/>
                    </a:lnTo>
                    <a:lnTo>
                      <a:pt x="64286" y="61368"/>
                    </a:lnTo>
                    <a:lnTo>
                      <a:pt x="64286" y="61368"/>
                    </a:lnTo>
                    <a:lnTo>
                      <a:pt x="61195" y="39118"/>
                    </a:lnTo>
                    <a:lnTo>
                      <a:pt x="76225" y="38729"/>
                    </a:lnTo>
                    <a:cubicBezTo>
                      <a:pt x="76225" y="38729"/>
                      <a:pt x="73437" y="21094"/>
                      <a:pt x="72295" y="17142"/>
                    </a:cubicBezTo>
                    <a:cubicBezTo>
                      <a:pt x="71154" y="13191"/>
                      <a:pt x="66763" y="8712"/>
                      <a:pt x="63339" y="6869"/>
                    </a:cubicBezTo>
                    <a:cubicBezTo>
                      <a:pt x="59914" y="5025"/>
                      <a:pt x="49847" y="637"/>
                      <a:pt x="49847" y="637"/>
                    </a:cubicBezTo>
                    <a:cubicBezTo>
                      <a:pt x="47178" y="1758"/>
                      <a:pt x="44604" y="2339"/>
                      <a:pt x="42132" y="2339"/>
                    </a:cubicBezTo>
                    <a:cubicBezTo>
                      <a:pt x="39308" y="2339"/>
                      <a:pt x="36616" y="1580"/>
                      <a:pt x="34070"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1" name="Google Shape;431;p30"/>
              <p:cNvSpPr/>
              <p:nvPr/>
            </p:nvSpPr>
            <p:spPr>
              <a:xfrm>
                <a:off x="7133899" y="4220636"/>
                <a:ext cx="29125" cy="561350"/>
              </a:xfrm>
              <a:custGeom>
                <a:avLst/>
                <a:gdLst/>
                <a:ahLst/>
                <a:cxnLst/>
                <a:rect l="l" t="t" r="r" b="b"/>
                <a:pathLst>
                  <a:path w="1165" h="22454" extrusionOk="0">
                    <a:moveTo>
                      <a:pt x="24" y="0"/>
                    </a:moveTo>
                    <a:cubicBezTo>
                      <a:pt x="16" y="0"/>
                      <a:pt x="10" y="79"/>
                      <a:pt x="5" y="230"/>
                    </a:cubicBezTo>
                    <a:cubicBezTo>
                      <a:pt x="4" y="408"/>
                      <a:pt x="3" y="624"/>
                      <a:pt x="1" y="885"/>
                    </a:cubicBezTo>
                    <a:cubicBezTo>
                      <a:pt x="10" y="1492"/>
                      <a:pt x="23" y="2306"/>
                      <a:pt x="36" y="3295"/>
                    </a:cubicBezTo>
                    <a:cubicBezTo>
                      <a:pt x="80" y="5329"/>
                      <a:pt x="167" y="8138"/>
                      <a:pt x="306" y="11241"/>
                    </a:cubicBezTo>
                    <a:cubicBezTo>
                      <a:pt x="447" y="14344"/>
                      <a:pt x="619" y="17151"/>
                      <a:pt x="791" y="19179"/>
                    </a:cubicBezTo>
                    <a:cubicBezTo>
                      <a:pt x="879" y="20193"/>
                      <a:pt x="953" y="21013"/>
                      <a:pt x="1026" y="21579"/>
                    </a:cubicBezTo>
                    <a:cubicBezTo>
                      <a:pt x="1059" y="21837"/>
                      <a:pt x="1088" y="22052"/>
                      <a:pt x="1111" y="22229"/>
                    </a:cubicBezTo>
                    <a:cubicBezTo>
                      <a:pt x="1131" y="22377"/>
                      <a:pt x="1148" y="22454"/>
                      <a:pt x="1155" y="22454"/>
                    </a:cubicBezTo>
                    <a:cubicBezTo>
                      <a:pt x="1156" y="22454"/>
                      <a:pt x="1156" y="22454"/>
                      <a:pt x="1156" y="22454"/>
                    </a:cubicBezTo>
                    <a:cubicBezTo>
                      <a:pt x="1164" y="22454"/>
                      <a:pt x="1164" y="22374"/>
                      <a:pt x="1159" y="22224"/>
                    </a:cubicBezTo>
                    <a:cubicBezTo>
                      <a:pt x="1148" y="22046"/>
                      <a:pt x="1136" y="21831"/>
                      <a:pt x="1120" y="21570"/>
                    </a:cubicBezTo>
                    <a:cubicBezTo>
                      <a:pt x="1080" y="20965"/>
                      <a:pt x="1027" y="20153"/>
                      <a:pt x="962" y="19166"/>
                    </a:cubicBezTo>
                    <a:cubicBezTo>
                      <a:pt x="836" y="17137"/>
                      <a:pt x="690" y="14331"/>
                      <a:pt x="550" y="11229"/>
                    </a:cubicBezTo>
                    <a:cubicBezTo>
                      <a:pt x="417" y="8146"/>
                      <a:pt x="298" y="5356"/>
                      <a:pt x="209" y="3289"/>
                    </a:cubicBezTo>
                    <a:cubicBezTo>
                      <a:pt x="162" y="2301"/>
                      <a:pt x="124" y="1488"/>
                      <a:pt x="96" y="881"/>
                    </a:cubicBezTo>
                    <a:cubicBezTo>
                      <a:pt x="80" y="621"/>
                      <a:pt x="66" y="406"/>
                      <a:pt x="55" y="228"/>
                    </a:cubicBezTo>
                    <a:cubicBezTo>
                      <a:pt x="43" y="78"/>
                      <a:pt x="33" y="0"/>
                      <a:pt x="2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2" name="Google Shape;432;p30"/>
              <p:cNvSpPr/>
              <p:nvPr/>
            </p:nvSpPr>
            <p:spPr>
              <a:xfrm>
                <a:off x="6134424" y="4227761"/>
                <a:ext cx="17000" cy="423375"/>
              </a:xfrm>
              <a:custGeom>
                <a:avLst/>
                <a:gdLst/>
                <a:ahLst/>
                <a:cxnLst/>
                <a:rect l="l" t="t" r="r" b="b"/>
                <a:pathLst>
                  <a:path w="680" h="16935" extrusionOk="0">
                    <a:moveTo>
                      <a:pt x="56" y="1"/>
                    </a:moveTo>
                    <a:cubicBezTo>
                      <a:pt x="39" y="1"/>
                      <a:pt x="24" y="237"/>
                      <a:pt x="14" y="667"/>
                    </a:cubicBezTo>
                    <a:cubicBezTo>
                      <a:pt x="3" y="1095"/>
                      <a:pt x="1" y="1717"/>
                      <a:pt x="12" y="2484"/>
                    </a:cubicBezTo>
                    <a:cubicBezTo>
                      <a:pt x="32" y="4018"/>
                      <a:pt x="111" y="6136"/>
                      <a:pt x="218" y="8473"/>
                    </a:cubicBezTo>
                    <a:cubicBezTo>
                      <a:pt x="326" y="10786"/>
                      <a:pt x="423" y="12879"/>
                      <a:pt x="496" y="14456"/>
                    </a:cubicBezTo>
                    <a:cubicBezTo>
                      <a:pt x="526" y="15185"/>
                      <a:pt x="552" y="15794"/>
                      <a:pt x="572" y="16268"/>
                    </a:cubicBezTo>
                    <a:cubicBezTo>
                      <a:pt x="590" y="16697"/>
                      <a:pt x="607" y="16934"/>
                      <a:pt x="624" y="16934"/>
                    </a:cubicBezTo>
                    <a:cubicBezTo>
                      <a:pt x="640" y="16934"/>
                      <a:pt x="657" y="16696"/>
                      <a:pt x="667" y="16267"/>
                    </a:cubicBezTo>
                    <a:cubicBezTo>
                      <a:pt x="677" y="15838"/>
                      <a:pt x="680" y="15217"/>
                      <a:pt x="668" y="14450"/>
                    </a:cubicBezTo>
                    <a:cubicBezTo>
                      <a:pt x="648" y="12916"/>
                      <a:pt x="569" y="10799"/>
                      <a:pt x="461" y="8462"/>
                    </a:cubicBezTo>
                    <a:cubicBezTo>
                      <a:pt x="355" y="6148"/>
                      <a:pt x="257" y="4055"/>
                      <a:pt x="184" y="2478"/>
                    </a:cubicBezTo>
                    <a:cubicBezTo>
                      <a:pt x="154" y="1749"/>
                      <a:pt x="128" y="1140"/>
                      <a:pt x="108" y="665"/>
                    </a:cubicBezTo>
                    <a:cubicBezTo>
                      <a:pt x="91" y="237"/>
                      <a:pt x="72" y="1"/>
                      <a:pt x="5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3" name="Google Shape;433;p30"/>
              <p:cNvSpPr/>
              <p:nvPr/>
            </p:nvSpPr>
            <p:spPr>
              <a:xfrm>
                <a:off x="7130374" y="4266111"/>
                <a:ext cx="126375" cy="424000"/>
              </a:xfrm>
              <a:custGeom>
                <a:avLst/>
                <a:gdLst/>
                <a:ahLst/>
                <a:cxnLst/>
                <a:rect l="l" t="t" r="r" b="b"/>
                <a:pathLst>
                  <a:path w="5055" h="16960" extrusionOk="0">
                    <a:moveTo>
                      <a:pt x="252" y="1"/>
                    </a:moveTo>
                    <a:lnTo>
                      <a:pt x="0" y="707"/>
                    </a:lnTo>
                    <a:cubicBezTo>
                      <a:pt x="301" y="5249"/>
                      <a:pt x="602" y="9791"/>
                      <a:pt x="902" y="14333"/>
                    </a:cubicBezTo>
                    <a:cubicBezTo>
                      <a:pt x="968" y="15331"/>
                      <a:pt x="1033" y="16958"/>
                      <a:pt x="1033" y="16958"/>
                    </a:cubicBezTo>
                    <a:cubicBezTo>
                      <a:pt x="1087" y="16959"/>
                      <a:pt x="1140" y="16959"/>
                      <a:pt x="1194" y="16959"/>
                    </a:cubicBezTo>
                    <a:cubicBezTo>
                      <a:pt x="2890" y="16959"/>
                      <a:pt x="4421" y="16583"/>
                      <a:pt x="4732" y="15473"/>
                    </a:cubicBezTo>
                    <a:cubicBezTo>
                      <a:pt x="5054" y="14328"/>
                      <a:pt x="4671" y="13116"/>
                      <a:pt x="4291" y="11990"/>
                    </a:cubicBezTo>
                    <a:cubicBezTo>
                      <a:pt x="2945" y="7994"/>
                      <a:pt x="1598" y="3997"/>
                      <a:pt x="252" y="1"/>
                    </a:cubicBezTo>
                    <a:close/>
                  </a:path>
                </a:pathLst>
              </a:custGeom>
              <a:solidFill>
                <a:srgbClr val="455A64">
                  <a:alpha val="232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4" name="Google Shape;434;p30"/>
              <p:cNvSpPr/>
              <p:nvPr/>
            </p:nvSpPr>
            <p:spPr>
              <a:xfrm>
                <a:off x="7271849" y="4263686"/>
                <a:ext cx="168000" cy="163150"/>
              </a:xfrm>
              <a:custGeom>
                <a:avLst/>
                <a:gdLst/>
                <a:ahLst/>
                <a:cxnLst/>
                <a:rect l="l" t="t" r="r" b="b"/>
                <a:pathLst>
                  <a:path w="6720" h="6526" extrusionOk="0">
                    <a:moveTo>
                      <a:pt x="2853" y="269"/>
                    </a:moveTo>
                    <a:lnTo>
                      <a:pt x="6425" y="2803"/>
                    </a:lnTo>
                    <a:lnTo>
                      <a:pt x="6425" y="2803"/>
                    </a:lnTo>
                    <a:cubicBezTo>
                      <a:pt x="5671" y="3876"/>
                      <a:pt x="5051" y="4784"/>
                      <a:pt x="4608" y="5435"/>
                    </a:cubicBezTo>
                    <a:lnTo>
                      <a:pt x="4079" y="6223"/>
                    </a:lnTo>
                    <a:cubicBezTo>
                      <a:pt x="3957" y="6407"/>
                      <a:pt x="3892" y="6511"/>
                      <a:pt x="3893" y="6524"/>
                    </a:cubicBezTo>
                    <a:lnTo>
                      <a:pt x="3893" y="6524"/>
                    </a:lnTo>
                    <a:cubicBezTo>
                      <a:pt x="3891" y="6512"/>
                      <a:pt x="3796" y="6435"/>
                      <a:pt x="3621" y="6300"/>
                    </a:cubicBezTo>
                    <a:lnTo>
                      <a:pt x="2865" y="5726"/>
                    </a:lnTo>
                    <a:cubicBezTo>
                      <a:pt x="2235" y="5252"/>
                      <a:pt x="1354" y="4595"/>
                      <a:pt x="293" y="3823"/>
                    </a:cubicBezTo>
                    <a:lnTo>
                      <a:pt x="293" y="3823"/>
                    </a:lnTo>
                    <a:lnTo>
                      <a:pt x="1505" y="2147"/>
                    </a:lnTo>
                    <a:lnTo>
                      <a:pt x="2200" y="1181"/>
                    </a:lnTo>
                    <a:lnTo>
                      <a:pt x="2558" y="680"/>
                    </a:lnTo>
                    <a:lnTo>
                      <a:pt x="2741" y="426"/>
                    </a:lnTo>
                    <a:lnTo>
                      <a:pt x="2832" y="299"/>
                    </a:lnTo>
                    <a:lnTo>
                      <a:pt x="2853" y="269"/>
                    </a:lnTo>
                    <a:close/>
                    <a:moveTo>
                      <a:pt x="2899" y="0"/>
                    </a:moveTo>
                    <a:lnTo>
                      <a:pt x="2899" y="0"/>
                    </a:lnTo>
                    <a:cubicBezTo>
                      <a:pt x="2897" y="0"/>
                      <a:pt x="2688" y="36"/>
                      <a:pt x="2689" y="36"/>
                    </a:cubicBezTo>
                    <a:cubicBezTo>
                      <a:pt x="2689" y="36"/>
                      <a:pt x="2700" y="34"/>
                      <a:pt x="2727" y="29"/>
                    </a:cubicBezTo>
                    <a:lnTo>
                      <a:pt x="2727" y="29"/>
                    </a:lnTo>
                    <a:lnTo>
                      <a:pt x="2725" y="31"/>
                    </a:lnTo>
                    <a:lnTo>
                      <a:pt x="2724" y="33"/>
                    </a:lnTo>
                    <a:lnTo>
                      <a:pt x="2721" y="37"/>
                    </a:lnTo>
                    <a:lnTo>
                      <a:pt x="2716" y="45"/>
                    </a:lnTo>
                    <a:lnTo>
                      <a:pt x="2703" y="60"/>
                    </a:lnTo>
                    <a:lnTo>
                      <a:pt x="2680" y="93"/>
                    </a:lnTo>
                    <a:lnTo>
                      <a:pt x="2635" y="157"/>
                    </a:lnTo>
                    <a:lnTo>
                      <a:pt x="2544" y="284"/>
                    </a:lnTo>
                    <a:lnTo>
                      <a:pt x="2363" y="539"/>
                    </a:lnTo>
                    <a:lnTo>
                      <a:pt x="2006" y="1040"/>
                    </a:lnTo>
                    <a:lnTo>
                      <a:pt x="1316" y="2010"/>
                    </a:lnTo>
                    <a:cubicBezTo>
                      <a:pt x="871" y="2640"/>
                      <a:pt x="451" y="3236"/>
                      <a:pt x="62" y="3785"/>
                    </a:cubicBezTo>
                    <a:lnTo>
                      <a:pt x="1" y="3872"/>
                    </a:lnTo>
                    <a:lnTo>
                      <a:pt x="86" y="3932"/>
                    </a:lnTo>
                    <a:cubicBezTo>
                      <a:pt x="1235" y="4740"/>
                      <a:pt x="2196" y="5399"/>
                      <a:pt x="2861" y="5849"/>
                    </a:cubicBezTo>
                    <a:lnTo>
                      <a:pt x="3629" y="6364"/>
                    </a:lnTo>
                    <a:cubicBezTo>
                      <a:pt x="3788" y="6469"/>
                      <a:pt x="3879" y="6526"/>
                      <a:pt x="3892" y="6526"/>
                    </a:cubicBezTo>
                    <a:cubicBezTo>
                      <a:pt x="3893" y="6526"/>
                      <a:pt x="3894" y="6525"/>
                      <a:pt x="3893" y="6524"/>
                    </a:cubicBezTo>
                    <a:lnTo>
                      <a:pt x="3893" y="6524"/>
                    </a:lnTo>
                    <a:cubicBezTo>
                      <a:pt x="3894" y="6525"/>
                      <a:pt x="3894" y="6525"/>
                      <a:pt x="3894" y="6525"/>
                    </a:cubicBezTo>
                    <a:cubicBezTo>
                      <a:pt x="3902" y="6525"/>
                      <a:pt x="3971" y="6442"/>
                      <a:pt x="4092" y="6288"/>
                    </a:cubicBezTo>
                    <a:lnTo>
                      <a:pt x="4653" y="5552"/>
                    </a:lnTo>
                    <a:cubicBezTo>
                      <a:pt x="5136" y="4910"/>
                      <a:pt x="5833" y="3976"/>
                      <a:pt x="6658" y="2840"/>
                    </a:cubicBezTo>
                    <a:lnTo>
                      <a:pt x="6719" y="2754"/>
                    </a:lnTo>
                    <a:lnTo>
                      <a:pt x="6633" y="2693"/>
                    </a:lnTo>
                    <a:cubicBezTo>
                      <a:pt x="5537" y="1904"/>
                      <a:pt x="4259" y="983"/>
                      <a:pt x="2897" y="1"/>
                    </a:cubicBezTo>
                    <a:cubicBezTo>
                      <a:pt x="2899" y="1"/>
                      <a:pt x="2900" y="0"/>
                      <a:pt x="2899"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5" name="Google Shape;435;p30"/>
              <p:cNvSpPr/>
              <p:nvPr/>
            </p:nvSpPr>
            <p:spPr>
              <a:xfrm>
                <a:off x="6873999" y="4031411"/>
                <a:ext cx="167975" cy="163175"/>
              </a:xfrm>
              <a:custGeom>
                <a:avLst/>
                <a:gdLst/>
                <a:ahLst/>
                <a:cxnLst/>
                <a:rect l="l" t="t" r="r" b="b"/>
                <a:pathLst>
                  <a:path w="6719" h="6527" extrusionOk="0">
                    <a:moveTo>
                      <a:pt x="2853" y="269"/>
                    </a:moveTo>
                    <a:lnTo>
                      <a:pt x="6425" y="2803"/>
                    </a:lnTo>
                    <a:lnTo>
                      <a:pt x="6425" y="2803"/>
                    </a:lnTo>
                    <a:cubicBezTo>
                      <a:pt x="5671" y="3875"/>
                      <a:pt x="5051" y="4784"/>
                      <a:pt x="4608" y="5436"/>
                    </a:cubicBezTo>
                    <a:cubicBezTo>
                      <a:pt x="4397" y="5750"/>
                      <a:pt x="4221" y="6011"/>
                      <a:pt x="4078" y="6223"/>
                    </a:cubicBezTo>
                    <a:cubicBezTo>
                      <a:pt x="3959" y="6404"/>
                      <a:pt x="3895" y="6508"/>
                      <a:pt x="3893" y="6523"/>
                    </a:cubicBezTo>
                    <a:lnTo>
                      <a:pt x="3893" y="6523"/>
                    </a:lnTo>
                    <a:cubicBezTo>
                      <a:pt x="3882" y="6506"/>
                      <a:pt x="3788" y="6429"/>
                      <a:pt x="3621" y="6300"/>
                    </a:cubicBezTo>
                    <a:cubicBezTo>
                      <a:pt x="3417" y="6145"/>
                      <a:pt x="3166" y="5955"/>
                      <a:pt x="2865" y="5727"/>
                    </a:cubicBezTo>
                    <a:cubicBezTo>
                      <a:pt x="2235" y="5253"/>
                      <a:pt x="1353" y="4595"/>
                      <a:pt x="293" y="3823"/>
                    </a:cubicBezTo>
                    <a:lnTo>
                      <a:pt x="293" y="3823"/>
                    </a:lnTo>
                    <a:lnTo>
                      <a:pt x="1505" y="2147"/>
                    </a:lnTo>
                    <a:lnTo>
                      <a:pt x="2200" y="1181"/>
                    </a:lnTo>
                    <a:lnTo>
                      <a:pt x="2559" y="680"/>
                    </a:lnTo>
                    <a:lnTo>
                      <a:pt x="2740" y="426"/>
                    </a:lnTo>
                    <a:lnTo>
                      <a:pt x="2832" y="299"/>
                    </a:lnTo>
                    <a:lnTo>
                      <a:pt x="2853" y="269"/>
                    </a:lnTo>
                    <a:close/>
                    <a:moveTo>
                      <a:pt x="2899" y="1"/>
                    </a:moveTo>
                    <a:cubicBezTo>
                      <a:pt x="2897" y="1"/>
                      <a:pt x="2688" y="36"/>
                      <a:pt x="2688" y="36"/>
                    </a:cubicBezTo>
                    <a:cubicBezTo>
                      <a:pt x="2689" y="36"/>
                      <a:pt x="2699" y="34"/>
                      <a:pt x="2726" y="30"/>
                    </a:cubicBezTo>
                    <a:lnTo>
                      <a:pt x="2726" y="31"/>
                    </a:lnTo>
                    <a:lnTo>
                      <a:pt x="2723" y="33"/>
                    </a:lnTo>
                    <a:lnTo>
                      <a:pt x="2721" y="37"/>
                    </a:lnTo>
                    <a:lnTo>
                      <a:pt x="2716" y="45"/>
                    </a:lnTo>
                    <a:lnTo>
                      <a:pt x="2704" y="62"/>
                    </a:lnTo>
                    <a:lnTo>
                      <a:pt x="2681" y="93"/>
                    </a:lnTo>
                    <a:lnTo>
                      <a:pt x="2636" y="157"/>
                    </a:lnTo>
                    <a:lnTo>
                      <a:pt x="2543" y="286"/>
                    </a:lnTo>
                    <a:lnTo>
                      <a:pt x="2362" y="539"/>
                    </a:lnTo>
                    <a:cubicBezTo>
                      <a:pt x="2242" y="709"/>
                      <a:pt x="2124" y="876"/>
                      <a:pt x="2005" y="1040"/>
                    </a:cubicBezTo>
                    <a:lnTo>
                      <a:pt x="1316" y="2011"/>
                    </a:lnTo>
                    <a:lnTo>
                      <a:pt x="62" y="3785"/>
                    </a:lnTo>
                    <a:lnTo>
                      <a:pt x="1" y="3872"/>
                    </a:lnTo>
                    <a:lnTo>
                      <a:pt x="87" y="3932"/>
                    </a:lnTo>
                    <a:cubicBezTo>
                      <a:pt x="1235" y="4741"/>
                      <a:pt x="2196" y="5399"/>
                      <a:pt x="2861" y="5850"/>
                    </a:cubicBezTo>
                    <a:lnTo>
                      <a:pt x="3628" y="6365"/>
                    </a:lnTo>
                    <a:cubicBezTo>
                      <a:pt x="3789" y="6470"/>
                      <a:pt x="3880" y="6527"/>
                      <a:pt x="3892" y="6527"/>
                    </a:cubicBezTo>
                    <a:cubicBezTo>
                      <a:pt x="3893" y="6527"/>
                      <a:pt x="3894" y="6526"/>
                      <a:pt x="3894" y="6525"/>
                    </a:cubicBezTo>
                    <a:cubicBezTo>
                      <a:pt x="3894" y="6525"/>
                      <a:pt x="3894" y="6525"/>
                      <a:pt x="3894" y="6525"/>
                    </a:cubicBezTo>
                    <a:lnTo>
                      <a:pt x="3894" y="6525"/>
                    </a:lnTo>
                    <a:cubicBezTo>
                      <a:pt x="3894" y="6525"/>
                      <a:pt x="3894" y="6525"/>
                      <a:pt x="3894" y="6525"/>
                    </a:cubicBezTo>
                    <a:cubicBezTo>
                      <a:pt x="3903" y="6525"/>
                      <a:pt x="3971" y="6442"/>
                      <a:pt x="4092" y="6288"/>
                    </a:cubicBezTo>
                    <a:lnTo>
                      <a:pt x="4652" y="5552"/>
                    </a:lnTo>
                    <a:cubicBezTo>
                      <a:pt x="5135" y="4910"/>
                      <a:pt x="5832" y="3976"/>
                      <a:pt x="6657" y="2840"/>
                    </a:cubicBezTo>
                    <a:lnTo>
                      <a:pt x="6718" y="2756"/>
                    </a:lnTo>
                    <a:lnTo>
                      <a:pt x="6633" y="2693"/>
                    </a:lnTo>
                    <a:lnTo>
                      <a:pt x="2896" y="1"/>
                    </a:lnTo>
                    <a:cubicBezTo>
                      <a:pt x="2898" y="1"/>
                      <a:pt x="2899" y="1"/>
                      <a:pt x="2899"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6" name="Google Shape;436;p30"/>
              <p:cNvSpPr/>
              <p:nvPr/>
            </p:nvSpPr>
            <p:spPr>
              <a:xfrm>
                <a:off x="6290599" y="4084211"/>
                <a:ext cx="167975" cy="163175"/>
              </a:xfrm>
              <a:custGeom>
                <a:avLst/>
                <a:gdLst/>
                <a:ahLst/>
                <a:cxnLst/>
                <a:rect l="l" t="t" r="r" b="b"/>
                <a:pathLst>
                  <a:path w="6719" h="6527" extrusionOk="0">
                    <a:moveTo>
                      <a:pt x="2898" y="0"/>
                    </a:moveTo>
                    <a:lnTo>
                      <a:pt x="2898" y="0"/>
                    </a:lnTo>
                    <a:cubicBezTo>
                      <a:pt x="2897" y="0"/>
                      <a:pt x="2687" y="36"/>
                      <a:pt x="2688" y="36"/>
                    </a:cubicBezTo>
                    <a:cubicBezTo>
                      <a:pt x="2688" y="36"/>
                      <a:pt x="2699" y="34"/>
                      <a:pt x="2725" y="29"/>
                    </a:cubicBezTo>
                    <a:lnTo>
                      <a:pt x="2725" y="31"/>
                    </a:lnTo>
                    <a:lnTo>
                      <a:pt x="2723" y="33"/>
                    </a:lnTo>
                    <a:lnTo>
                      <a:pt x="2720" y="37"/>
                    </a:lnTo>
                    <a:lnTo>
                      <a:pt x="2715" y="45"/>
                    </a:lnTo>
                    <a:lnTo>
                      <a:pt x="2703" y="61"/>
                    </a:lnTo>
                    <a:lnTo>
                      <a:pt x="2680" y="93"/>
                    </a:lnTo>
                    <a:lnTo>
                      <a:pt x="2635" y="157"/>
                    </a:lnTo>
                    <a:lnTo>
                      <a:pt x="2542" y="285"/>
                    </a:lnTo>
                    <a:lnTo>
                      <a:pt x="2361" y="539"/>
                    </a:lnTo>
                    <a:lnTo>
                      <a:pt x="2004" y="1040"/>
                    </a:lnTo>
                    <a:lnTo>
                      <a:pt x="1315" y="2010"/>
                    </a:lnTo>
                    <a:lnTo>
                      <a:pt x="62" y="3785"/>
                    </a:lnTo>
                    <a:lnTo>
                      <a:pt x="0" y="3872"/>
                    </a:lnTo>
                    <a:lnTo>
                      <a:pt x="86" y="3932"/>
                    </a:lnTo>
                    <a:cubicBezTo>
                      <a:pt x="1234" y="4741"/>
                      <a:pt x="2195" y="5399"/>
                      <a:pt x="2860" y="5849"/>
                    </a:cubicBezTo>
                    <a:lnTo>
                      <a:pt x="3627" y="6365"/>
                    </a:lnTo>
                    <a:cubicBezTo>
                      <a:pt x="3788" y="6470"/>
                      <a:pt x="3879" y="6526"/>
                      <a:pt x="3891" y="6526"/>
                    </a:cubicBezTo>
                    <a:cubicBezTo>
                      <a:pt x="3893" y="6526"/>
                      <a:pt x="3893" y="6526"/>
                      <a:pt x="3893" y="6525"/>
                    </a:cubicBezTo>
                    <a:cubicBezTo>
                      <a:pt x="3892" y="6514"/>
                      <a:pt x="3796" y="6436"/>
                      <a:pt x="3620" y="6300"/>
                    </a:cubicBezTo>
                    <a:lnTo>
                      <a:pt x="2864" y="5726"/>
                    </a:lnTo>
                    <a:cubicBezTo>
                      <a:pt x="2234" y="5252"/>
                      <a:pt x="1353" y="4595"/>
                      <a:pt x="293" y="3823"/>
                    </a:cubicBezTo>
                    <a:lnTo>
                      <a:pt x="293" y="3823"/>
                    </a:lnTo>
                    <a:lnTo>
                      <a:pt x="1504" y="2148"/>
                    </a:lnTo>
                    <a:lnTo>
                      <a:pt x="2200" y="1181"/>
                    </a:lnTo>
                    <a:lnTo>
                      <a:pt x="2558" y="680"/>
                    </a:lnTo>
                    <a:lnTo>
                      <a:pt x="2740" y="426"/>
                    </a:lnTo>
                    <a:lnTo>
                      <a:pt x="2831" y="299"/>
                    </a:lnTo>
                    <a:lnTo>
                      <a:pt x="2853" y="269"/>
                    </a:lnTo>
                    <a:lnTo>
                      <a:pt x="2853" y="269"/>
                    </a:lnTo>
                    <a:lnTo>
                      <a:pt x="6424" y="2802"/>
                    </a:lnTo>
                    <a:lnTo>
                      <a:pt x="6424" y="2802"/>
                    </a:lnTo>
                    <a:cubicBezTo>
                      <a:pt x="5670" y="3875"/>
                      <a:pt x="5050" y="4783"/>
                      <a:pt x="4607" y="5436"/>
                    </a:cubicBezTo>
                    <a:cubicBezTo>
                      <a:pt x="4396" y="5749"/>
                      <a:pt x="4220" y="6011"/>
                      <a:pt x="4078" y="6223"/>
                    </a:cubicBezTo>
                    <a:cubicBezTo>
                      <a:pt x="3955" y="6409"/>
                      <a:pt x="3891" y="6513"/>
                      <a:pt x="3893" y="6524"/>
                    </a:cubicBezTo>
                    <a:cubicBezTo>
                      <a:pt x="3893" y="6525"/>
                      <a:pt x="3893" y="6525"/>
                      <a:pt x="3894" y="6525"/>
                    </a:cubicBezTo>
                    <a:cubicBezTo>
                      <a:pt x="3902" y="6525"/>
                      <a:pt x="3971" y="6442"/>
                      <a:pt x="4092" y="6288"/>
                    </a:cubicBezTo>
                    <a:lnTo>
                      <a:pt x="4652" y="5552"/>
                    </a:lnTo>
                    <a:cubicBezTo>
                      <a:pt x="5134" y="4910"/>
                      <a:pt x="5832" y="3976"/>
                      <a:pt x="6657" y="2840"/>
                    </a:cubicBezTo>
                    <a:lnTo>
                      <a:pt x="6719" y="2755"/>
                    </a:lnTo>
                    <a:lnTo>
                      <a:pt x="6632" y="2693"/>
                    </a:lnTo>
                    <a:lnTo>
                      <a:pt x="2895" y="1"/>
                    </a:lnTo>
                    <a:cubicBezTo>
                      <a:pt x="2897" y="1"/>
                      <a:pt x="2898" y="0"/>
                      <a:pt x="2898"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7" name="Google Shape;437;p30"/>
              <p:cNvSpPr/>
              <p:nvPr/>
            </p:nvSpPr>
            <p:spPr>
              <a:xfrm>
                <a:off x="6346549" y="4506086"/>
                <a:ext cx="167950" cy="163150"/>
              </a:xfrm>
              <a:custGeom>
                <a:avLst/>
                <a:gdLst/>
                <a:ahLst/>
                <a:cxnLst/>
                <a:rect l="l" t="t" r="r" b="b"/>
                <a:pathLst>
                  <a:path w="6718" h="6526" extrusionOk="0">
                    <a:moveTo>
                      <a:pt x="2852" y="269"/>
                    </a:moveTo>
                    <a:lnTo>
                      <a:pt x="6423" y="2803"/>
                    </a:lnTo>
                    <a:lnTo>
                      <a:pt x="6423" y="2803"/>
                    </a:lnTo>
                    <a:cubicBezTo>
                      <a:pt x="5669" y="3876"/>
                      <a:pt x="5049" y="4784"/>
                      <a:pt x="4606" y="5435"/>
                    </a:cubicBezTo>
                    <a:lnTo>
                      <a:pt x="4076" y="6223"/>
                    </a:lnTo>
                    <a:cubicBezTo>
                      <a:pt x="3960" y="6400"/>
                      <a:pt x="3895" y="6503"/>
                      <a:pt x="3892" y="6522"/>
                    </a:cubicBezTo>
                    <a:lnTo>
                      <a:pt x="3892" y="6522"/>
                    </a:lnTo>
                    <a:cubicBezTo>
                      <a:pt x="3881" y="6505"/>
                      <a:pt x="3786" y="6430"/>
                      <a:pt x="3619" y="6300"/>
                    </a:cubicBezTo>
                    <a:lnTo>
                      <a:pt x="2864" y="5727"/>
                    </a:lnTo>
                    <a:cubicBezTo>
                      <a:pt x="2234" y="5252"/>
                      <a:pt x="1353" y="4595"/>
                      <a:pt x="292" y="3823"/>
                    </a:cubicBezTo>
                    <a:lnTo>
                      <a:pt x="292" y="3823"/>
                    </a:lnTo>
                    <a:cubicBezTo>
                      <a:pt x="669" y="3301"/>
                      <a:pt x="1076" y="2740"/>
                      <a:pt x="1504" y="2147"/>
                    </a:cubicBezTo>
                    <a:lnTo>
                      <a:pt x="2199" y="1181"/>
                    </a:lnTo>
                    <a:lnTo>
                      <a:pt x="2558" y="680"/>
                    </a:lnTo>
                    <a:lnTo>
                      <a:pt x="2739" y="426"/>
                    </a:lnTo>
                    <a:lnTo>
                      <a:pt x="2830" y="299"/>
                    </a:lnTo>
                    <a:lnTo>
                      <a:pt x="2852" y="269"/>
                    </a:lnTo>
                    <a:close/>
                    <a:moveTo>
                      <a:pt x="2898" y="1"/>
                    </a:moveTo>
                    <a:lnTo>
                      <a:pt x="2898" y="1"/>
                    </a:lnTo>
                    <a:cubicBezTo>
                      <a:pt x="2896" y="1"/>
                      <a:pt x="2686" y="36"/>
                      <a:pt x="2687" y="36"/>
                    </a:cubicBezTo>
                    <a:cubicBezTo>
                      <a:pt x="2688" y="36"/>
                      <a:pt x="2698" y="34"/>
                      <a:pt x="2725" y="30"/>
                    </a:cubicBezTo>
                    <a:lnTo>
                      <a:pt x="2725" y="30"/>
                    </a:lnTo>
                    <a:lnTo>
                      <a:pt x="2724" y="31"/>
                    </a:lnTo>
                    <a:lnTo>
                      <a:pt x="2723" y="33"/>
                    </a:lnTo>
                    <a:lnTo>
                      <a:pt x="2719" y="37"/>
                    </a:lnTo>
                    <a:lnTo>
                      <a:pt x="2714" y="45"/>
                    </a:lnTo>
                    <a:lnTo>
                      <a:pt x="2703" y="60"/>
                    </a:lnTo>
                    <a:lnTo>
                      <a:pt x="2680" y="93"/>
                    </a:lnTo>
                    <a:lnTo>
                      <a:pt x="2634" y="157"/>
                    </a:lnTo>
                    <a:lnTo>
                      <a:pt x="2543" y="285"/>
                    </a:lnTo>
                    <a:lnTo>
                      <a:pt x="2361" y="539"/>
                    </a:lnTo>
                    <a:lnTo>
                      <a:pt x="2004" y="1040"/>
                    </a:lnTo>
                    <a:lnTo>
                      <a:pt x="1314" y="2011"/>
                    </a:lnTo>
                    <a:lnTo>
                      <a:pt x="61" y="3785"/>
                    </a:lnTo>
                    <a:lnTo>
                      <a:pt x="0" y="3872"/>
                    </a:lnTo>
                    <a:lnTo>
                      <a:pt x="85" y="3932"/>
                    </a:lnTo>
                    <a:cubicBezTo>
                      <a:pt x="1234" y="4740"/>
                      <a:pt x="2195" y="5399"/>
                      <a:pt x="2859" y="5850"/>
                    </a:cubicBezTo>
                    <a:lnTo>
                      <a:pt x="3627" y="6364"/>
                    </a:lnTo>
                    <a:cubicBezTo>
                      <a:pt x="3787" y="6469"/>
                      <a:pt x="3877" y="6526"/>
                      <a:pt x="3891" y="6526"/>
                    </a:cubicBezTo>
                    <a:cubicBezTo>
                      <a:pt x="3892" y="6526"/>
                      <a:pt x="3893" y="6525"/>
                      <a:pt x="3893" y="6525"/>
                    </a:cubicBezTo>
                    <a:lnTo>
                      <a:pt x="3893" y="6525"/>
                    </a:lnTo>
                    <a:cubicBezTo>
                      <a:pt x="3902" y="6523"/>
                      <a:pt x="3970" y="6441"/>
                      <a:pt x="4092" y="6288"/>
                    </a:cubicBezTo>
                    <a:lnTo>
                      <a:pt x="4651" y="5552"/>
                    </a:lnTo>
                    <a:cubicBezTo>
                      <a:pt x="5134" y="4910"/>
                      <a:pt x="5831" y="3976"/>
                      <a:pt x="6656" y="2840"/>
                    </a:cubicBezTo>
                    <a:lnTo>
                      <a:pt x="6718" y="2754"/>
                    </a:lnTo>
                    <a:lnTo>
                      <a:pt x="6632" y="2693"/>
                    </a:lnTo>
                    <a:lnTo>
                      <a:pt x="2895" y="1"/>
                    </a:lnTo>
                    <a:cubicBezTo>
                      <a:pt x="2897" y="1"/>
                      <a:pt x="2898" y="1"/>
                      <a:pt x="2898"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8" name="Google Shape;438;p30"/>
              <p:cNvSpPr/>
              <p:nvPr/>
            </p:nvSpPr>
            <p:spPr>
              <a:xfrm>
                <a:off x="5840499" y="4155536"/>
                <a:ext cx="167950" cy="163150"/>
              </a:xfrm>
              <a:custGeom>
                <a:avLst/>
                <a:gdLst/>
                <a:ahLst/>
                <a:cxnLst/>
                <a:rect l="l" t="t" r="r" b="b"/>
                <a:pathLst>
                  <a:path w="6718" h="6526" extrusionOk="0">
                    <a:moveTo>
                      <a:pt x="2754" y="198"/>
                    </a:moveTo>
                    <a:lnTo>
                      <a:pt x="2754" y="198"/>
                    </a:lnTo>
                    <a:lnTo>
                      <a:pt x="2754" y="198"/>
                    </a:lnTo>
                    <a:cubicBezTo>
                      <a:pt x="2752" y="198"/>
                      <a:pt x="2751" y="198"/>
                      <a:pt x="2751" y="198"/>
                    </a:cubicBezTo>
                    <a:cubicBezTo>
                      <a:pt x="2751" y="198"/>
                      <a:pt x="2752" y="198"/>
                      <a:pt x="2754" y="198"/>
                    </a:cubicBezTo>
                    <a:close/>
                    <a:moveTo>
                      <a:pt x="2898" y="1"/>
                    </a:moveTo>
                    <a:cubicBezTo>
                      <a:pt x="2896" y="1"/>
                      <a:pt x="2685" y="36"/>
                      <a:pt x="2688" y="36"/>
                    </a:cubicBezTo>
                    <a:cubicBezTo>
                      <a:pt x="2688" y="36"/>
                      <a:pt x="2699" y="34"/>
                      <a:pt x="2725" y="30"/>
                    </a:cubicBezTo>
                    <a:lnTo>
                      <a:pt x="2725" y="31"/>
                    </a:lnTo>
                    <a:lnTo>
                      <a:pt x="2724" y="32"/>
                    </a:lnTo>
                    <a:lnTo>
                      <a:pt x="2721" y="36"/>
                    </a:lnTo>
                    <a:lnTo>
                      <a:pt x="2715" y="45"/>
                    </a:lnTo>
                    <a:lnTo>
                      <a:pt x="2703" y="61"/>
                    </a:lnTo>
                    <a:lnTo>
                      <a:pt x="2680" y="92"/>
                    </a:lnTo>
                    <a:lnTo>
                      <a:pt x="2635" y="157"/>
                    </a:lnTo>
                    <a:lnTo>
                      <a:pt x="2543" y="285"/>
                    </a:lnTo>
                    <a:lnTo>
                      <a:pt x="2362" y="540"/>
                    </a:lnTo>
                    <a:lnTo>
                      <a:pt x="2004" y="1041"/>
                    </a:lnTo>
                    <a:lnTo>
                      <a:pt x="1316" y="2011"/>
                    </a:lnTo>
                    <a:cubicBezTo>
                      <a:pt x="871" y="2640"/>
                      <a:pt x="450" y="3236"/>
                      <a:pt x="62" y="3785"/>
                    </a:cubicBezTo>
                    <a:lnTo>
                      <a:pt x="0" y="3871"/>
                    </a:lnTo>
                    <a:lnTo>
                      <a:pt x="86" y="3931"/>
                    </a:lnTo>
                    <a:cubicBezTo>
                      <a:pt x="1234" y="4740"/>
                      <a:pt x="2196" y="5398"/>
                      <a:pt x="2860" y="5849"/>
                    </a:cubicBezTo>
                    <a:lnTo>
                      <a:pt x="3627" y="6364"/>
                    </a:lnTo>
                    <a:cubicBezTo>
                      <a:pt x="3789" y="6470"/>
                      <a:pt x="3880" y="6526"/>
                      <a:pt x="3892" y="6526"/>
                    </a:cubicBezTo>
                    <a:cubicBezTo>
                      <a:pt x="3893" y="6526"/>
                      <a:pt x="3893" y="6525"/>
                      <a:pt x="3893" y="6524"/>
                    </a:cubicBezTo>
                    <a:cubicBezTo>
                      <a:pt x="3892" y="6513"/>
                      <a:pt x="3796" y="6435"/>
                      <a:pt x="3621" y="6299"/>
                    </a:cubicBezTo>
                    <a:lnTo>
                      <a:pt x="2865" y="5727"/>
                    </a:lnTo>
                    <a:cubicBezTo>
                      <a:pt x="2235" y="5253"/>
                      <a:pt x="1353" y="4594"/>
                      <a:pt x="293" y="3823"/>
                    </a:cubicBezTo>
                    <a:lnTo>
                      <a:pt x="293" y="3823"/>
                    </a:lnTo>
                    <a:cubicBezTo>
                      <a:pt x="669" y="3302"/>
                      <a:pt x="1076" y="2739"/>
                      <a:pt x="1505" y="2147"/>
                    </a:cubicBezTo>
                    <a:lnTo>
                      <a:pt x="2200" y="1180"/>
                    </a:lnTo>
                    <a:cubicBezTo>
                      <a:pt x="2319" y="1015"/>
                      <a:pt x="2437" y="848"/>
                      <a:pt x="2558" y="680"/>
                    </a:cubicBezTo>
                    <a:lnTo>
                      <a:pt x="2741" y="426"/>
                    </a:lnTo>
                    <a:lnTo>
                      <a:pt x="2832" y="298"/>
                    </a:lnTo>
                    <a:lnTo>
                      <a:pt x="2853" y="268"/>
                    </a:lnTo>
                    <a:lnTo>
                      <a:pt x="6425" y="2802"/>
                    </a:lnTo>
                    <a:lnTo>
                      <a:pt x="6425" y="2802"/>
                    </a:lnTo>
                    <a:cubicBezTo>
                      <a:pt x="5671" y="3874"/>
                      <a:pt x="5050" y="4783"/>
                      <a:pt x="4607" y="5435"/>
                    </a:cubicBezTo>
                    <a:lnTo>
                      <a:pt x="4079" y="6222"/>
                    </a:lnTo>
                    <a:cubicBezTo>
                      <a:pt x="3956" y="6408"/>
                      <a:pt x="3891" y="6512"/>
                      <a:pt x="3893" y="6523"/>
                    </a:cubicBezTo>
                    <a:cubicBezTo>
                      <a:pt x="3893" y="6524"/>
                      <a:pt x="3894" y="6524"/>
                      <a:pt x="3894" y="6524"/>
                    </a:cubicBezTo>
                    <a:cubicBezTo>
                      <a:pt x="3903" y="6524"/>
                      <a:pt x="3971" y="6442"/>
                      <a:pt x="4092" y="6287"/>
                    </a:cubicBezTo>
                    <a:lnTo>
                      <a:pt x="4652" y="5552"/>
                    </a:lnTo>
                    <a:cubicBezTo>
                      <a:pt x="5135" y="4910"/>
                      <a:pt x="5831" y="3976"/>
                      <a:pt x="6656" y="2839"/>
                    </a:cubicBezTo>
                    <a:lnTo>
                      <a:pt x="6718" y="2755"/>
                    </a:lnTo>
                    <a:lnTo>
                      <a:pt x="6632" y="2693"/>
                    </a:lnTo>
                    <a:lnTo>
                      <a:pt x="2896" y="1"/>
                    </a:lnTo>
                    <a:cubicBezTo>
                      <a:pt x="2897" y="1"/>
                      <a:pt x="2898" y="1"/>
                      <a:pt x="2898"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9" name="Google Shape;439;p30"/>
              <p:cNvSpPr/>
              <p:nvPr/>
            </p:nvSpPr>
            <p:spPr>
              <a:xfrm>
                <a:off x="6679724" y="4276061"/>
                <a:ext cx="97650" cy="92850"/>
              </a:xfrm>
              <a:custGeom>
                <a:avLst/>
                <a:gdLst/>
                <a:ahLst/>
                <a:cxnLst/>
                <a:rect l="l" t="t" r="r" b="b"/>
                <a:pathLst>
                  <a:path w="3906" h="3714" extrusionOk="0">
                    <a:moveTo>
                      <a:pt x="1680" y="269"/>
                    </a:moveTo>
                    <a:lnTo>
                      <a:pt x="3611" y="1631"/>
                    </a:lnTo>
                    <a:lnTo>
                      <a:pt x="3611" y="1631"/>
                    </a:lnTo>
                    <a:cubicBezTo>
                      <a:pt x="3209" y="2213"/>
                      <a:pt x="2881" y="2710"/>
                      <a:pt x="2643" y="3075"/>
                    </a:cubicBezTo>
                    <a:cubicBezTo>
                      <a:pt x="2404" y="3443"/>
                      <a:pt x="2259" y="3672"/>
                      <a:pt x="2252" y="3708"/>
                    </a:cubicBezTo>
                    <a:lnTo>
                      <a:pt x="2252" y="3708"/>
                    </a:lnTo>
                    <a:cubicBezTo>
                      <a:pt x="2237" y="3679"/>
                      <a:pt x="2025" y="3509"/>
                      <a:pt x="1676" y="3236"/>
                    </a:cubicBezTo>
                    <a:cubicBezTo>
                      <a:pt x="1333" y="2967"/>
                      <a:pt x="862" y="2604"/>
                      <a:pt x="293" y="2183"/>
                    </a:cubicBezTo>
                    <a:lnTo>
                      <a:pt x="293" y="2183"/>
                    </a:lnTo>
                    <a:lnTo>
                      <a:pt x="952" y="1280"/>
                    </a:lnTo>
                    <a:cubicBezTo>
                      <a:pt x="1080" y="1103"/>
                      <a:pt x="1210" y="923"/>
                      <a:pt x="1343" y="738"/>
                    </a:cubicBezTo>
                    <a:lnTo>
                      <a:pt x="1545" y="457"/>
                    </a:lnTo>
                    <a:lnTo>
                      <a:pt x="1648" y="315"/>
                    </a:lnTo>
                    <a:lnTo>
                      <a:pt x="1680" y="269"/>
                    </a:lnTo>
                    <a:close/>
                    <a:moveTo>
                      <a:pt x="1725" y="1"/>
                    </a:moveTo>
                    <a:cubicBezTo>
                      <a:pt x="1723" y="1"/>
                      <a:pt x="1514" y="36"/>
                      <a:pt x="1515" y="36"/>
                    </a:cubicBezTo>
                    <a:cubicBezTo>
                      <a:pt x="1516" y="36"/>
                      <a:pt x="1527" y="34"/>
                      <a:pt x="1553" y="30"/>
                    </a:cubicBezTo>
                    <a:lnTo>
                      <a:pt x="1553" y="30"/>
                    </a:lnTo>
                    <a:lnTo>
                      <a:pt x="1552" y="31"/>
                    </a:lnTo>
                    <a:lnTo>
                      <a:pt x="1550" y="33"/>
                    </a:lnTo>
                    <a:lnTo>
                      <a:pt x="1548" y="38"/>
                    </a:lnTo>
                    <a:lnTo>
                      <a:pt x="1541" y="48"/>
                    </a:lnTo>
                    <a:lnTo>
                      <a:pt x="1528" y="65"/>
                    </a:lnTo>
                    <a:lnTo>
                      <a:pt x="1503" y="101"/>
                    </a:lnTo>
                    <a:lnTo>
                      <a:pt x="1451" y="173"/>
                    </a:lnTo>
                    <a:lnTo>
                      <a:pt x="1349" y="316"/>
                    </a:lnTo>
                    <a:lnTo>
                      <a:pt x="1149" y="598"/>
                    </a:lnTo>
                    <a:lnTo>
                      <a:pt x="762" y="1144"/>
                    </a:lnTo>
                    <a:lnTo>
                      <a:pt x="61" y="2145"/>
                    </a:lnTo>
                    <a:lnTo>
                      <a:pt x="1" y="2232"/>
                    </a:lnTo>
                    <a:lnTo>
                      <a:pt x="85" y="2291"/>
                    </a:lnTo>
                    <a:cubicBezTo>
                      <a:pt x="742" y="2748"/>
                      <a:pt x="1293" y="3113"/>
                      <a:pt x="1671" y="3358"/>
                    </a:cubicBezTo>
                    <a:cubicBezTo>
                      <a:pt x="2020" y="3585"/>
                      <a:pt x="2224" y="3713"/>
                      <a:pt x="2250" y="3713"/>
                    </a:cubicBezTo>
                    <a:cubicBezTo>
                      <a:pt x="2251" y="3713"/>
                      <a:pt x="2252" y="3713"/>
                      <a:pt x="2252" y="3713"/>
                    </a:cubicBezTo>
                    <a:lnTo>
                      <a:pt x="2252" y="3713"/>
                    </a:lnTo>
                    <a:cubicBezTo>
                      <a:pt x="2253" y="3713"/>
                      <a:pt x="2253" y="3713"/>
                      <a:pt x="2253" y="3713"/>
                    </a:cubicBezTo>
                    <a:cubicBezTo>
                      <a:pt x="2271" y="3713"/>
                      <a:pt x="2426" y="3526"/>
                      <a:pt x="2689" y="3190"/>
                    </a:cubicBezTo>
                    <a:cubicBezTo>
                      <a:pt x="2966" y="2835"/>
                      <a:pt x="3370" y="2311"/>
                      <a:pt x="3843" y="1667"/>
                    </a:cubicBezTo>
                    <a:lnTo>
                      <a:pt x="3905" y="1582"/>
                    </a:lnTo>
                    <a:lnTo>
                      <a:pt x="3819" y="1520"/>
                    </a:lnTo>
                    <a:lnTo>
                      <a:pt x="1722" y="1"/>
                    </a:lnTo>
                    <a:cubicBezTo>
                      <a:pt x="1724" y="1"/>
                      <a:pt x="1725" y="1"/>
                      <a:pt x="1725"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0" name="Google Shape;440;p30"/>
              <p:cNvSpPr/>
              <p:nvPr/>
            </p:nvSpPr>
            <p:spPr>
              <a:xfrm>
                <a:off x="7181424" y="4039086"/>
                <a:ext cx="97625" cy="92825"/>
              </a:xfrm>
              <a:custGeom>
                <a:avLst/>
                <a:gdLst/>
                <a:ahLst/>
                <a:cxnLst/>
                <a:rect l="l" t="t" r="r" b="b"/>
                <a:pathLst>
                  <a:path w="3905" h="3713" extrusionOk="0">
                    <a:moveTo>
                      <a:pt x="1680" y="268"/>
                    </a:moveTo>
                    <a:lnTo>
                      <a:pt x="3612" y="1630"/>
                    </a:lnTo>
                    <a:lnTo>
                      <a:pt x="3612" y="1630"/>
                    </a:lnTo>
                    <a:cubicBezTo>
                      <a:pt x="3210" y="2211"/>
                      <a:pt x="2881" y="2709"/>
                      <a:pt x="2644" y="3074"/>
                    </a:cubicBezTo>
                    <a:cubicBezTo>
                      <a:pt x="2402" y="3445"/>
                      <a:pt x="2257" y="3674"/>
                      <a:pt x="2252" y="3707"/>
                    </a:cubicBezTo>
                    <a:lnTo>
                      <a:pt x="2252" y="3707"/>
                    </a:lnTo>
                    <a:cubicBezTo>
                      <a:pt x="2235" y="3677"/>
                      <a:pt x="2025" y="3507"/>
                      <a:pt x="1676" y="3234"/>
                    </a:cubicBezTo>
                    <a:cubicBezTo>
                      <a:pt x="1333" y="2966"/>
                      <a:pt x="862" y="2601"/>
                      <a:pt x="293" y="2182"/>
                    </a:cubicBezTo>
                    <a:lnTo>
                      <a:pt x="293" y="2182"/>
                    </a:lnTo>
                    <a:lnTo>
                      <a:pt x="952" y="1280"/>
                    </a:lnTo>
                    <a:lnTo>
                      <a:pt x="1344" y="737"/>
                    </a:lnTo>
                    <a:lnTo>
                      <a:pt x="1547" y="456"/>
                    </a:lnTo>
                    <a:lnTo>
                      <a:pt x="1649" y="313"/>
                    </a:lnTo>
                    <a:lnTo>
                      <a:pt x="1680" y="268"/>
                    </a:lnTo>
                    <a:close/>
                    <a:moveTo>
                      <a:pt x="1725" y="0"/>
                    </a:moveTo>
                    <a:cubicBezTo>
                      <a:pt x="1723" y="0"/>
                      <a:pt x="1514" y="35"/>
                      <a:pt x="1515" y="35"/>
                    </a:cubicBezTo>
                    <a:cubicBezTo>
                      <a:pt x="1515" y="35"/>
                      <a:pt x="1526" y="34"/>
                      <a:pt x="1552" y="29"/>
                    </a:cubicBezTo>
                    <a:lnTo>
                      <a:pt x="1552" y="30"/>
                    </a:lnTo>
                    <a:lnTo>
                      <a:pt x="1551" y="33"/>
                    </a:lnTo>
                    <a:lnTo>
                      <a:pt x="1548" y="37"/>
                    </a:lnTo>
                    <a:lnTo>
                      <a:pt x="1541" y="46"/>
                    </a:lnTo>
                    <a:lnTo>
                      <a:pt x="1528" y="64"/>
                    </a:lnTo>
                    <a:lnTo>
                      <a:pt x="1503" y="100"/>
                    </a:lnTo>
                    <a:lnTo>
                      <a:pt x="1451" y="172"/>
                    </a:lnTo>
                    <a:lnTo>
                      <a:pt x="1349" y="315"/>
                    </a:lnTo>
                    <a:lnTo>
                      <a:pt x="1149" y="597"/>
                    </a:lnTo>
                    <a:lnTo>
                      <a:pt x="762" y="1143"/>
                    </a:lnTo>
                    <a:lnTo>
                      <a:pt x="62" y="2143"/>
                    </a:lnTo>
                    <a:lnTo>
                      <a:pt x="1" y="2231"/>
                    </a:lnTo>
                    <a:lnTo>
                      <a:pt x="86" y="2290"/>
                    </a:lnTo>
                    <a:cubicBezTo>
                      <a:pt x="742" y="2746"/>
                      <a:pt x="1293" y="3112"/>
                      <a:pt x="1672" y="3357"/>
                    </a:cubicBezTo>
                    <a:cubicBezTo>
                      <a:pt x="2022" y="3584"/>
                      <a:pt x="2226" y="3712"/>
                      <a:pt x="2251" y="3712"/>
                    </a:cubicBezTo>
                    <a:cubicBezTo>
                      <a:pt x="2252" y="3712"/>
                      <a:pt x="2253" y="3712"/>
                      <a:pt x="2253" y="3711"/>
                    </a:cubicBezTo>
                    <a:lnTo>
                      <a:pt x="2253" y="3711"/>
                    </a:lnTo>
                    <a:cubicBezTo>
                      <a:pt x="2253" y="3712"/>
                      <a:pt x="2253" y="3712"/>
                      <a:pt x="2254" y="3712"/>
                    </a:cubicBezTo>
                    <a:cubicBezTo>
                      <a:pt x="2273" y="3712"/>
                      <a:pt x="2427" y="3524"/>
                      <a:pt x="2689" y="3188"/>
                    </a:cubicBezTo>
                    <a:cubicBezTo>
                      <a:pt x="2966" y="2834"/>
                      <a:pt x="3369" y="2310"/>
                      <a:pt x="3843" y="1665"/>
                    </a:cubicBezTo>
                    <a:lnTo>
                      <a:pt x="3904" y="1582"/>
                    </a:lnTo>
                    <a:lnTo>
                      <a:pt x="3819" y="1519"/>
                    </a:lnTo>
                    <a:lnTo>
                      <a:pt x="1722" y="1"/>
                    </a:lnTo>
                    <a:cubicBezTo>
                      <a:pt x="1724" y="0"/>
                      <a:pt x="1725" y="0"/>
                      <a:pt x="1725"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1" name="Google Shape;441;p30"/>
              <p:cNvSpPr/>
              <p:nvPr/>
            </p:nvSpPr>
            <p:spPr>
              <a:xfrm>
                <a:off x="5984049" y="3961636"/>
                <a:ext cx="97650" cy="92850"/>
              </a:xfrm>
              <a:custGeom>
                <a:avLst/>
                <a:gdLst/>
                <a:ahLst/>
                <a:cxnLst/>
                <a:rect l="l" t="t" r="r" b="b"/>
                <a:pathLst>
                  <a:path w="3906" h="3714" extrusionOk="0">
                    <a:moveTo>
                      <a:pt x="1580" y="198"/>
                    </a:moveTo>
                    <a:lnTo>
                      <a:pt x="1580" y="198"/>
                    </a:lnTo>
                    <a:lnTo>
                      <a:pt x="1580" y="198"/>
                    </a:lnTo>
                    <a:cubicBezTo>
                      <a:pt x="1579" y="198"/>
                      <a:pt x="1578" y="199"/>
                      <a:pt x="1578" y="199"/>
                    </a:cubicBezTo>
                    <a:cubicBezTo>
                      <a:pt x="1578" y="199"/>
                      <a:pt x="1578" y="198"/>
                      <a:pt x="1580" y="198"/>
                    </a:cubicBezTo>
                    <a:close/>
                    <a:moveTo>
                      <a:pt x="1680" y="268"/>
                    </a:moveTo>
                    <a:lnTo>
                      <a:pt x="3611" y="1631"/>
                    </a:lnTo>
                    <a:lnTo>
                      <a:pt x="3611" y="1631"/>
                    </a:lnTo>
                    <a:cubicBezTo>
                      <a:pt x="3209" y="2212"/>
                      <a:pt x="2880" y="2709"/>
                      <a:pt x="2644" y="3074"/>
                    </a:cubicBezTo>
                    <a:cubicBezTo>
                      <a:pt x="2402" y="3446"/>
                      <a:pt x="2257" y="3675"/>
                      <a:pt x="2252" y="3708"/>
                    </a:cubicBezTo>
                    <a:lnTo>
                      <a:pt x="2252" y="3708"/>
                    </a:lnTo>
                    <a:cubicBezTo>
                      <a:pt x="2235" y="3678"/>
                      <a:pt x="2024" y="3507"/>
                      <a:pt x="1676" y="3235"/>
                    </a:cubicBezTo>
                    <a:cubicBezTo>
                      <a:pt x="1332" y="2967"/>
                      <a:pt x="861" y="2602"/>
                      <a:pt x="293" y="2182"/>
                    </a:cubicBezTo>
                    <a:lnTo>
                      <a:pt x="293" y="2182"/>
                    </a:lnTo>
                    <a:cubicBezTo>
                      <a:pt x="501" y="1898"/>
                      <a:pt x="721" y="1596"/>
                      <a:pt x="952" y="1280"/>
                    </a:cubicBezTo>
                    <a:lnTo>
                      <a:pt x="1343" y="738"/>
                    </a:lnTo>
                    <a:lnTo>
                      <a:pt x="1545" y="456"/>
                    </a:lnTo>
                    <a:lnTo>
                      <a:pt x="1647" y="313"/>
                    </a:lnTo>
                    <a:lnTo>
                      <a:pt x="1680" y="268"/>
                    </a:lnTo>
                    <a:close/>
                    <a:moveTo>
                      <a:pt x="1726" y="1"/>
                    </a:moveTo>
                    <a:cubicBezTo>
                      <a:pt x="1723" y="1"/>
                      <a:pt x="1512" y="36"/>
                      <a:pt x="1515" y="36"/>
                    </a:cubicBezTo>
                    <a:cubicBezTo>
                      <a:pt x="1516" y="36"/>
                      <a:pt x="1527" y="34"/>
                      <a:pt x="1553" y="30"/>
                    </a:cubicBezTo>
                    <a:lnTo>
                      <a:pt x="1553" y="30"/>
                    </a:lnTo>
                    <a:lnTo>
                      <a:pt x="1552" y="31"/>
                    </a:lnTo>
                    <a:lnTo>
                      <a:pt x="1551" y="33"/>
                    </a:lnTo>
                    <a:lnTo>
                      <a:pt x="1547" y="38"/>
                    </a:lnTo>
                    <a:lnTo>
                      <a:pt x="1541" y="46"/>
                    </a:lnTo>
                    <a:lnTo>
                      <a:pt x="1528" y="65"/>
                    </a:lnTo>
                    <a:lnTo>
                      <a:pt x="1502" y="100"/>
                    </a:lnTo>
                    <a:lnTo>
                      <a:pt x="1451" y="173"/>
                    </a:lnTo>
                    <a:lnTo>
                      <a:pt x="1348" y="316"/>
                    </a:lnTo>
                    <a:lnTo>
                      <a:pt x="1148" y="598"/>
                    </a:lnTo>
                    <a:lnTo>
                      <a:pt x="762" y="1144"/>
                    </a:lnTo>
                    <a:lnTo>
                      <a:pt x="61" y="2144"/>
                    </a:lnTo>
                    <a:lnTo>
                      <a:pt x="0" y="2231"/>
                    </a:lnTo>
                    <a:lnTo>
                      <a:pt x="86" y="2291"/>
                    </a:lnTo>
                    <a:cubicBezTo>
                      <a:pt x="742" y="2747"/>
                      <a:pt x="1292" y="3112"/>
                      <a:pt x="1670" y="3358"/>
                    </a:cubicBezTo>
                    <a:cubicBezTo>
                      <a:pt x="2021" y="3585"/>
                      <a:pt x="2226" y="3713"/>
                      <a:pt x="2250" y="3713"/>
                    </a:cubicBezTo>
                    <a:cubicBezTo>
                      <a:pt x="2251" y="3713"/>
                      <a:pt x="2252" y="3713"/>
                      <a:pt x="2253" y="3712"/>
                    </a:cubicBezTo>
                    <a:lnTo>
                      <a:pt x="2253" y="3712"/>
                    </a:lnTo>
                    <a:cubicBezTo>
                      <a:pt x="2253" y="3712"/>
                      <a:pt x="2253" y="3712"/>
                      <a:pt x="2253" y="3712"/>
                    </a:cubicBezTo>
                    <a:cubicBezTo>
                      <a:pt x="2272" y="3712"/>
                      <a:pt x="2428" y="3525"/>
                      <a:pt x="2690" y="3189"/>
                    </a:cubicBezTo>
                    <a:cubicBezTo>
                      <a:pt x="2966" y="2835"/>
                      <a:pt x="3370" y="2311"/>
                      <a:pt x="3844" y="1666"/>
                    </a:cubicBezTo>
                    <a:lnTo>
                      <a:pt x="3905" y="1582"/>
                    </a:lnTo>
                    <a:lnTo>
                      <a:pt x="3818" y="1520"/>
                    </a:lnTo>
                    <a:cubicBezTo>
                      <a:pt x="3193" y="1066"/>
                      <a:pt x="2482" y="551"/>
                      <a:pt x="1723" y="1"/>
                    </a:cubicBezTo>
                    <a:cubicBezTo>
                      <a:pt x="1725" y="1"/>
                      <a:pt x="1726" y="1"/>
                      <a:pt x="1726"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2" name="Google Shape;442;p30"/>
              <p:cNvSpPr/>
              <p:nvPr/>
            </p:nvSpPr>
            <p:spPr>
              <a:xfrm>
                <a:off x="6884249" y="4493936"/>
                <a:ext cx="150100" cy="153650"/>
              </a:xfrm>
              <a:custGeom>
                <a:avLst/>
                <a:gdLst/>
                <a:ahLst/>
                <a:cxnLst/>
                <a:rect l="l" t="t" r="r" b="b"/>
                <a:pathLst>
                  <a:path w="6004" h="6146" extrusionOk="0">
                    <a:moveTo>
                      <a:pt x="1608" y="268"/>
                    </a:moveTo>
                    <a:lnTo>
                      <a:pt x="3554" y="968"/>
                    </a:lnTo>
                    <a:lnTo>
                      <a:pt x="4676" y="1368"/>
                    </a:lnTo>
                    <a:lnTo>
                      <a:pt x="5256" y="1574"/>
                    </a:lnTo>
                    <a:lnTo>
                      <a:pt x="5550" y="1678"/>
                    </a:lnTo>
                    <a:lnTo>
                      <a:pt x="5699" y="1731"/>
                    </a:lnTo>
                    <a:lnTo>
                      <a:pt x="5732" y="1742"/>
                    </a:lnTo>
                    <a:lnTo>
                      <a:pt x="4288" y="5877"/>
                    </a:lnTo>
                    <a:lnTo>
                      <a:pt x="4288" y="5877"/>
                    </a:lnTo>
                    <a:cubicBezTo>
                      <a:pt x="3048" y="5450"/>
                      <a:pt x="2003" y="5106"/>
                      <a:pt x="1253" y="4861"/>
                    </a:cubicBezTo>
                    <a:lnTo>
                      <a:pt x="351" y="4571"/>
                    </a:lnTo>
                    <a:cubicBezTo>
                      <a:pt x="154" y="4510"/>
                      <a:pt x="37" y="4476"/>
                      <a:pt x="14" y="4476"/>
                    </a:cubicBezTo>
                    <a:cubicBezTo>
                      <a:pt x="12" y="4476"/>
                      <a:pt x="11" y="4476"/>
                      <a:pt x="11" y="4477"/>
                    </a:cubicBezTo>
                    <a:cubicBezTo>
                      <a:pt x="20" y="4471"/>
                      <a:pt x="68" y="4358"/>
                      <a:pt x="150" y="4151"/>
                    </a:cubicBezTo>
                    <a:lnTo>
                      <a:pt x="492" y="3267"/>
                    </a:lnTo>
                    <a:cubicBezTo>
                      <a:pt x="773" y="2531"/>
                      <a:pt x="1161" y="1502"/>
                      <a:pt x="1608" y="268"/>
                    </a:cubicBezTo>
                    <a:close/>
                    <a:moveTo>
                      <a:pt x="1480" y="0"/>
                    </a:moveTo>
                    <a:lnTo>
                      <a:pt x="1445" y="99"/>
                    </a:lnTo>
                    <a:cubicBezTo>
                      <a:pt x="987" y="1426"/>
                      <a:pt x="621" y="2533"/>
                      <a:pt x="372" y="3297"/>
                    </a:cubicBezTo>
                    <a:cubicBezTo>
                      <a:pt x="260" y="3647"/>
                      <a:pt x="167" y="3939"/>
                      <a:pt x="91" y="4177"/>
                    </a:cubicBezTo>
                    <a:cubicBezTo>
                      <a:pt x="30" y="4373"/>
                      <a:pt x="2" y="4477"/>
                      <a:pt x="10" y="4477"/>
                    </a:cubicBezTo>
                    <a:cubicBezTo>
                      <a:pt x="10" y="4477"/>
                      <a:pt x="10" y="4477"/>
                      <a:pt x="11" y="4477"/>
                    </a:cubicBezTo>
                    <a:lnTo>
                      <a:pt x="11" y="4477"/>
                    </a:lnTo>
                    <a:cubicBezTo>
                      <a:pt x="1" y="4481"/>
                      <a:pt x="100" y="4524"/>
                      <a:pt x="294" y="4602"/>
                    </a:cubicBezTo>
                    <a:lnTo>
                      <a:pt x="1156" y="4936"/>
                    </a:lnTo>
                    <a:cubicBezTo>
                      <a:pt x="1906" y="5221"/>
                      <a:pt x="2997" y="5632"/>
                      <a:pt x="4317" y="6109"/>
                    </a:cubicBezTo>
                    <a:lnTo>
                      <a:pt x="4416" y="6145"/>
                    </a:lnTo>
                    <a:lnTo>
                      <a:pt x="4452" y="6046"/>
                    </a:lnTo>
                    <a:cubicBezTo>
                      <a:pt x="4906" y="4774"/>
                      <a:pt x="5436" y="3291"/>
                      <a:pt x="6002" y="1709"/>
                    </a:cubicBezTo>
                    <a:cubicBezTo>
                      <a:pt x="6003" y="1711"/>
                      <a:pt x="6003" y="1711"/>
                      <a:pt x="6003" y="1711"/>
                    </a:cubicBezTo>
                    <a:cubicBezTo>
                      <a:pt x="6003" y="1711"/>
                      <a:pt x="5911" y="1520"/>
                      <a:pt x="5911" y="1520"/>
                    </a:cubicBezTo>
                    <a:lnTo>
                      <a:pt x="5911" y="1520"/>
                    </a:lnTo>
                    <a:cubicBezTo>
                      <a:pt x="5911" y="1520"/>
                      <a:pt x="5916" y="1530"/>
                      <a:pt x="5927" y="1554"/>
                    </a:cubicBezTo>
                    <a:lnTo>
                      <a:pt x="5926" y="1554"/>
                    </a:lnTo>
                    <a:lnTo>
                      <a:pt x="5923" y="1553"/>
                    </a:lnTo>
                    <a:lnTo>
                      <a:pt x="5918" y="1551"/>
                    </a:lnTo>
                    <a:lnTo>
                      <a:pt x="5910" y="1547"/>
                    </a:lnTo>
                    <a:lnTo>
                      <a:pt x="5891" y="1541"/>
                    </a:lnTo>
                    <a:lnTo>
                      <a:pt x="5854" y="1528"/>
                    </a:lnTo>
                    <a:lnTo>
                      <a:pt x="5779" y="1501"/>
                    </a:lnTo>
                    <a:lnTo>
                      <a:pt x="5630" y="1448"/>
                    </a:lnTo>
                    <a:lnTo>
                      <a:pt x="5336" y="1345"/>
                    </a:lnTo>
                    <a:lnTo>
                      <a:pt x="4756" y="1141"/>
                    </a:lnTo>
                    <a:lnTo>
                      <a:pt x="3632" y="747"/>
                    </a:lnTo>
                    <a:lnTo>
                      <a:pt x="1579" y="34"/>
                    </a:lnTo>
                    <a:lnTo>
                      <a:pt x="1480" y="0"/>
                    </a:ln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3" name="Google Shape;443;p30"/>
              <p:cNvSpPr/>
              <p:nvPr/>
            </p:nvSpPr>
            <p:spPr>
              <a:xfrm>
                <a:off x="5626574" y="4062536"/>
                <a:ext cx="218750" cy="498700"/>
              </a:xfrm>
              <a:custGeom>
                <a:avLst/>
                <a:gdLst/>
                <a:ahLst/>
                <a:cxnLst/>
                <a:rect l="l" t="t" r="r" b="b"/>
                <a:pathLst>
                  <a:path w="8750" h="19948" extrusionOk="0">
                    <a:moveTo>
                      <a:pt x="4078" y="1"/>
                    </a:moveTo>
                    <a:lnTo>
                      <a:pt x="2208" y="1332"/>
                    </a:lnTo>
                    <a:cubicBezTo>
                      <a:pt x="1497" y="4161"/>
                      <a:pt x="947" y="7027"/>
                      <a:pt x="559" y="9919"/>
                    </a:cubicBezTo>
                    <a:cubicBezTo>
                      <a:pt x="193" y="12640"/>
                      <a:pt x="1" y="15543"/>
                      <a:pt x="1225" y="18000"/>
                    </a:cubicBezTo>
                    <a:cubicBezTo>
                      <a:pt x="1717" y="18988"/>
                      <a:pt x="2594" y="19948"/>
                      <a:pt x="3690" y="19948"/>
                    </a:cubicBezTo>
                    <a:cubicBezTo>
                      <a:pt x="3709" y="19948"/>
                      <a:pt x="3728" y="19948"/>
                      <a:pt x="3747" y="19947"/>
                    </a:cubicBezTo>
                    <a:cubicBezTo>
                      <a:pt x="4377" y="19928"/>
                      <a:pt x="4953" y="19589"/>
                      <a:pt x="5445" y="19196"/>
                    </a:cubicBezTo>
                    <a:cubicBezTo>
                      <a:pt x="7152" y="17830"/>
                      <a:pt x="8167" y="15715"/>
                      <a:pt x="8459" y="13547"/>
                    </a:cubicBezTo>
                    <a:cubicBezTo>
                      <a:pt x="8750" y="11380"/>
                      <a:pt x="8365" y="9163"/>
                      <a:pt x="7645" y="7098"/>
                    </a:cubicBezTo>
                    <a:cubicBezTo>
                      <a:pt x="6773" y="4594"/>
                      <a:pt x="5422" y="2287"/>
                      <a:pt x="4078" y="1"/>
                    </a:cubicBezTo>
                    <a:close/>
                  </a:path>
                </a:pathLst>
              </a:custGeom>
              <a:solidFill>
                <a:srgbClr val="455A64">
                  <a:alpha val="232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4" name="Google Shape;444;p30"/>
              <p:cNvSpPr/>
              <p:nvPr/>
            </p:nvSpPr>
            <p:spPr>
              <a:xfrm>
                <a:off x="5319299" y="3107661"/>
                <a:ext cx="477350" cy="1502675"/>
              </a:xfrm>
              <a:custGeom>
                <a:avLst/>
                <a:gdLst/>
                <a:ahLst/>
                <a:cxnLst/>
                <a:rect l="l" t="t" r="r" b="b"/>
                <a:pathLst>
                  <a:path w="19094" h="60107" extrusionOk="0">
                    <a:moveTo>
                      <a:pt x="12328" y="0"/>
                    </a:moveTo>
                    <a:cubicBezTo>
                      <a:pt x="11574" y="0"/>
                      <a:pt x="10981" y="888"/>
                      <a:pt x="10870" y="2007"/>
                    </a:cubicBezTo>
                    <a:cubicBezTo>
                      <a:pt x="10831" y="2394"/>
                      <a:pt x="10472" y="8518"/>
                      <a:pt x="10472" y="8518"/>
                    </a:cubicBezTo>
                    <a:cubicBezTo>
                      <a:pt x="10472" y="8518"/>
                      <a:pt x="10226" y="7993"/>
                      <a:pt x="9396" y="6787"/>
                    </a:cubicBezTo>
                    <a:cubicBezTo>
                      <a:pt x="8568" y="5580"/>
                      <a:pt x="6485" y="4785"/>
                      <a:pt x="4300" y="4709"/>
                    </a:cubicBezTo>
                    <a:cubicBezTo>
                      <a:pt x="4001" y="4699"/>
                      <a:pt x="3732" y="4693"/>
                      <a:pt x="3489" y="4693"/>
                    </a:cubicBezTo>
                    <a:cubicBezTo>
                      <a:pt x="1955" y="4693"/>
                      <a:pt x="1485" y="4922"/>
                      <a:pt x="1425" y="5654"/>
                    </a:cubicBezTo>
                    <a:cubicBezTo>
                      <a:pt x="1398" y="5995"/>
                      <a:pt x="1571" y="6280"/>
                      <a:pt x="1799" y="6506"/>
                    </a:cubicBezTo>
                    <a:cubicBezTo>
                      <a:pt x="2170" y="6874"/>
                      <a:pt x="2681" y="7073"/>
                      <a:pt x="3204" y="7098"/>
                    </a:cubicBezTo>
                    <a:cubicBezTo>
                      <a:pt x="6704" y="7267"/>
                      <a:pt x="7520" y="9197"/>
                      <a:pt x="7520" y="9197"/>
                    </a:cubicBezTo>
                    <a:lnTo>
                      <a:pt x="7520" y="9875"/>
                    </a:lnTo>
                    <a:cubicBezTo>
                      <a:pt x="7520" y="9875"/>
                      <a:pt x="6013" y="8641"/>
                      <a:pt x="4486" y="8641"/>
                    </a:cubicBezTo>
                    <a:cubicBezTo>
                      <a:pt x="4244" y="8641"/>
                      <a:pt x="4000" y="8672"/>
                      <a:pt x="3762" y="8745"/>
                    </a:cubicBezTo>
                    <a:cubicBezTo>
                      <a:pt x="3506" y="8822"/>
                      <a:pt x="3268" y="8948"/>
                      <a:pt x="3060" y="9116"/>
                    </a:cubicBezTo>
                    <a:cubicBezTo>
                      <a:pt x="3011" y="9113"/>
                      <a:pt x="2961" y="9112"/>
                      <a:pt x="2911" y="9112"/>
                    </a:cubicBezTo>
                    <a:cubicBezTo>
                      <a:pt x="2031" y="9112"/>
                      <a:pt x="1157" y="9550"/>
                      <a:pt x="650" y="10272"/>
                    </a:cubicBezTo>
                    <a:cubicBezTo>
                      <a:pt x="91" y="11065"/>
                      <a:pt x="0" y="12162"/>
                      <a:pt x="419" y="13036"/>
                    </a:cubicBezTo>
                    <a:cubicBezTo>
                      <a:pt x="605" y="13426"/>
                      <a:pt x="959" y="13802"/>
                      <a:pt x="1378" y="13802"/>
                    </a:cubicBezTo>
                    <a:cubicBezTo>
                      <a:pt x="1409" y="13802"/>
                      <a:pt x="1440" y="13800"/>
                      <a:pt x="1471" y="13796"/>
                    </a:cubicBezTo>
                    <a:cubicBezTo>
                      <a:pt x="1713" y="13763"/>
                      <a:pt x="1919" y="13608"/>
                      <a:pt x="2114" y="13462"/>
                    </a:cubicBezTo>
                    <a:cubicBezTo>
                      <a:pt x="2217" y="13385"/>
                      <a:pt x="2326" y="13309"/>
                      <a:pt x="2440" y="13252"/>
                    </a:cubicBezTo>
                    <a:lnTo>
                      <a:pt x="2707" y="15153"/>
                    </a:lnTo>
                    <a:cubicBezTo>
                      <a:pt x="2707" y="15153"/>
                      <a:pt x="3533" y="19391"/>
                      <a:pt x="3683" y="21276"/>
                    </a:cubicBezTo>
                    <a:lnTo>
                      <a:pt x="3136" y="52282"/>
                    </a:lnTo>
                    <a:cubicBezTo>
                      <a:pt x="3060" y="56581"/>
                      <a:pt x="6524" y="60107"/>
                      <a:pt x="10824" y="60107"/>
                    </a:cubicBezTo>
                    <a:cubicBezTo>
                      <a:pt x="15501" y="60107"/>
                      <a:pt x="19094" y="55967"/>
                      <a:pt x="18437" y="51337"/>
                    </a:cubicBezTo>
                    <a:lnTo>
                      <a:pt x="13940" y="19661"/>
                    </a:lnTo>
                    <a:lnTo>
                      <a:pt x="13940" y="14475"/>
                    </a:lnTo>
                    <a:cubicBezTo>
                      <a:pt x="13940" y="14475"/>
                      <a:pt x="13254" y="2794"/>
                      <a:pt x="13331" y="1662"/>
                    </a:cubicBezTo>
                    <a:cubicBezTo>
                      <a:pt x="13420" y="356"/>
                      <a:pt x="12811" y="0"/>
                      <a:pt x="12328"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5" name="Google Shape;445;p30"/>
              <p:cNvSpPr/>
              <p:nvPr/>
            </p:nvSpPr>
            <p:spPr>
              <a:xfrm>
                <a:off x="5492324" y="3378011"/>
                <a:ext cx="162475" cy="209500"/>
              </a:xfrm>
              <a:custGeom>
                <a:avLst/>
                <a:gdLst/>
                <a:ahLst/>
                <a:cxnLst/>
                <a:rect l="l" t="t" r="r" b="b"/>
                <a:pathLst>
                  <a:path w="6499" h="8380" extrusionOk="0">
                    <a:moveTo>
                      <a:pt x="436" y="1"/>
                    </a:moveTo>
                    <a:cubicBezTo>
                      <a:pt x="365" y="1"/>
                      <a:pt x="296" y="18"/>
                      <a:pt x="233" y="59"/>
                    </a:cubicBezTo>
                    <a:cubicBezTo>
                      <a:pt x="0" y="210"/>
                      <a:pt x="39" y="562"/>
                      <a:pt x="137" y="822"/>
                    </a:cubicBezTo>
                    <a:cubicBezTo>
                      <a:pt x="841" y="2686"/>
                      <a:pt x="2987" y="3677"/>
                      <a:pt x="3780" y="5506"/>
                    </a:cubicBezTo>
                    <a:cubicBezTo>
                      <a:pt x="4046" y="6117"/>
                      <a:pt x="4144" y="6796"/>
                      <a:pt x="4453" y="7386"/>
                    </a:cubicBezTo>
                    <a:cubicBezTo>
                      <a:pt x="4728" y="7914"/>
                      <a:pt x="5257" y="8380"/>
                      <a:pt x="5831" y="8380"/>
                    </a:cubicBezTo>
                    <a:cubicBezTo>
                      <a:pt x="5900" y="8380"/>
                      <a:pt x="5970" y="8373"/>
                      <a:pt x="6041" y="8359"/>
                    </a:cubicBezTo>
                    <a:lnTo>
                      <a:pt x="6499" y="3774"/>
                    </a:lnTo>
                    <a:lnTo>
                      <a:pt x="947" y="200"/>
                    </a:lnTo>
                    <a:cubicBezTo>
                      <a:pt x="794" y="101"/>
                      <a:pt x="608" y="1"/>
                      <a:pt x="436" y="1"/>
                    </a:cubicBez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6" name="Google Shape;446;p30"/>
              <p:cNvSpPr/>
              <p:nvPr/>
            </p:nvSpPr>
            <p:spPr>
              <a:xfrm>
                <a:off x="5488699" y="3373586"/>
                <a:ext cx="166450" cy="215025"/>
              </a:xfrm>
              <a:custGeom>
                <a:avLst/>
                <a:gdLst/>
                <a:ahLst/>
                <a:cxnLst/>
                <a:rect l="l" t="t" r="r" b="b"/>
                <a:pathLst>
                  <a:path w="6658" h="8601" extrusionOk="0">
                    <a:moveTo>
                      <a:pt x="577" y="1"/>
                    </a:moveTo>
                    <a:cubicBezTo>
                      <a:pt x="534" y="1"/>
                      <a:pt x="489" y="4"/>
                      <a:pt x="442" y="11"/>
                    </a:cubicBezTo>
                    <a:cubicBezTo>
                      <a:pt x="218" y="55"/>
                      <a:pt x="48" y="283"/>
                      <a:pt x="30" y="480"/>
                    </a:cubicBezTo>
                    <a:cubicBezTo>
                      <a:pt x="0" y="678"/>
                      <a:pt x="36" y="852"/>
                      <a:pt x="90" y="1017"/>
                    </a:cubicBezTo>
                    <a:cubicBezTo>
                      <a:pt x="209" y="1324"/>
                      <a:pt x="348" y="1613"/>
                      <a:pt x="532" y="1885"/>
                    </a:cubicBezTo>
                    <a:cubicBezTo>
                      <a:pt x="1260" y="2975"/>
                      <a:pt x="2247" y="3695"/>
                      <a:pt x="2941" y="4501"/>
                    </a:cubicBezTo>
                    <a:cubicBezTo>
                      <a:pt x="3294" y="4899"/>
                      <a:pt x="3585" y="5310"/>
                      <a:pt x="3776" y="5734"/>
                    </a:cubicBezTo>
                    <a:cubicBezTo>
                      <a:pt x="3966" y="6157"/>
                      <a:pt x="4076" y="6594"/>
                      <a:pt x="4218" y="6988"/>
                    </a:cubicBezTo>
                    <a:cubicBezTo>
                      <a:pt x="4466" y="7795"/>
                      <a:pt x="5000" y="8356"/>
                      <a:pt x="5460" y="8515"/>
                    </a:cubicBezTo>
                    <a:cubicBezTo>
                      <a:pt x="5634" y="8580"/>
                      <a:pt x="5781" y="8600"/>
                      <a:pt x="5897" y="8600"/>
                    </a:cubicBezTo>
                    <a:cubicBezTo>
                      <a:pt x="6090" y="8600"/>
                      <a:pt x="6195" y="8542"/>
                      <a:pt x="6186" y="8537"/>
                    </a:cubicBezTo>
                    <a:cubicBezTo>
                      <a:pt x="6185" y="8498"/>
                      <a:pt x="5917" y="8577"/>
                      <a:pt x="5520" y="8381"/>
                    </a:cubicBezTo>
                    <a:cubicBezTo>
                      <a:pt x="5120" y="8189"/>
                      <a:pt x="4681" y="7686"/>
                      <a:pt x="4471" y="6903"/>
                    </a:cubicBezTo>
                    <a:cubicBezTo>
                      <a:pt x="4349" y="6518"/>
                      <a:pt x="4256" y="6073"/>
                      <a:pt x="4062" y="5609"/>
                    </a:cubicBezTo>
                    <a:cubicBezTo>
                      <a:pt x="3868" y="5143"/>
                      <a:pt x="3564" y="4695"/>
                      <a:pt x="3203" y="4274"/>
                    </a:cubicBezTo>
                    <a:cubicBezTo>
                      <a:pt x="2492" y="3424"/>
                      <a:pt x="1517" y="2691"/>
                      <a:pt x="847" y="1680"/>
                    </a:cubicBezTo>
                    <a:cubicBezTo>
                      <a:pt x="678" y="1431"/>
                      <a:pt x="549" y="1159"/>
                      <a:pt x="445" y="896"/>
                    </a:cubicBezTo>
                    <a:cubicBezTo>
                      <a:pt x="353" y="638"/>
                      <a:pt x="383" y="385"/>
                      <a:pt x="531" y="370"/>
                    </a:cubicBezTo>
                    <a:cubicBezTo>
                      <a:pt x="548" y="365"/>
                      <a:pt x="566" y="363"/>
                      <a:pt x="586" y="363"/>
                    </a:cubicBezTo>
                    <a:cubicBezTo>
                      <a:pt x="743" y="363"/>
                      <a:pt x="969" y="509"/>
                      <a:pt x="1180" y="647"/>
                    </a:cubicBezTo>
                    <a:lnTo>
                      <a:pt x="1884" y="1093"/>
                    </a:lnTo>
                    <a:cubicBezTo>
                      <a:pt x="2784" y="1656"/>
                      <a:pt x="3609" y="2170"/>
                      <a:pt x="4334" y="2622"/>
                    </a:cubicBezTo>
                    <a:cubicBezTo>
                      <a:pt x="5035" y="3053"/>
                      <a:pt x="5606" y="3397"/>
                      <a:pt x="6003" y="3627"/>
                    </a:cubicBezTo>
                    <a:cubicBezTo>
                      <a:pt x="6370" y="3838"/>
                      <a:pt x="6592" y="3953"/>
                      <a:pt x="6636" y="3953"/>
                    </a:cubicBezTo>
                    <a:cubicBezTo>
                      <a:pt x="6640" y="3953"/>
                      <a:pt x="6643" y="3953"/>
                      <a:pt x="6644" y="3951"/>
                    </a:cubicBezTo>
                    <a:cubicBezTo>
                      <a:pt x="6657" y="3929"/>
                      <a:pt x="6457" y="3771"/>
                      <a:pt x="6083" y="3504"/>
                    </a:cubicBezTo>
                    <a:cubicBezTo>
                      <a:pt x="5709" y="3236"/>
                      <a:pt x="5161" y="2858"/>
                      <a:pt x="4478" y="2398"/>
                    </a:cubicBezTo>
                    <a:lnTo>
                      <a:pt x="2072" y="802"/>
                    </a:lnTo>
                    <a:lnTo>
                      <a:pt x="1375" y="345"/>
                    </a:lnTo>
                    <a:cubicBezTo>
                      <a:pt x="1166" y="230"/>
                      <a:pt x="947" y="1"/>
                      <a:pt x="577"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7" name="Google Shape;447;p30"/>
              <p:cNvSpPr/>
              <p:nvPr/>
            </p:nvSpPr>
            <p:spPr>
              <a:xfrm>
                <a:off x="5352524" y="3239336"/>
                <a:ext cx="158425" cy="116175"/>
              </a:xfrm>
              <a:custGeom>
                <a:avLst/>
                <a:gdLst/>
                <a:ahLst/>
                <a:cxnLst/>
                <a:rect l="l" t="t" r="r" b="b"/>
                <a:pathLst>
                  <a:path w="6337" h="4647" extrusionOk="0">
                    <a:moveTo>
                      <a:pt x="189" y="0"/>
                    </a:moveTo>
                    <a:cubicBezTo>
                      <a:pt x="179" y="0"/>
                      <a:pt x="102" y="104"/>
                      <a:pt x="52" y="329"/>
                    </a:cubicBezTo>
                    <a:cubicBezTo>
                      <a:pt x="1" y="551"/>
                      <a:pt x="45" y="939"/>
                      <a:pt x="337" y="1256"/>
                    </a:cubicBezTo>
                    <a:cubicBezTo>
                      <a:pt x="620" y="1574"/>
                      <a:pt x="1062" y="1822"/>
                      <a:pt x="1580" y="1985"/>
                    </a:cubicBezTo>
                    <a:cubicBezTo>
                      <a:pt x="2101" y="2146"/>
                      <a:pt x="2694" y="2194"/>
                      <a:pt x="3298" y="2251"/>
                    </a:cubicBezTo>
                    <a:cubicBezTo>
                      <a:pt x="3900" y="2303"/>
                      <a:pt x="4466" y="2396"/>
                      <a:pt x="4935" y="2599"/>
                    </a:cubicBezTo>
                    <a:cubicBezTo>
                      <a:pt x="5406" y="2795"/>
                      <a:pt x="5755" y="3112"/>
                      <a:pt x="5948" y="3442"/>
                    </a:cubicBezTo>
                    <a:cubicBezTo>
                      <a:pt x="6336" y="4114"/>
                      <a:pt x="6223" y="4647"/>
                      <a:pt x="6270" y="4647"/>
                    </a:cubicBezTo>
                    <a:cubicBezTo>
                      <a:pt x="6270" y="4647"/>
                      <a:pt x="6271" y="4647"/>
                      <a:pt x="6271" y="4647"/>
                    </a:cubicBezTo>
                    <a:cubicBezTo>
                      <a:pt x="6271" y="4647"/>
                      <a:pt x="6271" y="4647"/>
                      <a:pt x="6271" y="4647"/>
                    </a:cubicBezTo>
                    <a:cubicBezTo>
                      <a:pt x="6285" y="4647"/>
                      <a:pt x="6326" y="4526"/>
                      <a:pt x="6330" y="4297"/>
                    </a:cubicBezTo>
                    <a:cubicBezTo>
                      <a:pt x="6333" y="3969"/>
                      <a:pt x="6252" y="3646"/>
                      <a:pt x="6096" y="3357"/>
                    </a:cubicBezTo>
                    <a:cubicBezTo>
                      <a:pt x="5907" y="2984"/>
                      <a:pt x="5528" y="2615"/>
                      <a:pt x="5025" y="2393"/>
                    </a:cubicBezTo>
                    <a:cubicBezTo>
                      <a:pt x="4526" y="2164"/>
                      <a:pt x="3930" y="2062"/>
                      <a:pt x="3320" y="2008"/>
                    </a:cubicBezTo>
                    <a:cubicBezTo>
                      <a:pt x="2711" y="1952"/>
                      <a:pt x="2137" y="1910"/>
                      <a:pt x="1642" y="1769"/>
                    </a:cubicBezTo>
                    <a:cubicBezTo>
                      <a:pt x="1151" y="1629"/>
                      <a:pt x="728" y="1408"/>
                      <a:pt x="462" y="1140"/>
                    </a:cubicBezTo>
                    <a:cubicBezTo>
                      <a:pt x="191" y="872"/>
                      <a:pt x="128" y="552"/>
                      <a:pt x="146" y="341"/>
                    </a:cubicBezTo>
                    <a:cubicBezTo>
                      <a:pt x="164" y="126"/>
                      <a:pt x="213" y="8"/>
                      <a:pt x="190" y="0"/>
                    </a:cubicBezTo>
                    <a:cubicBezTo>
                      <a:pt x="190" y="0"/>
                      <a:pt x="189" y="0"/>
                      <a:pt x="189"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8" name="Google Shape;448;p30"/>
              <p:cNvSpPr/>
              <p:nvPr/>
            </p:nvSpPr>
            <p:spPr>
              <a:xfrm>
                <a:off x="5576124" y="3147061"/>
                <a:ext cx="17025" cy="207300"/>
              </a:xfrm>
              <a:custGeom>
                <a:avLst/>
                <a:gdLst/>
                <a:ahLst/>
                <a:cxnLst/>
                <a:rect l="l" t="t" r="r" b="b"/>
                <a:pathLst>
                  <a:path w="681" h="8292" extrusionOk="0">
                    <a:moveTo>
                      <a:pt x="646" y="1"/>
                    </a:moveTo>
                    <a:cubicBezTo>
                      <a:pt x="612" y="1"/>
                      <a:pt x="517" y="457"/>
                      <a:pt x="411" y="1199"/>
                    </a:cubicBezTo>
                    <a:cubicBezTo>
                      <a:pt x="306" y="1947"/>
                      <a:pt x="193" y="2982"/>
                      <a:pt x="113" y="4129"/>
                    </a:cubicBezTo>
                    <a:cubicBezTo>
                      <a:pt x="33" y="5277"/>
                      <a:pt x="0" y="6317"/>
                      <a:pt x="0" y="7071"/>
                    </a:cubicBezTo>
                    <a:cubicBezTo>
                      <a:pt x="1" y="7826"/>
                      <a:pt x="33" y="8292"/>
                      <a:pt x="65" y="8292"/>
                    </a:cubicBezTo>
                    <a:cubicBezTo>
                      <a:pt x="100" y="8292"/>
                      <a:pt x="129" y="7827"/>
                      <a:pt x="173" y="7076"/>
                    </a:cubicBezTo>
                    <a:cubicBezTo>
                      <a:pt x="224" y="6241"/>
                      <a:pt x="287" y="5246"/>
                      <a:pt x="355" y="4146"/>
                    </a:cubicBezTo>
                    <a:cubicBezTo>
                      <a:pt x="441" y="3047"/>
                      <a:pt x="518" y="2053"/>
                      <a:pt x="583" y="1219"/>
                    </a:cubicBezTo>
                    <a:cubicBezTo>
                      <a:pt x="644" y="470"/>
                      <a:pt x="680" y="5"/>
                      <a:pt x="646" y="1"/>
                    </a:cubicBezTo>
                    <a:cubicBezTo>
                      <a:pt x="646" y="1"/>
                      <a:pt x="646" y="1"/>
                      <a:pt x="64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49" name="Google Shape;449;p30"/>
              <p:cNvSpPr/>
              <p:nvPr/>
            </p:nvSpPr>
            <p:spPr>
              <a:xfrm>
                <a:off x="5368049" y="3342411"/>
                <a:ext cx="104625" cy="104875"/>
              </a:xfrm>
              <a:custGeom>
                <a:avLst/>
                <a:gdLst/>
                <a:ahLst/>
                <a:cxnLst/>
                <a:rect l="l" t="t" r="r" b="b"/>
                <a:pathLst>
                  <a:path w="4185" h="4195" extrusionOk="0">
                    <a:moveTo>
                      <a:pt x="822" y="0"/>
                    </a:moveTo>
                    <a:cubicBezTo>
                      <a:pt x="805" y="0"/>
                      <a:pt x="687" y="82"/>
                      <a:pt x="554" y="282"/>
                    </a:cubicBezTo>
                    <a:cubicBezTo>
                      <a:pt x="416" y="493"/>
                      <a:pt x="276" y="834"/>
                      <a:pt x="176" y="1269"/>
                    </a:cubicBezTo>
                    <a:cubicBezTo>
                      <a:pt x="84" y="1706"/>
                      <a:pt x="0" y="2229"/>
                      <a:pt x="48" y="2833"/>
                    </a:cubicBezTo>
                    <a:cubicBezTo>
                      <a:pt x="83" y="3152"/>
                      <a:pt x="223" y="3454"/>
                      <a:pt x="443" y="3714"/>
                    </a:cubicBezTo>
                    <a:cubicBezTo>
                      <a:pt x="663" y="3972"/>
                      <a:pt x="994" y="4177"/>
                      <a:pt x="1374" y="4194"/>
                    </a:cubicBezTo>
                    <a:cubicBezTo>
                      <a:pt x="1391" y="4194"/>
                      <a:pt x="1408" y="4195"/>
                      <a:pt x="1425" y="4195"/>
                    </a:cubicBezTo>
                    <a:cubicBezTo>
                      <a:pt x="1777" y="4195"/>
                      <a:pt x="2124" y="4044"/>
                      <a:pt x="2337" y="3772"/>
                    </a:cubicBezTo>
                    <a:cubicBezTo>
                      <a:pt x="2564" y="3474"/>
                      <a:pt x="2566" y="3110"/>
                      <a:pt x="2547" y="2823"/>
                    </a:cubicBezTo>
                    <a:cubicBezTo>
                      <a:pt x="2528" y="2529"/>
                      <a:pt x="2496" y="2262"/>
                      <a:pt x="2542" y="2028"/>
                    </a:cubicBezTo>
                    <a:cubicBezTo>
                      <a:pt x="2581" y="1792"/>
                      <a:pt x="2711" y="1615"/>
                      <a:pt x="2892" y="1541"/>
                    </a:cubicBezTo>
                    <a:cubicBezTo>
                      <a:pt x="3004" y="1496"/>
                      <a:pt x="3113" y="1478"/>
                      <a:pt x="3217" y="1478"/>
                    </a:cubicBezTo>
                    <a:cubicBezTo>
                      <a:pt x="3465" y="1478"/>
                      <a:pt x="3684" y="1579"/>
                      <a:pt x="3831" y="1649"/>
                    </a:cubicBezTo>
                    <a:cubicBezTo>
                      <a:pt x="4026" y="1747"/>
                      <a:pt x="4142" y="1813"/>
                      <a:pt x="4171" y="1813"/>
                    </a:cubicBezTo>
                    <a:cubicBezTo>
                      <a:pt x="4174" y="1813"/>
                      <a:pt x="4176" y="1812"/>
                      <a:pt x="4177" y="1810"/>
                    </a:cubicBezTo>
                    <a:cubicBezTo>
                      <a:pt x="4184" y="1798"/>
                      <a:pt x="4085" y="1706"/>
                      <a:pt x="3877" y="1567"/>
                    </a:cubicBezTo>
                    <a:cubicBezTo>
                      <a:pt x="3727" y="1474"/>
                      <a:pt x="3481" y="1325"/>
                      <a:pt x="3165" y="1325"/>
                    </a:cubicBezTo>
                    <a:cubicBezTo>
                      <a:pt x="3060" y="1325"/>
                      <a:pt x="2948" y="1341"/>
                      <a:pt x="2829" y="1382"/>
                    </a:cubicBezTo>
                    <a:cubicBezTo>
                      <a:pt x="2590" y="1459"/>
                      <a:pt x="2393" y="1713"/>
                      <a:pt x="2345" y="1986"/>
                    </a:cubicBezTo>
                    <a:cubicBezTo>
                      <a:pt x="2282" y="2261"/>
                      <a:pt x="2312" y="2551"/>
                      <a:pt x="2323" y="2834"/>
                    </a:cubicBezTo>
                    <a:cubicBezTo>
                      <a:pt x="2337" y="3116"/>
                      <a:pt x="2318" y="3412"/>
                      <a:pt x="2150" y="3626"/>
                    </a:cubicBezTo>
                    <a:cubicBezTo>
                      <a:pt x="1990" y="3828"/>
                      <a:pt x="1710" y="3952"/>
                      <a:pt x="1427" y="3952"/>
                    </a:cubicBezTo>
                    <a:cubicBezTo>
                      <a:pt x="1412" y="3952"/>
                      <a:pt x="1398" y="3951"/>
                      <a:pt x="1384" y="3951"/>
                    </a:cubicBezTo>
                    <a:cubicBezTo>
                      <a:pt x="774" y="3919"/>
                      <a:pt x="337" y="3319"/>
                      <a:pt x="271" y="2807"/>
                    </a:cubicBezTo>
                    <a:cubicBezTo>
                      <a:pt x="215" y="2252"/>
                      <a:pt x="276" y="1726"/>
                      <a:pt x="345" y="1303"/>
                    </a:cubicBezTo>
                    <a:cubicBezTo>
                      <a:pt x="421" y="878"/>
                      <a:pt x="529" y="542"/>
                      <a:pt x="637" y="329"/>
                    </a:cubicBezTo>
                    <a:cubicBezTo>
                      <a:pt x="745" y="115"/>
                      <a:pt x="839" y="17"/>
                      <a:pt x="823" y="1"/>
                    </a:cubicBezTo>
                    <a:cubicBezTo>
                      <a:pt x="823" y="0"/>
                      <a:pt x="822" y="0"/>
                      <a:pt x="822"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50" name="Google Shape;450;p30"/>
              <p:cNvSpPr/>
              <p:nvPr/>
            </p:nvSpPr>
            <p:spPr>
              <a:xfrm>
                <a:off x="5315649" y="3336136"/>
                <a:ext cx="77300" cy="118350"/>
              </a:xfrm>
              <a:custGeom>
                <a:avLst/>
                <a:gdLst/>
                <a:ahLst/>
                <a:cxnLst/>
                <a:rect l="l" t="t" r="r" b="b"/>
                <a:pathLst>
                  <a:path w="3092" h="4734" extrusionOk="0">
                    <a:moveTo>
                      <a:pt x="2684" y="0"/>
                    </a:moveTo>
                    <a:cubicBezTo>
                      <a:pt x="2466" y="0"/>
                      <a:pt x="2165" y="32"/>
                      <a:pt x="1822" y="156"/>
                    </a:cubicBezTo>
                    <a:cubicBezTo>
                      <a:pt x="1447" y="291"/>
                      <a:pt x="1015" y="542"/>
                      <a:pt x="671" y="959"/>
                    </a:cubicBezTo>
                    <a:cubicBezTo>
                      <a:pt x="326" y="1369"/>
                      <a:pt x="81" y="1937"/>
                      <a:pt x="40" y="2558"/>
                    </a:cubicBezTo>
                    <a:cubicBezTo>
                      <a:pt x="0" y="3176"/>
                      <a:pt x="168" y="3788"/>
                      <a:pt x="531" y="4208"/>
                    </a:cubicBezTo>
                    <a:cubicBezTo>
                      <a:pt x="829" y="4560"/>
                      <a:pt x="1250" y="4734"/>
                      <a:pt x="1621" y="4734"/>
                    </a:cubicBezTo>
                    <a:cubicBezTo>
                      <a:pt x="1697" y="4734"/>
                      <a:pt x="1772" y="4726"/>
                      <a:pt x="1843" y="4712"/>
                    </a:cubicBezTo>
                    <a:cubicBezTo>
                      <a:pt x="2266" y="4623"/>
                      <a:pt x="2504" y="4335"/>
                      <a:pt x="2595" y="4130"/>
                    </a:cubicBezTo>
                    <a:cubicBezTo>
                      <a:pt x="2688" y="3919"/>
                      <a:pt x="2664" y="3787"/>
                      <a:pt x="2653" y="3787"/>
                    </a:cubicBezTo>
                    <a:cubicBezTo>
                      <a:pt x="2652" y="3787"/>
                      <a:pt x="2652" y="3788"/>
                      <a:pt x="2652" y="3788"/>
                    </a:cubicBezTo>
                    <a:cubicBezTo>
                      <a:pt x="2652" y="3787"/>
                      <a:pt x="2652" y="3787"/>
                      <a:pt x="2652" y="3787"/>
                    </a:cubicBezTo>
                    <a:cubicBezTo>
                      <a:pt x="2631" y="3787"/>
                      <a:pt x="2619" y="3911"/>
                      <a:pt x="2512" y="4086"/>
                    </a:cubicBezTo>
                    <a:cubicBezTo>
                      <a:pt x="2356" y="4331"/>
                      <a:pt x="2102" y="4498"/>
                      <a:pt x="1814" y="4542"/>
                    </a:cubicBezTo>
                    <a:cubicBezTo>
                      <a:pt x="1770" y="4549"/>
                      <a:pt x="1723" y="4553"/>
                      <a:pt x="1676" y="4553"/>
                    </a:cubicBezTo>
                    <a:cubicBezTo>
                      <a:pt x="1348" y="4553"/>
                      <a:pt x="966" y="4390"/>
                      <a:pt x="702" y="4063"/>
                    </a:cubicBezTo>
                    <a:cubicBezTo>
                      <a:pt x="396" y="3693"/>
                      <a:pt x="245" y="3138"/>
                      <a:pt x="282" y="2573"/>
                    </a:cubicBezTo>
                    <a:cubicBezTo>
                      <a:pt x="320" y="2006"/>
                      <a:pt x="538" y="1483"/>
                      <a:pt x="845" y="1100"/>
                    </a:cubicBezTo>
                    <a:cubicBezTo>
                      <a:pt x="1150" y="711"/>
                      <a:pt x="1539" y="464"/>
                      <a:pt x="1884" y="316"/>
                    </a:cubicBezTo>
                    <a:cubicBezTo>
                      <a:pt x="2590" y="23"/>
                      <a:pt x="3092" y="105"/>
                      <a:pt x="3089" y="57"/>
                    </a:cubicBezTo>
                    <a:cubicBezTo>
                      <a:pt x="3091" y="43"/>
                      <a:pt x="2971" y="8"/>
                      <a:pt x="2750" y="1"/>
                    </a:cubicBezTo>
                    <a:cubicBezTo>
                      <a:pt x="2729" y="1"/>
                      <a:pt x="2707" y="0"/>
                      <a:pt x="2684"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51" name="Google Shape;451;p30"/>
              <p:cNvSpPr/>
              <p:nvPr/>
            </p:nvSpPr>
            <p:spPr>
              <a:xfrm>
                <a:off x="5480399" y="3481886"/>
                <a:ext cx="82100" cy="89800"/>
              </a:xfrm>
              <a:custGeom>
                <a:avLst/>
                <a:gdLst/>
                <a:ahLst/>
                <a:cxnLst/>
                <a:rect l="l" t="t" r="r" b="b"/>
                <a:pathLst>
                  <a:path w="3284" h="3592" extrusionOk="0">
                    <a:moveTo>
                      <a:pt x="3217" y="0"/>
                    </a:moveTo>
                    <a:cubicBezTo>
                      <a:pt x="3140" y="0"/>
                      <a:pt x="2238" y="958"/>
                      <a:pt x="1790" y="2472"/>
                    </a:cubicBezTo>
                    <a:cubicBezTo>
                      <a:pt x="1734" y="2657"/>
                      <a:pt x="1686" y="2845"/>
                      <a:pt x="1647" y="3034"/>
                    </a:cubicBezTo>
                    <a:lnTo>
                      <a:pt x="1647" y="3034"/>
                    </a:lnTo>
                    <a:cubicBezTo>
                      <a:pt x="1303" y="2658"/>
                      <a:pt x="892" y="2459"/>
                      <a:pt x="587" y="2377"/>
                    </a:cubicBezTo>
                    <a:cubicBezTo>
                      <a:pt x="393" y="2323"/>
                      <a:pt x="239" y="2307"/>
                      <a:pt x="138" y="2307"/>
                    </a:cubicBezTo>
                    <a:cubicBezTo>
                      <a:pt x="51" y="2307"/>
                      <a:pt x="4" y="2319"/>
                      <a:pt x="4" y="2329"/>
                    </a:cubicBezTo>
                    <a:cubicBezTo>
                      <a:pt x="0" y="2362"/>
                      <a:pt x="214" y="2384"/>
                      <a:pt x="540" y="2515"/>
                    </a:cubicBezTo>
                    <a:cubicBezTo>
                      <a:pt x="862" y="2642"/>
                      <a:pt x="1300" y="2904"/>
                      <a:pt x="1620" y="3367"/>
                    </a:cubicBezTo>
                    <a:lnTo>
                      <a:pt x="1775" y="3592"/>
                    </a:lnTo>
                    <a:lnTo>
                      <a:pt x="1830" y="3320"/>
                    </a:lnTo>
                    <a:cubicBezTo>
                      <a:pt x="1878" y="3074"/>
                      <a:pt x="1942" y="2811"/>
                      <a:pt x="2023" y="2541"/>
                    </a:cubicBezTo>
                    <a:cubicBezTo>
                      <a:pt x="2464" y="1047"/>
                      <a:pt x="3283" y="43"/>
                      <a:pt x="3222" y="2"/>
                    </a:cubicBezTo>
                    <a:cubicBezTo>
                      <a:pt x="3221" y="1"/>
                      <a:pt x="3219" y="0"/>
                      <a:pt x="3217"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52" name="Google Shape;452;p30"/>
              <p:cNvSpPr/>
              <p:nvPr/>
            </p:nvSpPr>
            <p:spPr>
              <a:xfrm>
                <a:off x="5450474" y="3279411"/>
                <a:ext cx="45900" cy="18800"/>
              </a:xfrm>
              <a:custGeom>
                <a:avLst/>
                <a:gdLst/>
                <a:ahLst/>
                <a:cxnLst/>
                <a:rect l="l" t="t" r="r" b="b"/>
                <a:pathLst>
                  <a:path w="1836" h="752" extrusionOk="0">
                    <a:moveTo>
                      <a:pt x="1765" y="0"/>
                    </a:moveTo>
                    <a:cubicBezTo>
                      <a:pt x="1683" y="0"/>
                      <a:pt x="1384" y="271"/>
                      <a:pt x="936" y="426"/>
                    </a:cubicBezTo>
                    <a:cubicBezTo>
                      <a:pt x="457" y="601"/>
                      <a:pt x="27" y="564"/>
                      <a:pt x="15" y="633"/>
                    </a:cubicBezTo>
                    <a:cubicBezTo>
                      <a:pt x="0" y="672"/>
                      <a:pt x="189" y="751"/>
                      <a:pt x="471" y="751"/>
                    </a:cubicBezTo>
                    <a:cubicBezTo>
                      <a:pt x="630" y="751"/>
                      <a:pt x="818" y="726"/>
                      <a:pt x="1017" y="654"/>
                    </a:cubicBezTo>
                    <a:cubicBezTo>
                      <a:pt x="1570" y="460"/>
                      <a:pt x="1836" y="37"/>
                      <a:pt x="1780" y="5"/>
                    </a:cubicBezTo>
                    <a:cubicBezTo>
                      <a:pt x="1776" y="2"/>
                      <a:pt x="1771" y="0"/>
                      <a:pt x="1765"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453" name="Google Shape;453;p30"/>
            <p:cNvSpPr/>
            <p:nvPr/>
          </p:nvSpPr>
          <p:spPr>
            <a:xfrm>
              <a:off x="6653050" y="3040138"/>
              <a:ext cx="208038" cy="207299"/>
            </a:xfrm>
            <a:custGeom>
              <a:avLst/>
              <a:gdLst/>
              <a:ahLst/>
              <a:cxnLst/>
              <a:rect l="l" t="t" r="r" b="b"/>
              <a:pathLst>
                <a:path w="14078" h="14028" extrusionOk="0">
                  <a:moveTo>
                    <a:pt x="7358" y="0"/>
                  </a:moveTo>
                  <a:cubicBezTo>
                    <a:pt x="4250" y="0"/>
                    <a:pt x="1104" y="2051"/>
                    <a:pt x="305" y="5666"/>
                  </a:cubicBezTo>
                  <a:cubicBezTo>
                    <a:pt x="0" y="7041"/>
                    <a:pt x="112" y="8517"/>
                    <a:pt x="795" y="9969"/>
                  </a:cubicBezTo>
                  <a:cubicBezTo>
                    <a:pt x="1411" y="11281"/>
                    <a:pt x="2458" y="12356"/>
                    <a:pt x="3714" y="13079"/>
                  </a:cubicBezTo>
                  <a:cubicBezTo>
                    <a:pt x="4858" y="13737"/>
                    <a:pt x="5991" y="14027"/>
                    <a:pt x="7062" y="14027"/>
                  </a:cubicBezTo>
                  <a:cubicBezTo>
                    <a:pt x="10708" y="14027"/>
                    <a:pt x="13651" y="10671"/>
                    <a:pt x="13972" y="7043"/>
                  </a:cubicBezTo>
                  <a:cubicBezTo>
                    <a:pt x="14077" y="5847"/>
                    <a:pt x="13789" y="4581"/>
                    <a:pt x="13161" y="3443"/>
                  </a:cubicBezTo>
                  <a:cubicBezTo>
                    <a:pt x="11859" y="1086"/>
                    <a:pt x="9618" y="0"/>
                    <a:pt x="7358" y="0"/>
                  </a:cubicBezTo>
                  <a:close/>
                </a:path>
              </a:pathLst>
            </a:custGeom>
            <a:solidFill>
              <a:srgbClr val="E8505B">
                <a:alpha val="26339"/>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nvGrpSpPr>
            <p:cNvPr id="454" name="Google Shape;454;p30"/>
            <p:cNvGrpSpPr/>
            <p:nvPr/>
          </p:nvGrpSpPr>
          <p:grpSpPr>
            <a:xfrm>
              <a:off x="2831476" y="4124850"/>
              <a:ext cx="899689" cy="755660"/>
              <a:chOff x="2831476" y="4124850"/>
              <a:chExt cx="899689" cy="755660"/>
            </a:xfrm>
          </p:grpSpPr>
          <p:sp>
            <p:nvSpPr>
              <p:cNvPr id="455" name="Google Shape;455;p30"/>
              <p:cNvSpPr/>
              <p:nvPr/>
            </p:nvSpPr>
            <p:spPr>
              <a:xfrm>
                <a:off x="2831476" y="4124850"/>
                <a:ext cx="899689" cy="755660"/>
              </a:xfrm>
              <a:custGeom>
                <a:avLst/>
                <a:gdLst/>
                <a:ahLst/>
                <a:cxnLst/>
                <a:rect l="l" t="t" r="r" b="b"/>
                <a:pathLst>
                  <a:path w="41446" h="34811" extrusionOk="0">
                    <a:moveTo>
                      <a:pt x="18660" y="1"/>
                    </a:moveTo>
                    <a:cubicBezTo>
                      <a:pt x="17955" y="1"/>
                      <a:pt x="17296" y="39"/>
                      <a:pt x="16677" y="90"/>
                    </a:cubicBezTo>
                    <a:cubicBezTo>
                      <a:pt x="12442" y="443"/>
                      <a:pt x="8357" y="1771"/>
                      <a:pt x="5032" y="4638"/>
                    </a:cubicBezTo>
                    <a:cubicBezTo>
                      <a:pt x="2049" y="7210"/>
                      <a:pt x="1" y="11125"/>
                      <a:pt x="491" y="15033"/>
                    </a:cubicBezTo>
                    <a:cubicBezTo>
                      <a:pt x="964" y="18806"/>
                      <a:pt x="4267" y="22243"/>
                      <a:pt x="8032" y="22243"/>
                    </a:cubicBezTo>
                    <a:cubicBezTo>
                      <a:pt x="8166" y="22243"/>
                      <a:pt x="8301" y="22238"/>
                      <a:pt x="8437" y="22229"/>
                    </a:cubicBezTo>
                    <a:cubicBezTo>
                      <a:pt x="10584" y="22088"/>
                      <a:pt x="12747" y="20925"/>
                      <a:pt x="14804" y="20925"/>
                    </a:cubicBezTo>
                    <a:cubicBezTo>
                      <a:pt x="15383" y="20925"/>
                      <a:pt x="15953" y="21017"/>
                      <a:pt x="16513" y="21250"/>
                    </a:cubicBezTo>
                    <a:cubicBezTo>
                      <a:pt x="19186" y="22365"/>
                      <a:pt x="19685" y="25827"/>
                      <a:pt x="20891" y="28458"/>
                    </a:cubicBezTo>
                    <a:cubicBezTo>
                      <a:pt x="22614" y="32213"/>
                      <a:pt x="26630" y="34811"/>
                      <a:pt x="30745" y="34811"/>
                    </a:cubicBezTo>
                    <a:cubicBezTo>
                      <a:pt x="30997" y="34811"/>
                      <a:pt x="31250" y="34801"/>
                      <a:pt x="31502" y="34781"/>
                    </a:cubicBezTo>
                    <a:cubicBezTo>
                      <a:pt x="35872" y="34436"/>
                      <a:pt x="39857" y="31006"/>
                      <a:pt x="40722" y="26709"/>
                    </a:cubicBezTo>
                    <a:cubicBezTo>
                      <a:pt x="41372" y="23478"/>
                      <a:pt x="41446" y="18974"/>
                      <a:pt x="40528" y="15807"/>
                    </a:cubicBezTo>
                    <a:cubicBezTo>
                      <a:pt x="39241" y="11363"/>
                      <a:pt x="36773" y="7276"/>
                      <a:pt x="31102" y="4297"/>
                    </a:cubicBezTo>
                    <a:lnTo>
                      <a:pt x="31101" y="4296"/>
                    </a:lnTo>
                    <a:cubicBezTo>
                      <a:pt x="25767" y="739"/>
                      <a:pt x="21771" y="1"/>
                      <a:pt x="18660"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56" name="Google Shape;456;p30"/>
              <p:cNvSpPr/>
              <p:nvPr/>
            </p:nvSpPr>
            <p:spPr>
              <a:xfrm>
                <a:off x="3140368" y="4300017"/>
                <a:ext cx="68509" cy="68531"/>
              </a:xfrm>
              <a:custGeom>
                <a:avLst/>
                <a:gdLst/>
                <a:ahLst/>
                <a:cxnLst/>
                <a:rect l="l" t="t" r="r" b="b"/>
                <a:pathLst>
                  <a:path w="3156" h="3157" extrusionOk="0">
                    <a:moveTo>
                      <a:pt x="1578" y="0"/>
                    </a:moveTo>
                    <a:lnTo>
                      <a:pt x="1373" y="376"/>
                    </a:lnTo>
                    <a:cubicBezTo>
                      <a:pt x="1142" y="797"/>
                      <a:pt x="796" y="1143"/>
                      <a:pt x="375" y="1374"/>
                    </a:cubicBezTo>
                    <a:lnTo>
                      <a:pt x="0" y="1578"/>
                    </a:lnTo>
                    <a:lnTo>
                      <a:pt x="375" y="1783"/>
                    </a:lnTo>
                    <a:cubicBezTo>
                      <a:pt x="796" y="2014"/>
                      <a:pt x="1143" y="2360"/>
                      <a:pt x="1373" y="2781"/>
                    </a:cubicBezTo>
                    <a:lnTo>
                      <a:pt x="1578" y="3157"/>
                    </a:lnTo>
                    <a:lnTo>
                      <a:pt x="1784" y="2781"/>
                    </a:lnTo>
                    <a:cubicBezTo>
                      <a:pt x="2013" y="2360"/>
                      <a:pt x="2359" y="2014"/>
                      <a:pt x="2781" y="1783"/>
                    </a:cubicBezTo>
                    <a:lnTo>
                      <a:pt x="3156" y="1578"/>
                    </a:lnTo>
                    <a:lnTo>
                      <a:pt x="2781" y="1374"/>
                    </a:lnTo>
                    <a:cubicBezTo>
                      <a:pt x="2359" y="1143"/>
                      <a:pt x="2013" y="797"/>
                      <a:pt x="1784" y="376"/>
                    </a:cubicBezTo>
                    <a:lnTo>
                      <a:pt x="1578"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57" name="Google Shape;457;p30"/>
              <p:cNvSpPr/>
              <p:nvPr/>
            </p:nvSpPr>
            <p:spPr>
              <a:xfrm>
                <a:off x="3528823" y="4540245"/>
                <a:ext cx="26483" cy="26505"/>
              </a:xfrm>
              <a:custGeom>
                <a:avLst/>
                <a:gdLst/>
                <a:ahLst/>
                <a:cxnLst/>
                <a:rect l="l" t="t" r="r" b="b"/>
                <a:pathLst>
                  <a:path w="1220" h="1221" extrusionOk="0">
                    <a:moveTo>
                      <a:pt x="109" y="0"/>
                    </a:moveTo>
                    <a:lnTo>
                      <a:pt x="150" y="210"/>
                    </a:lnTo>
                    <a:cubicBezTo>
                      <a:pt x="193" y="447"/>
                      <a:pt x="170" y="690"/>
                      <a:pt x="80" y="913"/>
                    </a:cubicBezTo>
                    <a:lnTo>
                      <a:pt x="0" y="1111"/>
                    </a:lnTo>
                    <a:lnTo>
                      <a:pt x="211" y="1072"/>
                    </a:lnTo>
                    <a:cubicBezTo>
                      <a:pt x="288" y="1057"/>
                      <a:pt x="367" y="1050"/>
                      <a:pt x="445" y="1050"/>
                    </a:cubicBezTo>
                    <a:cubicBezTo>
                      <a:pt x="604" y="1050"/>
                      <a:pt x="763" y="1080"/>
                      <a:pt x="913" y="1140"/>
                    </a:cubicBezTo>
                    <a:lnTo>
                      <a:pt x="1111" y="1220"/>
                    </a:lnTo>
                    <a:lnTo>
                      <a:pt x="1071" y="1010"/>
                    </a:lnTo>
                    <a:cubicBezTo>
                      <a:pt x="1026" y="774"/>
                      <a:pt x="1050" y="530"/>
                      <a:pt x="1139" y="308"/>
                    </a:cubicBezTo>
                    <a:lnTo>
                      <a:pt x="1220" y="109"/>
                    </a:lnTo>
                    <a:lnTo>
                      <a:pt x="1220" y="109"/>
                    </a:lnTo>
                    <a:lnTo>
                      <a:pt x="1010" y="149"/>
                    </a:lnTo>
                    <a:cubicBezTo>
                      <a:pt x="932" y="164"/>
                      <a:pt x="854" y="171"/>
                      <a:pt x="776" y="171"/>
                    </a:cubicBezTo>
                    <a:cubicBezTo>
                      <a:pt x="616" y="171"/>
                      <a:pt x="457" y="140"/>
                      <a:pt x="308" y="81"/>
                    </a:cubicBezTo>
                    <a:lnTo>
                      <a:pt x="10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458" name="Google Shape;458;p30"/>
            <p:cNvGrpSpPr/>
            <p:nvPr/>
          </p:nvGrpSpPr>
          <p:grpSpPr>
            <a:xfrm>
              <a:off x="5745463" y="240488"/>
              <a:ext cx="3220775" cy="2532600"/>
              <a:chOff x="5745463" y="240488"/>
              <a:chExt cx="3220775" cy="2532600"/>
            </a:xfrm>
          </p:grpSpPr>
          <p:sp>
            <p:nvSpPr>
              <p:cNvPr id="459" name="Google Shape;459;p30"/>
              <p:cNvSpPr/>
              <p:nvPr/>
            </p:nvSpPr>
            <p:spPr>
              <a:xfrm>
                <a:off x="8341038" y="2652688"/>
                <a:ext cx="120450" cy="120400"/>
              </a:xfrm>
              <a:custGeom>
                <a:avLst/>
                <a:gdLst/>
                <a:ahLst/>
                <a:cxnLst/>
                <a:rect l="l" t="t" r="r" b="b"/>
                <a:pathLst>
                  <a:path w="4818" h="4816" extrusionOk="0">
                    <a:moveTo>
                      <a:pt x="2310" y="0"/>
                    </a:moveTo>
                    <a:lnTo>
                      <a:pt x="2020" y="586"/>
                    </a:lnTo>
                    <a:cubicBezTo>
                      <a:pt x="1695" y="1243"/>
                      <a:pt x="1188" y="1792"/>
                      <a:pt x="561" y="2171"/>
                    </a:cubicBezTo>
                    <a:lnTo>
                      <a:pt x="0" y="2507"/>
                    </a:lnTo>
                    <a:lnTo>
                      <a:pt x="586" y="2797"/>
                    </a:lnTo>
                    <a:cubicBezTo>
                      <a:pt x="1243" y="3122"/>
                      <a:pt x="1793" y="3628"/>
                      <a:pt x="2171" y="4257"/>
                    </a:cubicBezTo>
                    <a:lnTo>
                      <a:pt x="2508" y="4816"/>
                    </a:lnTo>
                    <a:lnTo>
                      <a:pt x="2798" y="4231"/>
                    </a:lnTo>
                    <a:cubicBezTo>
                      <a:pt x="3123" y="3573"/>
                      <a:pt x="3629" y="3024"/>
                      <a:pt x="4257" y="2646"/>
                    </a:cubicBezTo>
                    <a:lnTo>
                      <a:pt x="4817" y="2308"/>
                    </a:lnTo>
                    <a:lnTo>
                      <a:pt x="4231" y="2020"/>
                    </a:lnTo>
                    <a:cubicBezTo>
                      <a:pt x="3574" y="1694"/>
                      <a:pt x="3024" y="1188"/>
                      <a:pt x="2646" y="559"/>
                    </a:cubicBezTo>
                    <a:lnTo>
                      <a:pt x="2310"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0" name="Google Shape;460;p30"/>
              <p:cNvSpPr/>
              <p:nvPr/>
            </p:nvSpPr>
            <p:spPr>
              <a:xfrm>
                <a:off x="8013388" y="518063"/>
                <a:ext cx="68025" cy="68050"/>
              </a:xfrm>
              <a:custGeom>
                <a:avLst/>
                <a:gdLst/>
                <a:ahLst/>
                <a:cxnLst/>
                <a:rect l="l" t="t" r="r" b="b"/>
                <a:pathLst>
                  <a:path w="2721" h="2722" extrusionOk="0">
                    <a:moveTo>
                      <a:pt x="1304" y="1"/>
                    </a:moveTo>
                    <a:lnTo>
                      <a:pt x="1140" y="332"/>
                    </a:lnTo>
                    <a:cubicBezTo>
                      <a:pt x="957" y="702"/>
                      <a:pt x="671" y="1013"/>
                      <a:pt x="316" y="1227"/>
                    </a:cubicBezTo>
                    <a:lnTo>
                      <a:pt x="1" y="1417"/>
                    </a:lnTo>
                    <a:lnTo>
                      <a:pt x="332" y="1581"/>
                    </a:lnTo>
                    <a:cubicBezTo>
                      <a:pt x="703" y="1764"/>
                      <a:pt x="1013" y="2050"/>
                      <a:pt x="1227" y="2406"/>
                    </a:cubicBezTo>
                    <a:lnTo>
                      <a:pt x="1417" y="2721"/>
                    </a:lnTo>
                    <a:lnTo>
                      <a:pt x="1581" y="2391"/>
                    </a:lnTo>
                    <a:cubicBezTo>
                      <a:pt x="1764" y="2019"/>
                      <a:pt x="2050" y="1708"/>
                      <a:pt x="2405" y="1495"/>
                    </a:cubicBezTo>
                    <a:lnTo>
                      <a:pt x="2720" y="1305"/>
                    </a:lnTo>
                    <a:lnTo>
                      <a:pt x="2390" y="1141"/>
                    </a:lnTo>
                    <a:cubicBezTo>
                      <a:pt x="2018" y="958"/>
                      <a:pt x="1708" y="671"/>
                      <a:pt x="1494" y="316"/>
                    </a:cubicBezTo>
                    <a:lnTo>
                      <a:pt x="1304"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1" name="Google Shape;461;p30"/>
              <p:cNvSpPr/>
              <p:nvPr/>
            </p:nvSpPr>
            <p:spPr>
              <a:xfrm>
                <a:off x="8032113" y="1521650"/>
                <a:ext cx="195475" cy="195500"/>
              </a:xfrm>
              <a:custGeom>
                <a:avLst/>
                <a:gdLst/>
                <a:ahLst/>
                <a:cxnLst/>
                <a:rect l="l" t="t" r="r" b="b"/>
                <a:pathLst>
                  <a:path w="7819" h="7820" extrusionOk="0">
                    <a:moveTo>
                      <a:pt x="3749" y="1"/>
                    </a:moveTo>
                    <a:lnTo>
                      <a:pt x="3279" y="951"/>
                    </a:lnTo>
                    <a:cubicBezTo>
                      <a:pt x="2750" y="2018"/>
                      <a:pt x="1929" y="2911"/>
                      <a:pt x="909" y="3526"/>
                    </a:cubicBezTo>
                    <a:lnTo>
                      <a:pt x="0" y="4072"/>
                    </a:lnTo>
                    <a:lnTo>
                      <a:pt x="951" y="4542"/>
                    </a:lnTo>
                    <a:cubicBezTo>
                      <a:pt x="2018" y="5069"/>
                      <a:pt x="2910" y="5891"/>
                      <a:pt x="3524" y="6911"/>
                    </a:cubicBezTo>
                    <a:lnTo>
                      <a:pt x="4071" y="7819"/>
                    </a:lnTo>
                    <a:lnTo>
                      <a:pt x="4541" y="6869"/>
                    </a:lnTo>
                    <a:cubicBezTo>
                      <a:pt x="5069" y="5802"/>
                      <a:pt x="5891" y="4909"/>
                      <a:pt x="6910" y="4295"/>
                    </a:cubicBezTo>
                    <a:lnTo>
                      <a:pt x="7819" y="3749"/>
                    </a:lnTo>
                    <a:lnTo>
                      <a:pt x="6868" y="3278"/>
                    </a:lnTo>
                    <a:cubicBezTo>
                      <a:pt x="5802" y="2751"/>
                      <a:pt x="4909" y="1929"/>
                      <a:pt x="4295" y="910"/>
                    </a:cubicBezTo>
                    <a:lnTo>
                      <a:pt x="3749"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2" name="Google Shape;462;p30"/>
              <p:cNvSpPr/>
              <p:nvPr/>
            </p:nvSpPr>
            <p:spPr>
              <a:xfrm>
                <a:off x="6108063" y="240488"/>
                <a:ext cx="120450" cy="120425"/>
              </a:xfrm>
              <a:custGeom>
                <a:avLst/>
                <a:gdLst/>
                <a:ahLst/>
                <a:cxnLst/>
                <a:rect l="l" t="t" r="r" b="b"/>
                <a:pathLst>
                  <a:path w="4818" h="4817" extrusionOk="0">
                    <a:moveTo>
                      <a:pt x="2309" y="0"/>
                    </a:moveTo>
                    <a:lnTo>
                      <a:pt x="2021" y="586"/>
                    </a:lnTo>
                    <a:cubicBezTo>
                      <a:pt x="1696" y="1243"/>
                      <a:pt x="1189" y="1793"/>
                      <a:pt x="561" y="2171"/>
                    </a:cubicBezTo>
                    <a:lnTo>
                      <a:pt x="0" y="2509"/>
                    </a:lnTo>
                    <a:lnTo>
                      <a:pt x="586" y="2797"/>
                    </a:lnTo>
                    <a:cubicBezTo>
                      <a:pt x="1243" y="3123"/>
                      <a:pt x="1793" y="3629"/>
                      <a:pt x="2171" y="4258"/>
                    </a:cubicBezTo>
                    <a:lnTo>
                      <a:pt x="2509" y="4817"/>
                    </a:lnTo>
                    <a:lnTo>
                      <a:pt x="2798" y="4231"/>
                    </a:lnTo>
                    <a:cubicBezTo>
                      <a:pt x="3123" y="3574"/>
                      <a:pt x="3629" y="3024"/>
                      <a:pt x="4258" y="2646"/>
                    </a:cubicBezTo>
                    <a:lnTo>
                      <a:pt x="4817" y="2310"/>
                    </a:lnTo>
                    <a:lnTo>
                      <a:pt x="4231" y="2020"/>
                    </a:lnTo>
                    <a:cubicBezTo>
                      <a:pt x="3574" y="1695"/>
                      <a:pt x="3024" y="1188"/>
                      <a:pt x="2645" y="561"/>
                    </a:cubicBezTo>
                    <a:lnTo>
                      <a:pt x="2309"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3" name="Google Shape;463;p30"/>
              <p:cNvSpPr/>
              <p:nvPr/>
            </p:nvSpPr>
            <p:spPr>
              <a:xfrm>
                <a:off x="8916663" y="1068238"/>
                <a:ext cx="49575" cy="49575"/>
              </a:xfrm>
              <a:custGeom>
                <a:avLst/>
                <a:gdLst/>
                <a:ahLst/>
                <a:cxnLst/>
                <a:rect l="l" t="t" r="r" b="b"/>
                <a:pathLst>
                  <a:path w="1983" h="1983" extrusionOk="0">
                    <a:moveTo>
                      <a:pt x="177" y="0"/>
                    </a:moveTo>
                    <a:lnTo>
                      <a:pt x="242" y="342"/>
                    </a:lnTo>
                    <a:cubicBezTo>
                      <a:pt x="314" y="725"/>
                      <a:pt x="276" y="1121"/>
                      <a:pt x="130" y="1483"/>
                    </a:cubicBezTo>
                    <a:lnTo>
                      <a:pt x="0" y="1805"/>
                    </a:lnTo>
                    <a:lnTo>
                      <a:pt x="342" y="1740"/>
                    </a:lnTo>
                    <a:cubicBezTo>
                      <a:pt x="468" y="1717"/>
                      <a:pt x="595" y="1705"/>
                      <a:pt x="722" y="1705"/>
                    </a:cubicBezTo>
                    <a:cubicBezTo>
                      <a:pt x="982" y="1705"/>
                      <a:pt x="1240" y="1754"/>
                      <a:pt x="1484" y="1853"/>
                    </a:cubicBezTo>
                    <a:lnTo>
                      <a:pt x="1805" y="1982"/>
                    </a:lnTo>
                    <a:lnTo>
                      <a:pt x="1741" y="1640"/>
                    </a:lnTo>
                    <a:cubicBezTo>
                      <a:pt x="1668" y="1257"/>
                      <a:pt x="1707" y="861"/>
                      <a:pt x="1853" y="499"/>
                    </a:cubicBezTo>
                    <a:lnTo>
                      <a:pt x="1982" y="177"/>
                    </a:lnTo>
                    <a:lnTo>
                      <a:pt x="1641" y="242"/>
                    </a:lnTo>
                    <a:cubicBezTo>
                      <a:pt x="1515" y="266"/>
                      <a:pt x="1388" y="277"/>
                      <a:pt x="1261" y="277"/>
                    </a:cubicBezTo>
                    <a:cubicBezTo>
                      <a:pt x="1001" y="277"/>
                      <a:pt x="743" y="228"/>
                      <a:pt x="500" y="130"/>
                    </a:cubicBezTo>
                    <a:lnTo>
                      <a:pt x="17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4" name="Google Shape;464;p30"/>
              <p:cNvSpPr/>
              <p:nvPr/>
            </p:nvSpPr>
            <p:spPr>
              <a:xfrm>
                <a:off x="5745463" y="286213"/>
                <a:ext cx="49550" cy="49575"/>
              </a:xfrm>
              <a:custGeom>
                <a:avLst/>
                <a:gdLst/>
                <a:ahLst/>
                <a:cxnLst/>
                <a:rect l="l" t="t" r="r" b="b"/>
                <a:pathLst>
                  <a:path w="1982" h="1983" extrusionOk="0">
                    <a:moveTo>
                      <a:pt x="176" y="1"/>
                    </a:moveTo>
                    <a:lnTo>
                      <a:pt x="241" y="342"/>
                    </a:lnTo>
                    <a:cubicBezTo>
                      <a:pt x="313" y="726"/>
                      <a:pt x="275" y="1121"/>
                      <a:pt x="130" y="1484"/>
                    </a:cubicBezTo>
                    <a:lnTo>
                      <a:pt x="0" y="1806"/>
                    </a:lnTo>
                    <a:lnTo>
                      <a:pt x="0" y="1806"/>
                    </a:lnTo>
                    <a:lnTo>
                      <a:pt x="341" y="1741"/>
                    </a:lnTo>
                    <a:cubicBezTo>
                      <a:pt x="467" y="1717"/>
                      <a:pt x="594" y="1705"/>
                      <a:pt x="721" y="1705"/>
                    </a:cubicBezTo>
                    <a:cubicBezTo>
                      <a:pt x="981" y="1705"/>
                      <a:pt x="1239" y="1755"/>
                      <a:pt x="1482" y="1853"/>
                    </a:cubicBezTo>
                    <a:lnTo>
                      <a:pt x="1804" y="1983"/>
                    </a:lnTo>
                    <a:lnTo>
                      <a:pt x="1739" y="1641"/>
                    </a:lnTo>
                    <a:cubicBezTo>
                      <a:pt x="1667" y="1257"/>
                      <a:pt x="1705" y="862"/>
                      <a:pt x="1851" y="499"/>
                    </a:cubicBezTo>
                    <a:lnTo>
                      <a:pt x="1981" y="177"/>
                    </a:lnTo>
                    <a:lnTo>
                      <a:pt x="1639" y="242"/>
                    </a:lnTo>
                    <a:cubicBezTo>
                      <a:pt x="1513" y="266"/>
                      <a:pt x="1386" y="278"/>
                      <a:pt x="1259" y="278"/>
                    </a:cubicBezTo>
                    <a:cubicBezTo>
                      <a:pt x="1000" y="278"/>
                      <a:pt x="742" y="228"/>
                      <a:pt x="499" y="130"/>
                    </a:cubicBezTo>
                    <a:lnTo>
                      <a:pt x="17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5" name="Google Shape;465;p30"/>
              <p:cNvSpPr/>
              <p:nvPr/>
            </p:nvSpPr>
            <p:spPr>
              <a:xfrm>
                <a:off x="6467525" y="618913"/>
                <a:ext cx="49550" cy="49600"/>
              </a:xfrm>
              <a:custGeom>
                <a:avLst/>
                <a:gdLst/>
                <a:ahLst/>
                <a:cxnLst/>
                <a:rect l="l" t="t" r="r" b="b"/>
                <a:pathLst>
                  <a:path w="1982" h="1984" extrusionOk="0">
                    <a:moveTo>
                      <a:pt x="178" y="1"/>
                    </a:moveTo>
                    <a:lnTo>
                      <a:pt x="241" y="343"/>
                    </a:lnTo>
                    <a:cubicBezTo>
                      <a:pt x="314" y="726"/>
                      <a:pt x="275" y="1123"/>
                      <a:pt x="130" y="1484"/>
                    </a:cubicBezTo>
                    <a:lnTo>
                      <a:pt x="1" y="1806"/>
                    </a:lnTo>
                    <a:lnTo>
                      <a:pt x="341" y="1741"/>
                    </a:lnTo>
                    <a:cubicBezTo>
                      <a:pt x="467" y="1718"/>
                      <a:pt x="594" y="1706"/>
                      <a:pt x="721" y="1706"/>
                    </a:cubicBezTo>
                    <a:cubicBezTo>
                      <a:pt x="981" y="1706"/>
                      <a:pt x="1240" y="1755"/>
                      <a:pt x="1483" y="1853"/>
                    </a:cubicBezTo>
                    <a:lnTo>
                      <a:pt x="1805" y="1983"/>
                    </a:lnTo>
                    <a:lnTo>
                      <a:pt x="1740" y="1641"/>
                    </a:lnTo>
                    <a:cubicBezTo>
                      <a:pt x="1667" y="1258"/>
                      <a:pt x="1707" y="862"/>
                      <a:pt x="1852" y="501"/>
                    </a:cubicBezTo>
                    <a:lnTo>
                      <a:pt x="1982" y="178"/>
                    </a:lnTo>
                    <a:lnTo>
                      <a:pt x="1641" y="243"/>
                    </a:lnTo>
                    <a:cubicBezTo>
                      <a:pt x="1515" y="266"/>
                      <a:pt x="1388" y="278"/>
                      <a:pt x="1261" y="278"/>
                    </a:cubicBezTo>
                    <a:cubicBezTo>
                      <a:pt x="1001" y="278"/>
                      <a:pt x="742" y="229"/>
                      <a:pt x="499" y="131"/>
                    </a:cubicBezTo>
                    <a:lnTo>
                      <a:pt x="178"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6" name="Google Shape;466;p30"/>
              <p:cNvSpPr/>
              <p:nvPr/>
            </p:nvSpPr>
            <p:spPr>
              <a:xfrm>
                <a:off x="8941438" y="1658738"/>
                <a:ext cx="24800" cy="24800"/>
              </a:xfrm>
              <a:custGeom>
                <a:avLst/>
                <a:gdLst/>
                <a:ahLst/>
                <a:cxnLst/>
                <a:rect l="l" t="t" r="r" b="b"/>
                <a:pathLst>
                  <a:path w="992" h="992" extrusionOk="0">
                    <a:moveTo>
                      <a:pt x="89" y="0"/>
                    </a:moveTo>
                    <a:lnTo>
                      <a:pt x="121" y="171"/>
                    </a:lnTo>
                    <a:cubicBezTo>
                      <a:pt x="157" y="363"/>
                      <a:pt x="138" y="561"/>
                      <a:pt x="65" y="742"/>
                    </a:cubicBezTo>
                    <a:lnTo>
                      <a:pt x="0" y="902"/>
                    </a:lnTo>
                    <a:lnTo>
                      <a:pt x="172" y="871"/>
                    </a:lnTo>
                    <a:cubicBezTo>
                      <a:pt x="235" y="859"/>
                      <a:pt x="299" y="853"/>
                      <a:pt x="362" y="853"/>
                    </a:cubicBezTo>
                    <a:cubicBezTo>
                      <a:pt x="492" y="853"/>
                      <a:pt x="620" y="877"/>
                      <a:pt x="742" y="927"/>
                    </a:cubicBezTo>
                    <a:lnTo>
                      <a:pt x="903" y="991"/>
                    </a:lnTo>
                    <a:lnTo>
                      <a:pt x="870" y="820"/>
                    </a:lnTo>
                    <a:cubicBezTo>
                      <a:pt x="834" y="629"/>
                      <a:pt x="854" y="431"/>
                      <a:pt x="927" y="250"/>
                    </a:cubicBezTo>
                    <a:lnTo>
                      <a:pt x="991" y="88"/>
                    </a:lnTo>
                    <a:lnTo>
                      <a:pt x="821" y="121"/>
                    </a:lnTo>
                    <a:cubicBezTo>
                      <a:pt x="758" y="133"/>
                      <a:pt x="695" y="139"/>
                      <a:pt x="632" y="139"/>
                    </a:cubicBezTo>
                    <a:cubicBezTo>
                      <a:pt x="501" y="139"/>
                      <a:pt x="372" y="114"/>
                      <a:pt x="250" y="65"/>
                    </a:cubicBezTo>
                    <a:lnTo>
                      <a:pt x="89"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7" name="Google Shape;467;p30"/>
              <p:cNvSpPr/>
              <p:nvPr/>
            </p:nvSpPr>
            <p:spPr>
              <a:xfrm>
                <a:off x="6036588" y="497463"/>
                <a:ext cx="24800" cy="24775"/>
              </a:xfrm>
              <a:custGeom>
                <a:avLst/>
                <a:gdLst/>
                <a:ahLst/>
                <a:cxnLst/>
                <a:rect l="l" t="t" r="r" b="b"/>
                <a:pathLst>
                  <a:path w="992" h="991" extrusionOk="0">
                    <a:moveTo>
                      <a:pt x="88" y="1"/>
                    </a:moveTo>
                    <a:lnTo>
                      <a:pt x="121" y="171"/>
                    </a:lnTo>
                    <a:cubicBezTo>
                      <a:pt x="158" y="362"/>
                      <a:pt x="138" y="560"/>
                      <a:pt x="65" y="741"/>
                    </a:cubicBezTo>
                    <a:lnTo>
                      <a:pt x="0" y="903"/>
                    </a:lnTo>
                    <a:lnTo>
                      <a:pt x="171" y="870"/>
                    </a:lnTo>
                    <a:cubicBezTo>
                      <a:pt x="234" y="858"/>
                      <a:pt x="297" y="852"/>
                      <a:pt x="360" y="852"/>
                    </a:cubicBezTo>
                    <a:cubicBezTo>
                      <a:pt x="490" y="852"/>
                      <a:pt x="620" y="877"/>
                      <a:pt x="742" y="926"/>
                    </a:cubicBezTo>
                    <a:lnTo>
                      <a:pt x="902" y="991"/>
                    </a:lnTo>
                    <a:lnTo>
                      <a:pt x="871" y="820"/>
                    </a:lnTo>
                    <a:cubicBezTo>
                      <a:pt x="834" y="629"/>
                      <a:pt x="853" y="430"/>
                      <a:pt x="927" y="250"/>
                    </a:cubicBezTo>
                    <a:lnTo>
                      <a:pt x="991" y="89"/>
                    </a:lnTo>
                    <a:lnTo>
                      <a:pt x="820" y="121"/>
                    </a:lnTo>
                    <a:cubicBezTo>
                      <a:pt x="757" y="133"/>
                      <a:pt x="693" y="139"/>
                      <a:pt x="629" y="139"/>
                    </a:cubicBezTo>
                    <a:cubicBezTo>
                      <a:pt x="500" y="139"/>
                      <a:pt x="371" y="114"/>
                      <a:pt x="250" y="66"/>
                    </a:cubicBezTo>
                    <a:lnTo>
                      <a:pt x="88"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8" name="Google Shape;468;p30"/>
              <p:cNvSpPr/>
              <p:nvPr/>
            </p:nvSpPr>
            <p:spPr>
              <a:xfrm>
                <a:off x="6630138" y="1765763"/>
                <a:ext cx="64150" cy="64125"/>
              </a:xfrm>
              <a:custGeom>
                <a:avLst/>
                <a:gdLst/>
                <a:ahLst/>
                <a:cxnLst/>
                <a:rect l="l" t="t" r="r" b="b"/>
                <a:pathLst>
                  <a:path w="2566" h="2565" extrusionOk="0">
                    <a:moveTo>
                      <a:pt x="1284" y="1"/>
                    </a:moveTo>
                    <a:lnTo>
                      <a:pt x="1116" y="306"/>
                    </a:lnTo>
                    <a:cubicBezTo>
                      <a:pt x="929" y="648"/>
                      <a:pt x="648" y="929"/>
                      <a:pt x="306" y="1116"/>
                    </a:cubicBezTo>
                    <a:lnTo>
                      <a:pt x="1" y="1283"/>
                    </a:lnTo>
                    <a:lnTo>
                      <a:pt x="306" y="1449"/>
                    </a:lnTo>
                    <a:cubicBezTo>
                      <a:pt x="648" y="1637"/>
                      <a:pt x="929" y="1918"/>
                      <a:pt x="1117" y="2260"/>
                    </a:cubicBezTo>
                    <a:lnTo>
                      <a:pt x="1284" y="2564"/>
                    </a:lnTo>
                    <a:lnTo>
                      <a:pt x="1450" y="2260"/>
                    </a:lnTo>
                    <a:cubicBezTo>
                      <a:pt x="1638" y="1918"/>
                      <a:pt x="1918" y="1637"/>
                      <a:pt x="2261" y="1449"/>
                    </a:cubicBezTo>
                    <a:lnTo>
                      <a:pt x="2565" y="1283"/>
                    </a:lnTo>
                    <a:lnTo>
                      <a:pt x="2261" y="1116"/>
                    </a:lnTo>
                    <a:cubicBezTo>
                      <a:pt x="1918" y="929"/>
                      <a:pt x="1638" y="648"/>
                      <a:pt x="1450" y="305"/>
                    </a:cubicBezTo>
                    <a:lnTo>
                      <a:pt x="1284" y="1"/>
                    </a:ln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9" name="Google Shape;469;p30"/>
              <p:cNvSpPr/>
              <p:nvPr/>
            </p:nvSpPr>
            <p:spPr>
              <a:xfrm>
                <a:off x="7229363" y="720338"/>
                <a:ext cx="24775" cy="24800"/>
              </a:xfrm>
              <a:custGeom>
                <a:avLst/>
                <a:gdLst/>
                <a:ahLst/>
                <a:cxnLst/>
                <a:rect l="l" t="t" r="r" b="b"/>
                <a:pathLst>
                  <a:path w="991" h="992" extrusionOk="0">
                    <a:moveTo>
                      <a:pt x="88" y="1"/>
                    </a:moveTo>
                    <a:lnTo>
                      <a:pt x="121" y="172"/>
                    </a:lnTo>
                    <a:cubicBezTo>
                      <a:pt x="157" y="363"/>
                      <a:pt x="137" y="561"/>
                      <a:pt x="65" y="742"/>
                    </a:cubicBezTo>
                    <a:lnTo>
                      <a:pt x="0" y="904"/>
                    </a:lnTo>
                    <a:lnTo>
                      <a:pt x="0" y="904"/>
                    </a:lnTo>
                    <a:lnTo>
                      <a:pt x="170" y="871"/>
                    </a:lnTo>
                    <a:cubicBezTo>
                      <a:pt x="234" y="859"/>
                      <a:pt x="297" y="853"/>
                      <a:pt x="361" y="853"/>
                    </a:cubicBezTo>
                    <a:cubicBezTo>
                      <a:pt x="491" y="853"/>
                      <a:pt x="620" y="878"/>
                      <a:pt x="741" y="927"/>
                    </a:cubicBezTo>
                    <a:lnTo>
                      <a:pt x="902" y="992"/>
                    </a:lnTo>
                    <a:lnTo>
                      <a:pt x="870" y="820"/>
                    </a:lnTo>
                    <a:cubicBezTo>
                      <a:pt x="834" y="629"/>
                      <a:pt x="853" y="431"/>
                      <a:pt x="925" y="250"/>
                    </a:cubicBezTo>
                    <a:lnTo>
                      <a:pt x="990" y="89"/>
                    </a:lnTo>
                    <a:lnTo>
                      <a:pt x="990" y="89"/>
                    </a:lnTo>
                    <a:lnTo>
                      <a:pt x="820" y="122"/>
                    </a:lnTo>
                    <a:cubicBezTo>
                      <a:pt x="757" y="133"/>
                      <a:pt x="694" y="139"/>
                      <a:pt x="631" y="139"/>
                    </a:cubicBezTo>
                    <a:cubicBezTo>
                      <a:pt x="501" y="139"/>
                      <a:pt x="371" y="114"/>
                      <a:pt x="250" y="66"/>
                    </a:cubicBezTo>
                    <a:lnTo>
                      <a:pt x="88" y="1"/>
                    </a:ln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sp>
        <p:nvSpPr>
          <p:cNvPr id="79" name="Rectangle 78"/>
          <p:cNvSpPr/>
          <p:nvPr/>
        </p:nvSpPr>
        <p:spPr>
          <a:xfrm>
            <a:off x="622800" y="1108486"/>
            <a:ext cx="11166799" cy="461665"/>
          </a:xfrm>
          <a:prstGeom prst="rect">
            <a:avLst/>
          </a:prstGeom>
        </p:spPr>
        <p:txBody>
          <a:bodyPr wrap="square">
            <a:spAutoFit/>
          </a:bodyPr>
          <a:lstStyle/>
          <a:p>
            <a:pPr algn="ctr"/>
            <a:r>
              <a:rPr lang="en" sz="2400" b="1" dirty="0">
                <a:solidFill>
                  <a:srgbClr val="800000"/>
                </a:solidFill>
              </a:rPr>
              <a:t>1.2.1. Đối tượng nghiên cứu của Kinh tế chính trị Mác - Lênin </a:t>
            </a:r>
            <a:endParaRPr lang="en-US" sz="2400" b="1" dirty="0">
              <a:solidFill>
                <a:srgbClr val="800000"/>
              </a:solidFill>
            </a:endParaRPr>
          </a:p>
        </p:txBody>
      </p:sp>
      <p:sp>
        <p:nvSpPr>
          <p:cNvPr id="80" name="Rectangle 79"/>
          <p:cNvSpPr/>
          <p:nvPr/>
        </p:nvSpPr>
        <p:spPr>
          <a:xfrm>
            <a:off x="3528828" y="1735668"/>
            <a:ext cx="3461204" cy="461665"/>
          </a:xfrm>
          <a:prstGeom prst="rect">
            <a:avLst/>
          </a:prstGeom>
        </p:spPr>
        <p:txBody>
          <a:bodyPr wrap="none">
            <a:spAutoFit/>
          </a:bodyPr>
          <a:lstStyle/>
          <a:p>
            <a:pPr algn="just"/>
            <a:r>
              <a:rPr lang="en-US" sz="2400" b="1" dirty="0" err="1">
                <a:solidFill>
                  <a:srgbClr val="0070C0"/>
                </a:solidFill>
                <a:latin typeface="+mj-lt"/>
                <a:ea typeface="Tahoma" panose="020B0604030504040204" pitchFamily="34" charset="0"/>
                <a:cs typeface="Times New Roman" panose="02020603050405020304" pitchFamily="18" charset="0"/>
              </a:rPr>
              <a:t>Quy</a:t>
            </a:r>
            <a:r>
              <a:rPr lang="en-US" sz="2400" b="1" dirty="0">
                <a:solidFill>
                  <a:srgbClr val="0070C0"/>
                </a:solidFill>
                <a:latin typeface="+mj-lt"/>
                <a:ea typeface="Tahoma" panose="020B0604030504040204" pitchFamily="34" charset="0"/>
                <a:cs typeface="Times New Roman" panose="02020603050405020304" pitchFamily="18" charset="0"/>
              </a:rPr>
              <a:t> </a:t>
            </a:r>
            <a:r>
              <a:rPr lang="en-US" sz="2400" b="1" dirty="0" err="1">
                <a:solidFill>
                  <a:srgbClr val="0070C0"/>
                </a:solidFill>
                <a:latin typeface="+mj-lt"/>
                <a:ea typeface="Tahoma" panose="020B0604030504040204" pitchFamily="34" charset="0"/>
                <a:cs typeface="Times New Roman" panose="02020603050405020304" pitchFamily="18" charset="0"/>
              </a:rPr>
              <a:t>luật</a:t>
            </a:r>
            <a:r>
              <a:rPr lang="en-US" sz="2400" b="1" dirty="0">
                <a:solidFill>
                  <a:srgbClr val="0070C0"/>
                </a:solidFill>
                <a:latin typeface="+mj-lt"/>
                <a:ea typeface="Tahoma" panose="020B0604030504040204" pitchFamily="34" charset="0"/>
                <a:cs typeface="Times New Roman" panose="02020603050405020304" pitchFamily="18" charset="0"/>
              </a:rPr>
              <a:t> </a:t>
            </a:r>
            <a:r>
              <a:rPr lang="en-US" sz="2400" b="1" dirty="0" err="1">
                <a:solidFill>
                  <a:srgbClr val="0070C0"/>
                </a:solidFill>
                <a:latin typeface="+mj-lt"/>
                <a:ea typeface="Tahoma" panose="020B0604030504040204" pitchFamily="34" charset="0"/>
                <a:cs typeface="Times New Roman" panose="02020603050405020304" pitchFamily="18" charset="0"/>
              </a:rPr>
              <a:t>kinh</a:t>
            </a:r>
            <a:r>
              <a:rPr lang="en-US" sz="2400" b="1" dirty="0">
                <a:solidFill>
                  <a:srgbClr val="0070C0"/>
                </a:solidFill>
                <a:latin typeface="+mj-lt"/>
                <a:ea typeface="Tahoma" panose="020B0604030504040204" pitchFamily="34" charset="0"/>
                <a:cs typeface="Times New Roman" panose="02020603050405020304" pitchFamily="18" charset="0"/>
              </a:rPr>
              <a:t> </a:t>
            </a:r>
            <a:r>
              <a:rPr lang="en-US" sz="2400" b="1" dirty="0" err="1">
                <a:solidFill>
                  <a:srgbClr val="0070C0"/>
                </a:solidFill>
                <a:latin typeface="+mj-lt"/>
                <a:ea typeface="Tahoma" panose="020B0604030504040204" pitchFamily="34" charset="0"/>
                <a:cs typeface="Times New Roman" panose="02020603050405020304" pitchFamily="18" charset="0"/>
              </a:rPr>
              <a:t>tế</a:t>
            </a:r>
            <a:r>
              <a:rPr lang="en-US" sz="2400" b="1" dirty="0">
                <a:solidFill>
                  <a:srgbClr val="0070C0"/>
                </a:solidFill>
                <a:latin typeface="+mj-lt"/>
                <a:ea typeface="Tahoma" panose="020B0604030504040204" pitchFamily="34" charset="0"/>
                <a:cs typeface="Times New Roman" panose="02020603050405020304" pitchFamily="18" charset="0"/>
              </a:rPr>
              <a:t> </a:t>
            </a:r>
            <a:r>
              <a:rPr lang="en-US" sz="2400" b="1" dirty="0" err="1">
                <a:solidFill>
                  <a:srgbClr val="0070C0"/>
                </a:solidFill>
                <a:latin typeface="+mj-lt"/>
                <a:ea typeface="Tahoma" panose="020B0604030504040204" pitchFamily="34" charset="0"/>
                <a:cs typeface="Times New Roman" panose="02020603050405020304" pitchFamily="18" charset="0"/>
              </a:rPr>
              <a:t>là</a:t>
            </a:r>
            <a:r>
              <a:rPr lang="en-US" sz="2400" b="1" dirty="0">
                <a:solidFill>
                  <a:srgbClr val="0070C0"/>
                </a:solidFill>
                <a:latin typeface="+mj-lt"/>
                <a:ea typeface="Tahoma" panose="020B0604030504040204" pitchFamily="34" charset="0"/>
                <a:cs typeface="Times New Roman" panose="02020603050405020304" pitchFamily="18" charset="0"/>
              </a:rPr>
              <a:t> </a:t>
            </a:r>
            <a:r>
              <a:rPr lang="en-US" sz="2400" b="1" dirty="0" err="1">
                <a:solidFill>
                  <a:srgbClr val="0070C0"/>
                </a:solidFill>
                <a:latin typeface="+mj-lt"/>
                <a:ea typeface="Tahoma" panose="020B0604030504040204" pitchFamily="34" charset="0"/>
                <a:cs typeface="Times New Roman" panose="02020603050405020304" pitchFamily="18" charset="0"/>
              </a:rPr>
              <a:t>gì</a:t>
            </a:r>
            <a:r>
              <a:rPr lang="en-US" sz="2400" b="1" dirty="0">
                <a:solidFill>
                  <a:srgbClr val="0070C0"/>
                </a:solidFill>
                <a:latin typeface="+mj-lt"/>
                <a:ea typeface="Tahoma" panose="020B0604030504040204" pitchFamily="34" charset="0"/>
                <a:cs typeface="Times New Roman" panose="02020603050405020304" pitchFamily="18" charset="0"/>
              </a:rPr>
              <a:t>? </a:t>
            </a:r>
            <a:endParaRPr lang="en-US" sz="2400" b="1" dirty="0">
              <a:solidFill>
                <a:srgbClr val="0070C0"/>
              </a:solidFill>
              <a:effectLst/>
              <a:latin typeface="+mj-lt"/>
              <a:ea typeface="Tahoma" panose="020B0604030504040204" pitchFamily="34" charset="0"/>
              <a:cs typeface="Times New Roman" panose="02020603050405020304" pitchFamily="18" charset="0"/>
            </a:endParaRPr>
          </a:p>
        </p:txBody>
      </p:sp>
      <p:sp>
        <p:nvSpPr>
          <p:cNvPr id="81" name="TextBox 2"/>
          <p:cNvSpPr txBox="1">
            <a:spLocks noChangeArrowheads="1"/>
          </p:cNvSpPr>
          <p:nvPr/>
        </p:nvSpPr>
        <p:spPr bwMode="auto">
          <a:xfrm>
            <a:off x="1273098" y="2932141"/>
            <a:ext cx="337661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400" b="1" i="1" dirty="0" err="1">
                <a:solidFill>
                  <a:srgbClr val="FF0000"/>
                </a:solidFill>
                <a:latin typeface="Times New Roman" panose="02020603050405020304" pitchFamily="18" charset="0"/>
                <a:cs typeface="Times New Roman" panose="02020603050405020304" pitchFamily="18" charset="0"/>
              </a:rPr>
              <a:t>Quy</a:t>
            </a:r>
            <a:r>
              <a:rPr lang="en-US" altLang="en-US" sz="2400" b="1" i="1" dirty="0">
                <a:solidFill>
                  <a:srgbClr val="FF0000"/>
                </a:solidFill>
                <a:latin typeface="Times New Roman" panose="02020603050405020304" pitchFamily="18" charset="0"/>
                <a:cs typeface="Times New Roman" panose="02020603050405020304" pitchFamily="18" charset="0"/>
              </a:rPr>
              <a:t> </a:t>
            </a:r>
            <a:r>
              <a:rPr lang="en-US" altLang="en-US" sz="2400" b="1" i="1" dirty="0" err="1">
                <a:solidFill>
                  <a:srgbClr val="FF0000"/>
                </a:solidFill>
                <a:latin typeface="Times New Roman" panose="02020603050405020304" pitchFamily="18" charset="0"/>
                <a:cs typeface="Times New Roman" panose="02020603050405020304" pitchFamily="18" charset="0"/>
              </a:rPr>
              <a:t>luật</a:t>
            </a:r>
            <a:r>
              <a:rPr lang="en-US" altLang="en-US" sz="2400" b="1" i="1" dirty="0">
                <a:solidFill>
                  <a:srgbClr val="FF0000"/>
                </a:solidFill>
                <a:latin typeface="Times New Roman" panose="02020603050405020304" pitchFamily="18" charset="0"/>
                <a:cs typeface="Times New Roman" panose="02020603050405020304" pitchFamily="18" charset="0"/>
              </a:rPr>
              <a:t> </a:t>
            </a:r>
            <a:r>
              <a:rPr lang="en-US" altLang="en-US" sz="2400" b="1" i="1" dirty="0" err="1">
                <a:solidFill>
                  <a:srgbClr val="FF0000"/>
                </a:solidFill>
                <a:latin typeface="Times New Roman" panose="02020603050405020304" pitchFamily="18" charset="0"/>
                <a:cs typeface="Times New Roman" panose="02020603050405020304" pitchFamily="18" charset="0"/>
              </a:rPr>
              <a:t>kinh</a:t>
            </a:r>
            <a:r>
              <a:rPr lang="en-US" altLang="en-US" sz="2400" b="1" i="1" dirty="0">
                <a:solidFill>
                  <a:srgbClr val="FF0000"/>
                </a:solidFill>
                <a:latin typeface="Times New Roman" panose="02020603050405020304" pitchFamily="18" charset="0"/>
                <a:cs typeface="Times New Roman" panose="02020603050405020304" pitchFamily="18" charset="0"/>
              </a:rPr>
              <a:t> </a:t>
            </a:r>
            <a:r>
              <a:rPr lang="en-US" altLang="en-US" sz="2400" b="1" i="1" dirty="0" err="1">
                <a:solidFill>
                  <a:srgbClr val="FF0000"/>
                </a:solidFill>
                <a:latin typeface="Times New Roman" panose="02020603050405020304" pitchFamily="18" charset="0"/>
                <a:cs typeface="Times New Roman" panose="02020603050405020304" pitchFamily="18" charset="0"/>
              </a:rPr>
              <a:t>tế</a:t>
            </a:r>
            <a:r>
              <a:rPr lang="en-US" altLang="en-US" sz="2400" i="1" dirty="0">
                <a:solidFill>
                  <a:srgbClr val="008000"/>
                </a:solidFill>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là</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những</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mối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liên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hệ</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phản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ánh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chất</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khách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quan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lặp</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đi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lặp</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lại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của</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các</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hiện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tượng</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và</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quá</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trình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kinh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tế</a:t>
            </a:r>
            <a:endParaRPr lang="en-US" altLang="en-US" sz="2400" i="1" dirty="0">
              <a:latin typeface="Times New Roman" panose="02020603050405020304" pitchFamily="18" charset="0"/>
              <a:cs typeface="Times New Roman" panose="02020603050405020304" pitchFamily="18" charset="0"/>
            </a:endParaRPr>
          </a:p>
        </p:txBody>
      </p:sp>
      <p:sp>
        <p:nvSpPr>
          <p:cNvPr id="2" name="Thought Bubble: Cloud 1">
            <a:extLst>
              <a:ext uri="{FF2B5EF4-FFF2-40B4-BE49-F238E27FC236}">
                <a16:creationId xmlns:a16="http://schemas.microsoft.com/office/drawing/2014/main" xmlns="" id="{CB058B52-5CA8-41A1-B791-76C3AF891813}"/>
              </a:ext>
            </a:extLst>
          </p:cNvPr>
          <p:cNvSpPr/>
          <p:nvPr/>
        </p:nvSpPr>
        <p:spPr>
          <a:xfrm>
            <a:off x="7045629" y="1765949"/>
            <a:ext cx="1857958" cy="770202"/>
          </a:xfrm>
          <a:prstGeom prst="cloudCallout">
            <a:avLst/>
          </a:prstGeom>
        </p:spPr>
        <p:style>
          <a:lnRef idx="1">
            <a:schemeClr val="dk1"/>
          </a:lnRef>
          <a:fillRef idx="2">
            <a:schemeClr val="dk1"/>
          </a:fillRef>
          <a:effectRef idx="1">
            <a:schemeClr val="dk1"/>
          </a:effectRef>
          <a:fontRef idx="minor">
            <a:schemeClr val="dk1"/>
          </a:fontRef>
        </p:style>
        <p:txBody>
          <a:bodyPr rtlCol="0" anchor="ctr"/>
          <a:lstStyle/>
          <a:p>
            <a:pPr algn="ctr"/>
            <a:r>
              <a:rPr lang="en-US" b="1" dirty="0" err="1">
                <a:solidFill>
                  <a:srgbClr val="00B050"/>
                </a:solidFill>
                <a:ea typeface="Tahoma" panose="020B0604030504040204" pitchFamily="34" charset="0"/>
                <a:cs typeface="Times New Roman" panose="02020603050405020304" pitchFamily="18" charset="0"/>
              </a:rPr>
              <a:t>Ví</a:t>
            </a:r>
            <a:r>
              <a:rPr lang="en-US" b="1" dirty="0">
                <a:solidFill>
                  <a:srgbClr val="00B050"/>
                </a:solidFill>
                <a:ea typeface="Tahoma" panose="020B0604030504040204" pitchFamily="34" charset="0"/>
                <a:cs typeface="Times New Roman" panose="02020603050405020304" pitchFamily="18" charset="0"/>
              </a:rPr>
              <a:t> </a:t>
            </a:r>
            <a:r>
              <a:rPr lang="en-US" b="1" dirty="0" err="1">
                <a:solidFill>
                  <a:srgbClr val="00B050"/>
                </a:solidFill>
                <a:ea typeface="Tahoma" panose="020B0604030504040204" pitchFamily="34" charset="0"/>
                <a:cs typeface="Times New Roman" panose="02020603050405020304" pitchFamily="18" charset="0"/>
              </a:rPr>
              <a:t>dụ</a:t>
            </a:r>
            <a:endParaRPr lang="en-US" dirty="0">
              <a:solidFill>
                <a:srgbClr val="00B050"/>
              </a:solidFill>
            </a:endParaRPr>
          </a:p>
        </p:txBody>
      </p:sp>
      <p:sp>
        <p:nvSpPr>
          <p:cNvPr id="3" name="Rectangle 2">
            <a:extLst>
              <a:ext uri="{FF2B5EF4-FFF2-40B4-BE49-F238E27FC236}">
                <a16:creationId xmlns:a16="http://schemas.microsoft.com/office/drawing/2014/main" xmlns="" id="{D8711493-5BEA-4B23-9D92-F5A844D7EE88}"/>
              </a:ext>
            </a:extLst>
          </p:cNvPr>
          <p:cNvSpPr/>
          <p:nvPr/>
        </p:nvSpPr>
        <p:spPr>
          <a:xfrm>
            <a:off x="6528190" y="2709614"/>
            <a:ext cx="2024913"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ea typeface="Tahoma" panose="020B0604030504040204" pitchFamily="34" charset="0"/>
                <a:cs typeface="Times New Roman" panose="02020603050405020304" pitchFamily="18" charset="0"/>
              </a:rPr>
              <a:t>Quy</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luật</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giá</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trị</a:t>
            </a:r>
            <a:r>
              <a:rPr lang="en-US" dirty="0">
                <a:solidFill>
                  <a:srgbClr val="002060"/>
                </a:solidFill>
                <a:ea typeface="Tahoma" panose="020B0604030504040204" pitchFamily="34" charset="0"/>
                <a:cs typeface="Times New Roman" panose="02020603050405020304" pitchFamily="18" charset="0"/>
              </a:rPr>
              <a:t> </a:t>
            </a:r>
            <a:endParaRPr lang="en-US" dirty="0">
              <a:solidFill>
                <a:srgbClr val="002060"/>
              </a:solidFill>
            </a:endParaRPr>
          </a:p>
        </p:txBody>
      </p:sp>
      <p:sp>
        <p:nvSpPr>
          <p:cNvPr id="82" name="Rectangle 81">
            <a:extLst>
              <a:ext uri="{FF2B5EF4-FFF2-40B4-BE49-F238E27FC236}">
                <a16:creationId xmlns:a16="http://schemas.microsoft.com/office/drawing/2014/main" xmlns="" id="{F6315A45-6722-4991-8D8F-85BD64E25B26}"/>
              </a:ext>
            </a:extLst>
          </p:cNvPr>
          <p:cNvSpPr/>
          <p:nvPr/>
        </p:nvSpPr>
        <p:spPr>
          <a:xfrm>
            <a:off x="6528190" y="3271639"/>
            <a:ext cx="2589170"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ea typeface="Tahoma" panose="020B0604030504040204" pitchFamily="34" charset="0"/>
                <a:cs typeface="Times New Roman" panose="02020603050405020304" pitchFamily="18" charset="0"/>
              </a:rPr>
              <a:t>Quy</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luật</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cung</a:t>
            </a:r>
            <a:r>
              <a:rPr lang="en-US" dirty="0">
                <a:solidFill>
                  <a:srgbClr val="002060"/>
                </a:solidFill>
                <a:ea typeface="Tahoma" panose="020B0604030504040204" pitchFamily="34" charset="0"/>
                <a:cs typeface="Times New Roman" panose="02020603050405020304" pitchFamily="18" charset="0"/>
              </a:rPr>
              <a:t> – </a:t>
            </a:r>
            <a:r>
              <a:rPr lang="en-US" dirty="0" err="1">
                <a:solidFill>
                  <a:srgbClr val="002060"/>
                </a:solidFill>
                <a:ea typeface="Tahoma" panose="020B0604030504040204" pitchFamily="34" charset="0"/>
                <a:cs typeface="Times New Roman" panose="02020603050405020304" pitchFamily="18" charset="0"/>
              </a:rPr>
              <a:t>cầu</a:t>
            </a:r>
            <a:r>
              <a:rPr lang="en-US" dirty="0">
                <a:solidFill>
                  <a:srgbClr val="002060"/>
                </a:solidFill>
                <a:ea typeface="Tahoma" panose="020B0604030504040204" pitchFamily="34" charset="0"/>
                <a:cs typeface="Times New Roman" panose="02020603050405020304" pitchFamily="18" charset="0"/>
              </a:rPr>
              <a:t> </a:t>
            </a:r>
            <a:endParaRPr lang="en-US" dirty="0">
              <a:solidFill>
                <a:srgbClr val="002060"/>
              </a:solidFill>
            </a:endParaRPr>
          </a:p>
        </p:txBody>
      </p:sp>
      <p:sp>
        <p:nvSpPr>
          <p:cNvPr id="84" name="Rectangle 83">
            <a:extLst>
              <a:ext uri="{FF2B5EF4-FFF2-40B4-BE49-F238E27FC236}">
                <a16:creationId xmlns:a16="http://schemas.microsoft.com/office/drawing/2014/main" xmlns="" id="{487021D3-8250-4205-82E1-2AF2A0C93BD0}"/>
              </a:ext>
            </a:extLst>
          </p:cNvPr>
          <p:cNvSpPr/>
          <p:nvPr/>
        </p:nvSpPr>
        <p:spPr>
          <a:xfrm>
            <a:off x="6549642" y="3917073"/>
            <a:ext cx="2550698"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ea typeface="Tahoma" panose="020B0604030504040204" pitchFamily="34" charset="0"/>
                <a:cs typeface="Times New Roman" panose="02020603050405020304" pitchFamily="18" charset="0"/>
              </a:rPr>
              <a:t>Quy</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luật</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cạnh</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tranh</a:t>
            </a:r>
            <a:r>
              <a:rPr lang="en-US" dirty="0">
                <a:solidFill>
                  <a:srgbClr val="002060"/>
                </a:solidFill>
                <a:ea typeface="Tahoma" panose="020B0604030504040204" pitchFamily="34" charset="0"/>
                <a:cs typeface="Times New Roman" panose="02020603050405020304" pitchFamily="18" charset="0"/>
              </a:rPr>
              <a:t> </a:t>
            </a:r>
            <a:endParaRPr lang="en-US" dirty="0">
              <a:solidFill>
                <a:srgbClr val="002060"/>
              </a:solidFill>
            </a:endParaRPr>
          </a:p>
        </p:txBody>
      </p:sp>
      <p:sp>
        <p:nvSpPr>
          <p:cNvPr id="85" name="Rectangle 84">
            <a:extLst>
              <a:ext uri="{FF2B5EF4-FFF2-40B4-BE49-F238E27FC236}">
                <a16:creationId xmlns:a16="http://schemas.microsoft.com/office/drawing/2014/main" xmlns="" id="{E0A4AE33-0726-452B-A938-530BF7960133}"/>
              </a:ext>
            </a:extLst>
          </p:cNvPr>
          <p:cNvSpPr/>
          <p:nvPr/>
        </p:nvSpPr>
        <p:spPr>
          <a:xfrm>
            <a:off x="6539959" y="4613632"/>
            <a:ext cx="3127779"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ea typeface="Tahoma" panose="020B0604030504040204" pitchFamily="34" charset="0"/>
                <a:cs typeface="Times New Roman" panose="02020603050405020304" pitchFamily="18" charset="0"/>
              </a:rPr>
              <a:t>Quy</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luật</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lưu</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thông</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tiền</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tệ</a:t>
            </a:r>
            <a:r>
              <a:rPr lang="en-US" dirty="0">
                <a:solidFill>
                  <a:srgbClr val="002060"/>
                </a:solidFill>
                <a:ea typeface="Tahoma" panose="020B0604030504040204" pitchFamily="34" charset="0"/>
                <a:cs typeface="Times New Roman" panose="02020603050405020304" pitchFamily="18" charset="0"/>
              </a:rPr>
              <a:t> </a:t>
            </a:r>
            <a:endParaRPr lang="en-US" dirty="0">
              <a:solidFill>
                <a:srgbClr val="002060"/>
              </a:solidFill>
            </a:endParaRPr>
          </a:p>
        </p:txBody>
      </p:sp>
      <p:sp>
        <p:nvSpPr>
          <p:cNvPr id="86" name="Rectangle 85">
            <a:extLst>
              <a:ext uri="{FF2B5EF4-FFF2-40B4-BE49-F238E27FC236}">
                <a16:creationId xmlns:a16="http://schemas.microsoft.com/office/drawing/2014/main" xmlns="" id="{27BB36CA-C081-4B26-BB89-FC9A28DBEF29}"/>
              </a:ext>
            </a:extLst>
          </p:cNvPr>
          <p:cNvSpPr/>
          <p:nvPr/>
        </p:nvSpPr>
        <p:spPr>
          <a:xfrm>
            <a:off x="6518702" y="5271362"/>
            <a:ext cx="2948243"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ea typeface="Tahoma" panose="020B0604030504040204" pitchFamily="34" charset="0"/>
                <a:cs typeface="Times New Roman" panose="02020603050405020304" pitchFamily="18" charset="0"/>
              </a:rPr>
              <a:t>Quy</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luật</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giá</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trị</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thặng</a:t>
            </a:r>
            <a:r>
              <a:rPr lang="en-US" dirty="0">
                <a:solidFill>
                  <a:srgbClr val="002060"/>
                </a:solidFill>
                <a:ea typeface="Tahoma" panose="020B0604030504040204" pitchFamily="34" charset="0"/>
                <a:cs typeface="Times New Roman" panose="02020603050405020304" pitchFamily="18" charset="0"/>
              </a:rPr>
              <a:t> </a:t>
            </a:r>
            <a:r>
              <a:rPr lang="en-US" dirty="0" err="1">
                <a:solidFill>
                  <a:srgbClr val="002060"/>
                </a:solidFill>
                <a:ea typeface="Tahoma" panose="020B0604030504040204" pitchFamily="34" charset="0"/>
                <a:cs typeface="Times New Roman" panose="02020603050405020304" pitchFamily="18" charset="0"/>
              </a:rPr>
              <a:t>dư</a:t>
            </a:r>
            <a:endParaRPr lang="en-US" dirty="0">
              <a:solidFill>
                <a:srgbClr val="002060"/>
              </a:solidFill>
            </a:endParaRPr>
          </a:p>
        </p:txBody>
      </p:sp>
      <p:cxnSp>
        <p:nvCxnSpPr>
          <p:cNvPr id="87" name="Straight Connector 86">
            <a:extLst>
              <a:ext uri="{FF2B5EF4-FFF2-40B4-BE49-F238E27FC236}">
                <a16:creationId xmlns:a16="http://schemas.microsoft.com/office/drawing/2014/main" xmlns="" id="{19E56EEC-FB45-4191-AB02-EC6C015187A9}"/>
              </a:ext>
            </a:extLst>
          </p:cNvPr>
          <p:cNvCxnSpPr/>
          <p:nvPr/>
        </p:nvCxnSpPr>
        <p:spPr>
          <a:xfrm>
            <a:off x="3313304" y="1570151"/>
            <a:ext cx="4511687" cy="0"/>
          </a:xfrm>
          <a:prstGeom prst="line">
            <a:avLst/>
          </a:prstGeom>
        </p:spPr>
        <p:style>
          <a:lnRef idx="1">
            <a:schemeClr val="accent1"/>
          </a:lnRef>
          <a:fillRef idx="0">
            <a:schemeClr val="accent1"/>
          </a:fillRef>
          <a:effectRef idx="0">
            <a:schemeClr val="accent1"/>
          </a:effectRef>
          <a:fontRef idx="minor">
            <a:schemeClr val="tx1"/>
          </a:fontRef>
        </p:style>
      </p:cxnSp>
      <p:pic>
        <p:nvPicPr>
          <p:cNvPr id="88" name="Picture 8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1639693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p:cTn id="7" dur="1000" fill="hold"/>
                                        <p:tgtEl>
                                          <p:spTgt spid="79"/>
                                        </p:tgtEl>
                                        <p:attrNameLst>
                                          <p:attrName>ppt_w</p:attrName>
                                        </p:attrNameLst>
                                      </p:cBhvr>
                                      <p:tavLst>
                                        <p:tav tm="0">
                                          <p:val>
                                            <p:fltVal val="0"/>
                                          </p:val>
                                        </p:tav>
                                        <p:tav tm="100000">
                                          <p:val>
                                            <p:strVal val="#ppt_w"/>
                                          </p:val>
                                        </p:tav>
                                      </p:tavLst>
                                    </p:anim>
                                    <p:anim calcmode="lin" valueType="num">
                                      <p:cBhvr>
                                        <p:cTn id="8" dur="1000" fill="hold"/>
                                        <p:tgtEl>
                                          <p:spTgt spid="79"/>
                                        </p:tgtEl>
                                        <p:attrNameLst>
                                          <p:attrName>ppt_h</p:attrName>
                                        </p:attrNameLst>
                                      </p:cBhvr>
                                      <p:tavLst>
                                        <p:tav tm="0">
                                          <p:val>
                                            <p:fltVal val="0"/>
                                          </p:val>
                                        </p:tav>
                                        <p:tav tm="100000">
                                          <p:val>
                                            <p:strVal val="#ppt_h"/>
                                          </p:val>
                                        </p:tav>
                                      </p:tavLst>
                                    </p:anim>
                                    <p:anim calcmode="lin" valueType="num">
                                      <p:cBhvr>
                                        <p:cTn id="9" dur="1000" fill="hold"/>
                                        <p:tgtEl>
                                          <p:spTgt spid="79"/>
                                        </p:tgtEl>
                                        <p:attrNameLst>
                                          <p:attrName>style.rotation</p:attrName>
                                        </p:attrNameLst>
                                      </p:cBhvr>
                                      <p:tavLst>
                                        <p:tav tm="0">
                                          <p:val>
                                            <p:fltVal val="90"/>
                                          </p:val>
                                        </p:tav>
                                        <p:tav tm="100000">
                                          <p:val>
                                            <p:fltVal val="0"/>
                                          </p:val>
                                        </p:tav>
                                      </p:tavLst>
                                    </p:anim>
                                    <p:animEffect transition="in" filter="fade">
                                      <p:cBhvr>
                                        <p:cTn id="10" dur="1000"/>
                                        <p:tgtEl>
                                          <p:spTgt spid="79"/>
                                        </p:tgtEl>
                                      </p:cBhvr>
                                    </p:animEffect>
                                  </p:childTnLst>
                                </p:cTn>
                              </p:par>
                              <p:par>
                                <p:cTn id="11" presetID="31" presetClass="entr" presetSubtype="0" fill="hold" nodeType="withEffect">
                                  <p:stCondLst>
                                    <p:cond delay="0"/>
                                  </p:stCondLst>
                                  <p:childTnLst>
                                    <p:set>
                                      <p:cBhvr>
                                        <p:cTn id="12" dur="1" fill="hold">
                                          <p:stCondLst>
                                            <p:cond delay="0"/>
                                          </p:stCondLst>
                                        </p:cTn>
                                        <p:tgtEl>
                                          <p:spTgt spid="87"/>
                                        </p:tgtEl>
                                        <p:attrNameLst>
                                          <p:attrName>style.visibility</p:attrName>
                                        </p:attrNameLst>
                                      </p:cBhvr>
                                      <p:to>
                                        <p:strVal val="visible"/>
                                      </p:to>
                                    </p:set>
                                    <p:anim calcmode="lin" valueType="num">
                                      <p:cBhvr>
                                        <p:cTn id="13" dur="1000" fill="hold"/>
                                        <p:tgtEl>
                                          <p:spTgt spid="87"/>
                                        </p:tgtEl>
                                        <p:attrNameLst>
                                          <p:attrName>ppt_w</p:attrName>
                                        </p:attrNameLst>
                                      </p:cBhvr>
                                      <p:tavLst>
                                        <p:tav tm="0">
                                          <p:val>
                                            <p:fltVal val="0"/>
                                          </p:val>
                                        </p:tav>
                                        <p:tav tm="100000">
                                          <p:val>
                                            <p:strVal val="#ppt_w"/>
                                          </p:val>
                                        </p:tav>
                                      </p:tavLst>
                                    </p:anim>
                                    <p:anim calcmode="lin" valueType="num">
                                      <p:cBhvr>
                                        <p:cTn id="14" dur="1000" fill="hold"/>
                                        <p:tgtEl>
                                          <p:spTgt spid="87"/>
                                        </p:tgtEl>
                                        <p:attrNameLst>
                                          <p:attrName>ppt_h</p:attrName>
                                        </p:attrNameLst>
                                      </p:cBhvr>
                                      <p:tavLst>
                                        <p:tav tm="0">
                                          <p:val>
                                            <p:fltVal val="0"/>
                                          </p:val>
                                        </p:tav>
                                        <p:tav tm="100000">
                                          <p:val>
                                            <p:strVal val="#ppt_h"/>
                                          </p:val>
                                        </p:tav>
                                      </p:tavLst>
                                    </p:anim>
                                    <p:anim calcmode="lin" valueType="num">
                                      <p:cBhvr>
                                        <p:cTn id="15" dur="1000" fill="hold"/>
                                        <p:tgtEl>
                                          <p:spTgt spid="87"/>
                                        </p:tgtEl>
                                        <p:attrNameLst>
                                          <p:attrName>style.rotation</p:attrName>
                                        </p:attrNameLst>
                                      </p:cBhvr>
                                      <p:tavLst>
                                        <p:tav tm="0">
                                          <p:val>
                                            <p:fltVal val="90"/>
                                          </p:val>
                                        </p:tav>
                                        <p:tav tm="100000">
                                          <p:val>
                                            <p:fltVal val="0"/>
                                          </p:val>
                                        </p:tav>
                                      </p:tavLst>
                                    </p:anim>
                                    <p:animEffect transition="in" filter="fade">
                                      <p:cBhvr>
                                        <p:cTn id="16" dur="1000"/>
                                        <p:tgtEl>
                                          <p:spTgt spid="87"/>
                                        </p:tgtEl>
                                      </p:cBhvr>
                                    </p:animEffect>
                                  </p:childTnLst>
                                </p:cTn>
                              </p:par>
                            </p:childTnLst>
                          </p:cTn>
                        </p:par>
                      </p:childTnLst>
                    </p:cTn>
                  </p:par>
                  <p:par>
                    <p:cTn id="17" fill="hold">
                      <p:stCondLst>
                        <p:cond delay="indefinite"/>
                      </p:stCondLst>
                      <p:childTnLst>
                        <p:par>
                          <p:cTn id="18" fill="hold">
                            <p:stCondLst>
                              <p:cond delay="0"/>
                            </p:stCondLst>
                            <p:childTnLst>
                              <p:par>
                                <p:cTn id="19" presetID="2" presetClass="entr" presetSubtype="9" fill="hold" grpId="0" nodeType="clickEffect">
                                  <p:stCondLst>
                                    <p:cond delay="0"/>
                                  </p:stCondLst>
                                  <p:childTnLst>
                                    <p:set>
                                      <p:cBhvr>
                                        <p:cTn id="20" dur="1" fill="hold">
                                          <p:stCondLst>
                                            <p:cond delay="0"/>
                                          </p:stCondLst>
                                        </p:cTn>
                                        <p:tgtEl>
                                          <p:spTgt spid="80"/>
                                        </p:tgtEl>
                                        <p:attrNameLst>
                                          <p:attrName>style.visibility</p:attrName>
                                        </p:attrNameLst>
                                      </p:cBhvr>
                                      <p:to>
                                        <p:strVal val="visible"/>
                                      </p:to>
                                    </p:set>
                                    <p:anim calcmode="lin" valueType="num">
                                      <p:cBhvr additive="base">
                                        <p:cTn id="21" dur="500" fill="hold"/>
                                        <p:tgtEl>
                                          <p:spTgt spid="80"/>
                                        </p:tgtEl>
                                        <p:attrNameLst>
                                          <p:attrName>ppt_x</p:attrName>
                                        </p:attrNameLst>
                                      </p:cBhvr>
                                      <p:tavLst>
                                        <p:tav tm="0">
                                          <p:val>
                                            <p:strVal val="0-#ppt_w/2"/>
                                          </p:val>
                                        </p:tav>
                                        <p:tav tm="100000">
                                          <p:val>
                                            <p:strVal val="#ppt_x"/>
                                          </p:val>
                                        </p:tav>
                                      </p:tavLst>
                                    </p:anim>
                                    <p:anim calcmode="lin" valueType="num">
                                      <p:cBhvr additive="base">
                                        <p:cTn id="22" dur="500" fill="hold"/>
                                        <p:tgtEl>
                                          <p:spTgt spid="80"/>
                                        </p:tgtEl>
                                        <p:attrNameLst>
                                          <p:attrName>ppt_y</p:attrName>
                                        </p:attrNameLst>
                                      </p:cBhvr>
                                      <p:tavLst>
                                        <p:tav tm="0">
                                          <p:val>
                                            <p:strVal val="0-#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395"/>
                                        </p:tgtEl>
                                        <p:attrNameLst>
                                          <p:attrName>style.visibility</p:attrName>
                                        </p:attrNameLst>
                                      </p:cBhvr>
                                      <p:to>
                                        <p:strVal val="visible"/>
                                      </p:to>
                                    </p:set>
                                    <p:animEffect transition="in" filter="wipe(down)">
                                      <p:cBhvr>
                                        <p:cTn id="27" dur="500"/>
                                        <p:tgtEl>
                                          <p:spTgt spid="395"/>
                                        </p:tgtEl>
                                      </p:cBhvr>
                                    </p:animEffect>
                                  </p:childTnLst>
                                </p:cTn>
                              </p:par>
                              <p:par>
                                <p:cTn id="28" presetID="16" presetClass="entr" presetSubtype="21" fill="hold" grpId="0" nodeType="withEffect">
                                  <p:stCondLst>
                                    <p:cond delay="0"/>
                                  </p:stCondLst>
                                  <p:childTnLst>
                                    <p:set>
                                      <p:cBhvr>
                                        <p:cTn id="29" dur="1" fill="hold">
                                          <p:stCondLst>
                                            <p:cond delay="0"/>
                                          </p:stCondLst>
                                        </p:cTn>
                                        <p:tgtEl>
                                          <p:spTgt spid="81"/>
                                        </p:tgtEl>
                                        <p:attrNameLst>
                                          <p:attrName>style.visibility</p:attrName>
                                        </p:attrNameLst>
                                      </p:cBhvr>
                                      <p:to>
                                        <p:strVal val="visible"/>
                                      </p:to>
                                    </p:set>
                                    <p:animEffect transition="in" filter="barn(inVertical)">
                                      <p:cBhvr>
                                        <p:cTn id="30" dur="500"/>
                                        <p:tgtEl>
                                          <p:spTgt spid="81"/>
                                        </p:tgtEl>
                                      </p:cBhvr>
                                    </p:animEffect>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circle(in)">
                                      <p:cBhvr>
                                        <p:cTn id="35" dur="2000"/>
                                        <p:tgtEl>
                                          <p:spTgt spid="2"/>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fade">
                                      <p:cBhvr>
                                        <p:cTn id="40" dur="1000"/>
                                        <p:tgtEl>
                                          <p:spTgt spid="3"/>
                                        </p:tgtEl>
                                      </p:cBhvr>
                                    </p:animEffect>
                                    <p:anim calcmode="lin" valueType="num">
                                      <p:cBhvr>
                                        <p:cTn id="41" dur="1000" fill="hold"/>
                                        <p:tgtEl>
                                          <p:spTgt spid="3"/>
                                        </p:tgtEl>
                                        <p:attrNameLst>
                                          <p:attrName>ppt_x</p:attrName>
                                        </p:attrNameLst>
                                      </p:cBhvr>
                                      <p:tavLst>
                                        <p:tav tm="0">
                                          <p:val>
                                            <p:strVal val="#ppt_x"/>
                                          </p:val>
                                        </p:tav>
                                        <p:tav tm="100000">
                                          <p:val>
                                            <p:strVal val="#ppt_x"/>
                                          </p:val>
                                        </p:tav>
                                      </p:tavLst>
                                    </p:anim>
                                    <p:anim calcmode="lin" valueType="num">
                                      <p:cBhvr>
                                        <p:cTn id="4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82"/>
                                        </p:tgtEl>
                                        <p:attrNameLst>
                                          <p:attrName>style.visibility</p:attrName>
                                        </p:attrNameLst>
                                      </p:cBhvr>
                                      <p:to>
                                        <p:strVal val="visible"/>
                                      </p:to>
                                    </p:set>
                                    <p:animEffect transition="in" filter="fade">
                                      <p:cBhvr>
                                        <p:cTn id="47" dur="1000"/>
                                        <p:tgtEl>
                                          <p:spTgt spid="82"/>
                                        </p:tgtEl>
                                      </p:cBhvr>
                                    </p:animEffect>
                                    <p:anim calcmode="lin" valueType="num">
                                      <p:cBhvr>
                                        <p:cTn id="48" dur="1000" fill="hold"/>
                                        <p:tgtEl>
                                          <p:spTgt spid="82"/>
                                        </p:tgtEl>
                                        <p:attrNameLst>
                                          <p:attrName>ppt_x</p:attrName>
                                        </p:attrNameLst>
                                      </p:cBhvr>
                                      <p:tavLst>
                                        <p:tav tm="0">
                                          <p:val>
                                            <p:strVal val="#ppt_x"/>
                                          </p:val>
                                        </p:tav>
                                        <p:tav tm="100000">
                                          <p:val>
                                            <p:strVal val="#ppt_x"/>
                                          </p:val>
                                        </p:tav>
                                      </p:tavLst>
                                    </p:anim>
                                    <p:anim calcmode="lin" valueType="num">
                                      <p:cBhvr>
                                        <p:cTn id="49" dur="1000" fill="hold"/>
                                        <p:tgtEl>
                                          <p:spTgt spid="82"/>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nodeType="clickEffect">
                                  <p:stCondLst>
                                    <p:cond delay="0"/>
                                  </p:stCondLst>
                                  <p:childTnLst>
                                    <p:set>
                                      <p:cBhvr>
                                        <p:cTn id="53" dur="1" fill="hold">
                                          <p:stCondLst>
                                            <p:cond delay="0"/>
                                          </p:stCondLst>
                                        </p:cTn>
                                        <p:tgtEl>
                                          <p:spTgt spid="84">
                                            <p:txEl>
                                              <p:pRg st="0" end="0"/>
                                            </p:txEl>
                                          </p:spTgt>
                                        </p:tgtEl>
                                        <p:attrNameLst>
                                          <p:attrName>style.visibility</p:attrName>
                                        </p:attrNameLst>
                                      </p:cBhvr>
                                      <p:to>
                                        <p:strVal val="visible"/>
                                      </p:to>
                                    </p:set>
                                    <p:animEffect transition="in" filter="fade">
                                      <p:cBhvr>
                                        <p:cTn id="54" dur="1000"/>
                                        <p:tgtEl>
                                          <p:spTgt spid="84">
                                            <p:txEl>
                                              <p:pRg st="0" end="0"/>
                                            </p:txEl>
                                          </p:spTgt>
                                        </p:tgtEl>
                                      </p:cBhvr>
                                    </p:animEffect>
                                    <p:anim calcmode="lin" valueType="num">
                                      <p:cBhvr>
                                        <p:cTn id="55" dur="1000" fill="hold"/>
                                        <p:tgtEl>
                                          <p:spTgt spid="84">
                                            <p:txEl>
                                              <p:pRg st="0" end="0"/>
                                            </p:txEl>
                                          </p:spTgt>
                                        </p:tgtEl>
                                        <p:attrNameLst>
                                          <p:attrName>ppt_x</p:attrName>
                                        </p:attrNameLst>
                                      </p:cBhvr>
                                      <p:tavLst>
                                        <p:tav tm="0">
                                          <p:val>
                                            <p:strVal val="#ppt_x"/>
                                          </p:val>
                                        </p:tav>
                                        <p:tav tm="100000">
                                          <p:val>
                                            <p:strVal val="#ppt_x"/>
                                          </p:val>
                                        </p:tav>
                                      </p:tavLst>
                                    </p:anim>
                                    <p:anim calcmode="lin" valueType="num">
                                      <p:cBhvr>
                                        <p:cTn id="56" dur="1000" fill="hold"/>
                                        <p:tgtEl>
                                          <p:spTgt spid="8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nodeType="clickEffect">
                                  <p:stCondLst>
                                    <p:cond delay="0"/>
                                  </p:stCondLst>
                                  <p:childTnLst>
                                    <p:set>
                                      <p:cBhvr>
                                        <p:cTn id="60" dur="1" fill="hold">
                                          <p:stCondLst>
                                            <p:cond delay="0"/>
                                          </p:stCondLst>
                                        </p:cTn>
                                        <p:tgtEl>
                                          <p:spTgt spid="85">
                                            <p:txEl>
                                              <p:pRg st="0" end="0"/>
                                            </p:txEl>
                                          </p:spTgt>
                                        </p:tgtEl>
                                        <p:attrNameLst>
                                          <p:attrName>style.visibility</p:attrName>
                                        </p:attrNameLst>
                                      </p:cBhvr>
                                      <p:to>
                                        <p:strVal val="visible"/>
                                      </p:to>
                                    </p:set>
                                    <p:animEffect transition="in" filter="fade">
                                      <p:cBhvr>
                                        <p:cTn id="61" dur="1000"/>
                                        <p:tgtEl>
                                          <p:spTgt spid="85">
                                            <p:txEl>
                                              <p:pRg st="0" end="0"/>
                                            </p:txEl>
                                          </p:spTgt>
                                        </p:tgtEl>
                                      </p:cBhvr>
                                    </p:animEffect>
                                    <p:anim calcmode="lin" valueType="num">
                                      <p:cBhvr>
                                        <p:cTn id="62" dur="1000" fill="hold"/>
                                        <p:tgtEl>
                                          <p:spTgt spid="85">
                                            <p:txEl>
                                              <p:pRg st="0" end="0"/>
                                            </p:txEl>
                                          </p:spTgt>
                                        </p:tgtEl>
                                        <p:attrNameLst>
                                          <p:attrName>ppt_x</p:attrName>
                                        </p:attrNameLst>
                                      </p:cBhvr>
                                      <p:tavLst>
                                        <p:tav tm="0">
                                          <p:val>
                                            <p:strVal val="#ppt_x"/>
                                          </p:val>
                                        </p:tav>
                                        <p:tav tm="100000">
                                          <p:val>
                                            <p:strVal val="#ppt_x"/>
                                          </p:val>
                                        </p:tav>
                                      </p:tavLst>
                                    </p:anim>
                                    <p:anim calcmode="lin" valueType="num">
                                      <p:cBhvr>
                                        <p:cTn id="63" dur="1000" fill="hold"/>
                                        <p:tgtEl>
                                          <p:spTgt spid="8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42" presetClass="entr" presetSubtype="0" fill="hold" grpId="0" nodeType="clickEffect">
                                  <p:stCondLst>
                                    <p:cond delay="0"/>
                                  </p:stCondLst>
                                  <p:childTnLst>
                                    <p:set>
                                      <p:cBhvr>
                                        <p:cTn id="67" dur="1" fill="hold">
                                          <p:stCondLst>
                                            <p:cond delay="0"/>
                                          </p:stCondLst>
                                        </p:cTn>
                                        <p:tgtEl>
                                          <p:spTgt spid="86"/>
                                        </p:tgtEl>
                                        <p:attrNameLst>
                                          <p:attrName>style.visibility</p:attrName>
                                        </p:attrNameLst>
                                      </p:cBhvr>
                                      <p:to>
                                        <p:strVal val="visible"/>
                                      </p:to>
                                    </p:set>
                                    <p:animEffect transition="in" filter="fade">
                                      <p:cBhvr>
                                        <p:cTn id="68" dur="1000"/>
                                        <p:tgtEl>
                                          <p:spTgt spid="86"/>
                                        </p:tgtEl>
                                      </p:cBhvr>
                                    </p:animEffect>
                                    <p:anim calcmode="lin" valueType="num">
                                      <p:cBhvr>
                                        <p:cTn id="69" dur="1000" fill="hold"/>
                                        <p:tgtEl>
                                          <p:spTgt spid="86"/>
                                        </p:tgtEl>
                                        <p:attrNameLst>
                                          <p:attrName>ppt_x</p:attrName>
                                        </p:attrNameLst>
                                      </p:cBhvr>
                                      <p:tavLst>
                                        <p:tav tm="0">
                                          <p:val>
                                            <p:strVal val="#ppt_x"/>
                                          </p:val>
                                        </p:tav>
                                        <p:tav tm="100000">
                                          <p:val>
                                            <p:strVal val="#ppt_x"/>
                                          </p:val>
                                        </p:tav>
                                      </p:tavLst>
                                    </p:anim>
                                    <p:anim calcmode="lin" valueType="num">
                                      <p:cBhvr>
                                        <p:cTn id="70" dur="1000" fill="hold"/>
                                        <p:tgtEl>
                                          <p:spTgt spid="8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5" grpId="0" animBg="1"/>
      <p:bldP spid="79" grpId="0"/>
      <p:bldP spid="80" grpId="0"/>
      <p:bldP spid="81" grpId="0"/>
      <p:bldP spid="2" grpId="0" animBg="1"/>
      <p:bldP spid="3" grpId="0"/>
      <p:bldP spid="82" grpId="0"/>
      <p:bldP spid="8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 y="1"/>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CC66FF">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0" name="Cloud Callout 11">
            <a:extLst>
              <a:ext uri="{FF2B5EF4-FFF2-40B4-BE49-F238E27FC236}">
                <a16:creationId xmlns:a16="http://schemas.microsoft.com/office/drawing/2014/main" xmlns="" id="{233EF698-28C8-4312-AEC2-85EC417CCDD4}"/>
              </a:ext>
            </a:extLst>
          </p:cNvPr>
          <p:cNvSpPr/>
          <p:nvPr/>
        </p:nvSpPr>
        <p:spPr>
          <a:xfrm>
            <a:off x="638671" y="973512"/>
            <a:ext cx="4360819" cy="1743660"/>
          </a:xfrm>
          <a:prstGeom prst="cloudCallou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xmlns="" id="{CF1DAFB5-BDB2-46C1-A477-805428169C6F}"/>
              </a:ext>
            </a:extLst>
          </p:cNvPr>
          <p:cNvSpPr/>
          <p:nvPr/>
        </p:nvSpPr>
        <p:spPr>
          <a:xfrm>
            <a:off x="780462" y="1352939"/>
            <a:ext cx="4077236" cy="830997"/>
          </a:xfrm>
          <a:prstGeom prst="rect">
            <a:avLst/>
          </a:prstGeom>
        </p:spPr>
        <p:txBody>
          <a:bodyPr wrap="square">
            <a:spAutoFit/>
          </a:bodyPr>
          <a:lstStyle/>
          <a:p>
            <a:pPr algn="ctr"/>
            <a:r>
              <a:rPr lang="en-US" sz="2400" b="1" i="1" dirty="0" err="1">
                <a:solidFill>
                  <a:schemeClr val="bg1"/>
                </a:solidFill>
                <a:latin typeface="Times New Roman" panose="02020603050405020304" pitchFamily="18" charset="0"/>
                <a:ea typeface="Tahoma" panose="020B0604030504040204" pitchFamily="34" charset="0"/>
                <a:cs typeface="Times New Roman" panose="02020603050405020304" pitchFamily="18" charset="0"/>
              </a:rPr>
              <a:t>Tác</a:t>
            </a:r>
            <a:r>
              <a:rPr lang="en-US" sz="2400" b="1" i="1" dirty="0">
                <a:solidFill>
                  <a:schemeClr val="bg1"/>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chemeClr val="bg1"/>
                </a:solidFill>
                <a:latin typeface="Times New Roman" panose="02020603050405020304" pitchFamily="18" charset="0"/>
                <a:ea typeface="Tahoma" panose="020B0604030504040204" pitchFamily="34" charset="0"/>
                <a:cs typeface="Times New Roman" panose="02020603050405020304" pitchFamily="18" charset="0"/>
              </a:rPr>
              <a:t>động</a:t>
            </a:r>
            <a:r>
              <a:rPr lang="en-US" sz="2400" b="1" i="1" dirty="0">
                <a:solidFill>
                  <a:schemeClr val="bg1"/>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chemeClr val="bg1"/>
                </a:solidFill>
                <a:latin typeface="Times New Roman" panose="02020603050405020304" pitchFamily="18" charset="0"/>
                <a:ea typeface="Tahoma" panose="020B0604030504040204" pitchFamily="34" charset="0"/>
                <a:cs typeface="Times New Roman" panose="02020603050405020304" pitchFamily="18" charset="0"/>
              </a:rPr>
              <a:t>của</a:t>
            </a:r>
            <a:r>
              <a:rPr lang="en-US" sz="2400" b="1" i="1" dirty="0">
                <a:solidFill>
                  <a:schemeClr val="bg1"/>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chemeClr val="bg1"/>
                </a:solidFill>
                <a:latin typeface="Times New Roman" panose="02020603050405020304" pitchFamily="18" charset="0"/>
                <a:ea typeface="Tahoma" panose="020B0604030504040204" pitchFamily="34" charset="0"/>
                <a:cs typeface="Times New Roman" panose="02020603050405020304" pitchFamily="18" charset="0"/>
              </a:rPr>
              <a:t>Quy</a:t>
            </a:r>
            <a:r>
              <a:rPr lang="en-US" sz="2400" b="1" i="1" dirty="0">
                <a:solidFill>
                  <a:schemeClr val="bg1"/>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chemeClr val="bg1"/>
                </a:solidFill>
                <a:latin typeface="Times New Roman" panose="02020603050405020304" pitchFamily="18" charset="0"/>
                <a:ea typeface="Tahoma" panose="020B0604030504040204" pitchFamily="34" charset="0"/>
                <a:cs typeface="Times New Roman" panose="02020603050405020304" pitchFamily="18" charset="0"/>
              </a:rPr>
              <a:t>luật</a:t>
            </a:r>
            <a:r>
              <a:rPr lang="en-US" sz="2400" b="1" i="1" dirty="0">
                <a:solidFill>
                  <a:schemeClr val="bg1"/>
                </a:solidFill>
                <a:latin typeface="Times New Roman" panose="02020603050405020304" pitchFamily="18" charset="0"/>
                <a:ea typeface="Tahoma" panose="020B0604030504040204" pitchFamily="34" charset="0"/>
                <a:cs typeface="Times New Roman" panose="02020603050405020304" pitchFamily="18" charset="0"/>
              </a:rPr>
              <a:t> </a:t>
            </a:r>
          </a:p>
          <a:p>
            <a:pPr algn="ctr"/>
            <a:r>
              <a:rPr lang="en-US" sz="2400" b="1" i="1" dirty="0" err="1">
                <a:solidFill>
                  <a:schemeClr val="bg1"/>
                </a:solidFill>
                <a:latin typeface="Times New Roman" panose="02020603050405020304" pitchFamily="18" charset="0"/>
                <a:ea typeface="Tahoma" panose="020B0604030504040204" pitchFamily="34" charset="0"/>
                <a:cs typeface="Times New Roman" panose="02020603050405020304" pitchFamily="18" charset="0"/>
              </a:rPr>
              <a:t>kinh</a:t>
            </a:r>
            <a:r>
              <a:rPr lang="en-US" sz="2400" b="1" i="1" dirty="0">
                <a:solidFill>
                  <a:schemeClr val="bg1"/>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chemeClr val="bg1"/>
                </a:solidFill>
                <a:latin typeface="Times New Roman" panose="02020603050405020304" pitchFamily="18" charset="0"/>
                <a:ea typeface="Tahoma" panose="020B0604030504040204" pitchFamily="34" charset="0"/>
                <a:cs typeface="Times New Roman" panose="02020603050405020304" pitchFamily="18" charset="0"/>
              </a:rPr>
              <a:t>tế</a:t>
            </a:r>
            <a:r>
              <a:rPr lang="en-US" sz="2400" b="1" i="1" dirty="0">
                <a:solidFill>
                  <a:schemeClr val="bg1"/>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chemeClr val="bg1"/>
                </a:solidFill>
                <a:latin typeface="Times New Roman" panose="02020603050405020304" pitchFamily="18" charset="0"/>
                <a:ea typeface="Tahoma" panose="020B0604030504040204" pitchFamily="34" charset="0"/>
                <a:cs typeface="Times New Roman" panose="02020603050405020304" pitchFamily="18" charset="0"/>
              </a:rPr>
              <a:t>là</a:t>
            </a:r>
            <a:r>
              <a:rPr lang="en-US" sz="2400" b="1" i="1" dirty="0">
                <a:solidFill>
                  <a:schemeClr val="bg1"/>
                </a:solidFill>
                <a:latin typeface="Times New Roman" panose="02020603050405020304" pitchFamily="18" charset="0"/>
                <a:ea typeface="Tahoma" panose="020B0604030504040204" pitchFamily="34" charset="0"/>
                <a:cs typeface="Times New Roman" panose="02020603050405020304" pitchFamily="18" charset="0"/>
              </a:rPr>
              <a:t> </a:t>
            </a:r>
            <a:r>
              <a:rPr lang="en-US" sz="2400" b="1" i="1" dirty="0" err="1">
                <a:solidFill>
                  <a:schemeClr val="bg1"/>
                </a:solidFill>
                <a:latin typeface="Times New Roman" panose="02020603050405020304" pitchFamily="18" charset="0"/>
                <a:ea typeface="Tahoma" panose="020B0604030504040204" pitchFamily="34" charset="0"/>
                <a:cs typeface="Times New Roman" panose="02020603050405020304" pitchFamily="18" charset="0"/>
              </a:rPr>
              <a:t>gì</a:t>
            </a:r>
            <a:r>
              <a:rPr lang="en-US" sz="2400" b="1" i="1" dirty="0">
                <a:solidFill>
                  <a:schemeClr val="bg1"/>
                </a:solidFill>
                <a:latin typeface="Times New Roman" panose="02020603050405020304" pitchFamily="18" charset="0"/>
                <a:ea typeface="Tahoma" panose="020B0604030504040204" pitchFamily="34" charset="0"/>
                <a:cs typeface="Times New Roman" panose="02020603050405020304" pitchFamily="18" charset="0"/>
              </a:rPr>
              <a:t>?</a:t>
            </a:r>
            <a:r>
              <a:rPr lang="en-US" sz="2400" b="1" i="1" dirty="0">
                <a:solidFill>
                  <a:srgbClr val="0070C0"/>
                </a:solidFill>
                <a:latin typeface="Times New Roman" panose="02020603050405020304" pitchFamily="18" charset="0"/>
                <a:ea typeface="Tahoma" panose="020B0604030504040204" pitchFamily="34" charset="0"/>
                <a:cs typeface="Times New Roman" panose="02020603050405020304" pitchFamily="18" charset="0"/>
              </a:rPr>
              <a:t> </a:t>
            </a:r>
            <a:endParaRPr lang="en-US" sz="2400" b="1" i="1" dirty="0">
              <a:solidFill>
                <a:srgbClr val="0070C0"/>
              </a:solidFill>
              <a:effectLst/>
              <a:latin typeface="Times New Roman" panose="02020603050405020304" pitchFamily="18" charset="0"/>
              <a:ea typeface="Tahoma" panose="020B0604030504040204" pitchFamily="34" charset="0"/>
              <a:cs typeface="Times New Roman" panose="02020603050405020304" pitchFamily="18" charset="0"/>
            </a:endParaRPr>
          </a:p>
        </p:txBody>
      </p:sp>
      <p:sp>
        <p:nvSpPr>
          <p:cNvPr id="5" name="Rectangle 4">
            <a:extLst>
              <a:ext uri="{FF2B5EF4-FFF2-40B4-BE49-F238E27FC236}">
                <a16:creationId xmlns:a16="http://schemas.microsoft.com/office/drawing/2014/main" xmlns="" id="{B32DDB83-34D2-4823-82B0-59662BB2E9D0}"/>
              </a:ext>
            </a:extLst>
          </p:cNvPr>
          <p:cNvSpPr/>
          <p:nvPr/>
        </p:nvSpPr>
        <p:spPr>
          <a:xfrm flipV="1">
            <a:off x="8677983" y="5780341"/>
            <a:ext cx="2346257" cy="946105"/>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a:extLst>
              <a:ext uri="{FF2B5EF4-FFF2-40B4-BE49-F238E27FC236}">
                <a16:creationId xmlns:a16="http://schemas.microsoft.com/office/drawing/2014/main" xmlns="" id="{43ED6405-74F4-43D2-ABA9-226C82BA8AD3}"/>
              </a:ext>
            </a:extLst>
          </p:cNvPr>
          <p:cNvSpPr/>
          <p:nvPr/>
        </p:nvSpPr>
        <p:spPr>
          <a:xfrm flipV="1">
            <a:off x="4205049" y="5801910"/>
            <a:ext cx="2505050" cy="959054"/>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a:extLst>
              <a:ext uri="{FF2B5EF4-FFF2-40B4-BE49-F238E27FC236}">
                <a16:creationId xmlns:a16="http://schemas.microsoft.com/office/drawing/2014/main" xmlns="" id="{27B3982C-1D87-4417-A5EA-A9A376475243}"/>
              </a:ext>
            </a:extLst>
          </p:cNvPr>
          <p:cNvSpPr/>
          <p:nvPr/>
        </p:nvSpPr>
        <p:spPr>
          <a:xfrm flipV="1">
            <a:off x="8677983" y="4335405"/>
            <a:ext cx="2346257" cy="946106"/>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xmlns="" id="{28CF293E-634F-4F77-9D5F-23EC92B9127C}"/>
              </a:ext>
            </a:extLst>
          </p:cNvPr>
          <p:cNvSpPr/>
          <p:nvPr/>
        </p:nvSpPr>
        <p:spPr>
          <a:xfrm flipV="1">
            <a:off x="4184072" y="4337032"/>
            <a:ext cx="2526027" cy="929050"/>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xmlns="" id="{D85751CA-3557-45BC-BF76-3F5BE7F85CB4}"/>
              </a:ext>
            </a:extLst>
          </p:cNvPr>
          <p:cNvSpPr/>
          <p:nvPr/>
        </p:nvSpPr>
        <p:spPr>
          <a:xfrm flipV="1">
            <a:off x="5234606" y="3184368"/>
            <a:ext cx="4821193" cy="830997"/>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ectangle 47">
            <a:extLst>
              <a:ext uri="{FF2B5EF4-FFF2-40B4-BE49-F238E27FC236}">
                <a16:creationId xmlns:a16="http://schemas.microsoft.com/office/drawing/2014/main" xmlns="" id="{D0AEFF60-3657-4968-AA5F-6857E039AAFE}"/>
              </a:ext>
            </a:extLst>
          </p:cNvPr>
          <p:cNvSpPr/>
          <p:nvPr/>
        </p:nvSpPr>
        <p:spPr>
          <a:xfrm flipV="1">
            <a:off x="5219319" y="1845342"/>
            <a:ext cx="4836480" cy="830996"/>
          </a:xfrm>
          <a:prstGeom prst="rect">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xmlns="" id="{63446A4C-3D5D-4579-9B65-6A1664DCE7C0}"/>
              </a:ext>
            </a:extLst>
          </p:cNvPr>
          <p:cNvSpPr/>
          <p:nvPr/>
        </p:nvSpPr>
        <p:spPr>
          <a:xfrm flipV="1">
            <a:off x="6308233" y="1069449"/>
            <a:ext cx="2839645" cy="566980"/>
          </a:xfrm>
          <a:prstGeom prst="rect">
            <a:avLst/>
          </a:prstGeom>
          <a:solidFill>
            <a:schemeClr val="bg1"/>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xmlns="" id="{EC420D9C-EBE0-41EB-BC46-84328263A70B}"/>
              </a:ext>
            </a:extLst>
          </p:cNvPr>
          <p:cNvSpPr/>
          <p:nvPr/>
        </p:nvSpPr>
        <p:spPr>
          <a:xfrm>
            <a:off x="6432365" y="1069449"/>
            <a:ext cx="2591382" cy="461665"/>
          </a:xfrm>
          <a:prstGeom prst="rect">
            <a:avLst/>
          </a:prstGeom>
        </p:spPr>
        <p:txBody>
          <a:bodyPr wrap="square">
            <a:spAutoFit/>
          </a:bodyPr>
          <a:lstStyle/>
          <a:p>
            <a:pPr algn="ctr"/>
            <a:r>
              <a:rPr lang="en-US" sz="2400" b="1" dirty="0" err="1">
                <a:solidFill>
                  <a:srgbClr val="FF0000"/>
                </a:solidFill>
                <a:latin typeface="+mj-lt"/>
                <a:ea typeface="Tahoma" panose="020B0604030504040204" pitchFamily="34" charset="0"/>
                <a:cs typeface="Times New Roman" panose="02020603050405020304" pitchFamily="18" charset="0"/>
              </a:rPr>
              <a:t>Quy</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luật</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kinh</a:t>
            </a:r>
            <a:r>
              <a:rPr lang="en-US" sz="2400" b="1" dirty="0">
                <a:solidFill>
                  <a:srgbClr val="FF0000"/>
                </a:solidFill>
                <a:latin typeface="+mj-lt"/>
                <a:ea typeface="Tahoma" panose="020B0604030504040204" pitchFamily="34" charset="0"/>
                <a:cs typeface="Times New Roman" panose="02020603050405020304" pitchFamily="18" charset="0"/>
              </a:rPr>
              <a:t> </a:t>
            </a:r>
            <a:r>
              <a:rPr lang="en-US" sz="2400" b="1" dirty="0" err="1">
                <a:solidFill>
                  <a:srgbClr val="FF0000"/>
                </a:solidFill>
                <a:latin typeface="+mj-lt"/>
                <a:ea typeface="Tahoma" panose="020B0604030504040204" pitchFamily="34" charset="0"/>
                <a:cs typeface="Times New Roman" panose="02020603050405020304" pitchFamily="18" charset="0"/>
              </a:rPr>
              <a:t>tế</a:t>
            </a:r>
            <a:endParaRPr lang="en-US" sz="2400" b="1" dirty="0">
              <a:solidFill>
                <a:srgbClr val="FF0000"/>
              </a:solidFill>
              <a:latin typeface="+mj-lt"/>
            </a:endParaRPr>
          </a:p>
        </p:txBody>
      </p:sp>
      <p:sp>
        <p:nvSpPr>
          <p:cNvPr id="51" name="Google Shape;596;p56">
            <a:extLst>
              <a:ext uri="{FF2B5EF4-FFF2-40B4-BE49-F238E27FC236}">
                <a16:creationId xmlns:a16="http://schemas.microsoft.com/office/drawing/2014/main" xmlns="" id="{11B60229-2792-421F-9871-AB45D995353A}"/>
              </a:ext>
            </a:extLst>
          </p:cNvPr>
          <p:cNvSpPr txBox="1"/>
          <p:nvPr/>
        </p:nvSpPr>
        <p:spPr>
          <a:xfrm>
            <a:off x="5326744" y="1845342"/>
            <a:ext cx="4524368" cy="776750"/>
          </a:xfrm>
          <a:prstGeom prst="rect">
            <a:avLst/>
          </a:prstGeom>
          <a:noFill/>
          <a:ln>
            <a:noFill/>
          </a:ln>
        </p:spPr>
        <p:txBody>
          <a:bodyPr spcFirstLastPara="1" wrap="square" lIns="121900" tIns="121900" rIns="121900" bIns="121900" anchor="ctr" anchorCtr="0">
            <a:noAutofit/>
          </a:bodyPr>
          <a:lstStyle/>
          <a:p>
            <a:pPr lvl="0" algn="ctr"/>
            <a:r>
              <a:rPr lang="en-US" sz="2400" b="1" dirty="0" err="1">
                <a:solidFill>
                  <a:srgbClr val="7030A0"/>
                </a:solidFill>
                <a:latin typeface="+mj-lt"/>
                <a:cs typeface="Times New Roman" panose="02020603050405020304" pitchFamily="18" charset="0"/>
              </a:rPr>
              <a:t>Động</a:t>
            </a:r>
            <a:r>
              <a:rPr lang="en-US" sz="2400" b="1" dirty="0">
                <a:solidFill>
                  <a:srgbClr val="7030A0"/>
                </a:solidFill>
                <a:latin typeface="+mj-lt"/>
                <a:cs typeface="Times New Roman" panose="02020603050405020304" pitchFamily="18" charset="0"/>
              </a:rPr>
              <a:t> </a:t>
            </a:r>
            <a:r>
              <a:rPr lang="en-US" sz="2400" b="1" dirty="0" err="1">
                <a:solidFill>
                  <a:srgbClr val="7030A0"/>
                </a:solidFill>
                <a:latin typeface="+mj-lt"/>
                <a:cs typeface="Times New Roman" panose="02020603050405020304" pitchFamily="18" charset="0"/>
              </a:rPr>
              <a:t>cơ</a:t>
            </a:r>
            <a:r>
              <a:rPr lang="en-US" sz="2400" b="1" dirty="0">
                <a:solidFill>
                  <a:srgbClr val="7030A0"/>
                </a:solidFill>
                <a:latin typeface="+mj-lt"/>
                <a:cs typeface="Times New Roman" panose="02020603050405020304" pitchFamily="18" charset="0"/>
              </a:rPr>
              <a:t>, </a:t>
            </a:r>
            <a:r>
              <a:rPr lang="en-US" sz="2400" b="1" dirty="0" err="1">
                <a:solidFill>
                  <a:srgbClr val="7030A0"/>
                </a:solidFill>
                <a:latin typeface="+mj-lt"/>
                <a:cs typeface="Times New Roman" panose="02020603050405020304" pitchFamily="18" charset="0"/>
              </a:rPr>
              <a:t>lợi</a:t>
            </a:r>
            <a:r>
              <a:rPr lang="en-US" sz="2400" b="1" dirty="0">
                <a:solidFill>
                  <a:srgbClr val="7030A0"/>
                </a:solidFill>
                <a:latin typeface="+mj-lt"/>
                <a:cs typeface="Times New Roman" panose="02020603050405020304" pitchFamily="18" charset="0"/>
              </a:rPr>
              <a:t> </a:t>
            </a:r>
            <a:r>
              <a:rPr lang="en-US" sz="2400" b="1" dirty="0" err="1">
                <a:solidFill>
                  <a:srgbClr val="7030A0"/>
                </a:solidFill>
                <a:latin typeface="+mj-lt"/>
                <a:cs typeface="Times New Roman" panose="02020603050405020304" pitchFamily="18" charset="0"/>
              </a:rPr>
              <a:t>ích</a:t>
            </a:r>
            <a:r>
              <a:rPr lang="en-US" sz="2400" b="1" dirty="0">
                <a:solidFill>
                  <a:srgbClr val="7030A0"/>
                </a:solidFill>
                <a:latin typeface="+mj-lt"/>
                <a:cs typeface="Times New Roman" panose="02020603050405020304" pitchFamily="18" charset="0"/>
              </a:rPr>
              <a:t> </a:t>
            </a:r>
          </a:p>
          <a:p>
            <a:pPr lvl="0" algn="ctr"/>
            <a:r>
              <a:rPr lang="en-US" sz="2400" b="1" dirty="0" err="1">
                <a:solidFill>
                  <a:srgbClr val="7030A0"/>
                </a:solidFill>
                <a:latin typeface="+mj-lt"/>
                <a:cs typeface="Times New Roman" panose="02020603050405020304" pitchFamily="18" charset="0"/>
              </a:rPr>
              <a:t>của</a:t>
            </a:r>
            <a:r>
              <a:rPr lang="en-US" sz="2400" b="1" dirty="0">
                <a:solidFill>
                  <a:srgbClr val="7030A0"/>
                </a:solidFill>
                <a:latin typeface="+mj-lt"/>
                <a:cs typeface="Times New Roman" panose="02020603050405020304" pitchFamily="18" charset="0"/>
              </a:rPr>
              <a:t> con </a:t>
            </a:r>
            <a:r>
              <a:rPr lang="en-US" sz="2400" b="1" dirty="0" err="1">
                <a:solidFill>
                  <a:srgbClr val="7030A0"/>
                </a:solidFill>
                <a:latin typeface="+mj-lt"/>
                <a:cs typeface="Times New Roman" panose="02020603050405020304" pitchFamily="18" charset="0"/>
              </a:rPr>
              <a:t>người</a:t>
            </a:r>
            <a:endParaRPr lang="en-US" sz="2400" b="1" dirty="0">
              <a:solidFill>
                <a:srgbClr val="7030A0"/>
              </a:solidFill>
              <a:latin typeface="+mj-lt"/>
              <a:cs typeface="Times New Roman" panose="02020603050405020304" pitchFamily="18" charset="0"/>
            </a:endParaRPr>
          </a:p>
        </p:txBody>
      </p:sp>
      <p:sp>
        <p:nvSpPr>
          <p:cNvPr id="52" name="Rectangle 51">
            <a:extLst>
              <a:ext uri="{FF2B5EF4-FFF2-40B4-BE49-F238E27FC236}">
                <a16:creationId xmlns:a16="http://schemas.microsoft.com/office/drawing/2014/main" xmlns="" id="{F1A2DB0A-BFA0-41D7-AAB0-578B8BE55F37}"/>
              </a:ext>
            </a:extLst>
          </p:cNvPr>
          <p:cNvSpPr/>
          <p:nvPr/>
        </p:nvSpPr>
        <p:spPr>
          <a:xfrm>
            <a:off x="5769685" y="3184092"/>
            <a:ext cx="4081423" cy="830997"/>
          </a:xfrm>
          <a:prstGeom prst="rect">
            <a:avLst/>
          </a:prstGeom>
        </p:spPr>
        <p:txBody>
          <a:bodyPr wrap="square">
            <a:spAutoFit/>
          </a:bodyPr>
          <a:lstStyle/>
          <a:p>
            <a:pPr lvl="0" algn="ctr"/>
            <a:r>
              <a:rPr lang="en-US" sz="2400" b="1" dirty="0" err="1">
                <a:latin typeface="+mj-lt"/>
                <a:cs typeface="Times New Roman" panose="02020603050405020304" pitchFamily="18" charset="0"/>
              </a:rPr>
              <a:t>Điều</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chỉnh</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hành</a:t>
            </a:r>
            <a:r>
              <a:rPr lang="en-US" sz="2400" b="1" dirty="0">
                <a:latin typeface="+mj-lt"/>
                <a:cs typeface="Times New Roman" panose="02020603050405020304" pitchFamily="18" charset="0"/>
              </a:rPr>
              <a:t> vi </a:t>
            </a:r>
            <a:r>
              <a:rPr lang="en-US" sz="2400" b="1" dirty="0" err="1">
                <a:latin typeface="+mj-lt"/>
                <a:cs typeface="Times New Roman" panose="02020603050405020304" pitchFamily="18" charset="0"/>
              </a:rPr>
              <a:t>kinh</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tế</a:t>
            </a:r>
            <a:r>
              <a:rPr lang="en-US" sz="2400" b="1" dirty="0">
                <a:latin typeface="+mj-lt"/>
                <a:cs typeface="Times New Roman" panose="02020603050405020304" pitchFamily="18" charset="0"/>
              </a:rPr>
              <a:t>  (SX, TĐ)</a:t>
            </a:r>
          </a:p>
        </p:txBody>
      </p:sp>
      <p:sp>
        <p:nvSpPr>
          <p:cNvPr id="53" name="Rectangle 52">
            <a:extLst>
              <a:ext uri="{FF2B5EF4-FFF2-40B4-BE49-F238E27FC236}">
                <a16:creationId xmlns:a16="http://schemas.microsoft.com/office/drawing/2014/main" xmlns="" id="{A660308E-F9E6-4989-B808-50712281EA0A}"/>
              </a:ext>
            </a:extLst>
          </p:cNvPr>
          <p:cNvSpPr/>
          <p:nvPr/>
        </p:nvSpPr>
        <p:spPr>
          <a:xfrm>
            <a:off x="4118587" y="4363557"/>
            <a:ext cx="2479643" cy="830997"/>
          </a:xfrm>
          <a:prstGeom prst="rect">
            <a:avLst/>
          </a:prstGeom>
        </p:spPr>
        <p:txBody>
          <a:bodyPr wrap="square">
            <a:spAutoFit/>
          </a:bodyPr>
          <a:lstStyle/>
          <a:p>
            <a:pPr algn="ctr" defTabSz="914400" fontAlgn="base">
              <a:spcBef>
                <a:spcPct val="0"/>
              </a:spcBef>
              <a:spcAft>
                <a:spcPct val="0"/>
              </a:spcAft>
              <a:buClrTx/>
              <a:buNone/>
            </a:pPr>
            <a:r>
              <a:rPr lang="en-US" altLang="en-US" sz="2400" b="1" dirty="0" err="1">
                <a:solidFill>
                  <a:srgbClr val="660033"/>
                </a:solidFill>
                <a:latin typeface="+mj-lt"/>
                <a:cs typeface="Times New Roman" panose="02020603050405020304" pitchFamily="18" charset="0"/>
              </a:rPr>
              <a:t>Thúc</a:t>
            </a:r>
            <a:r>
              <a:rPr lang="en-US" altLang="en-US" sz="2400" b="1" dirty="0">
                <a:solidFill>
                  <a:srgbClr val="660033"/>
                </a:solidFill>
                <a:latin typeface="+mj-lt"/>
                <a:cs typeface="Times New Roman" panose="02020603050405020304" pitchFamily="18" charset="0"/>
              </a:rPr>
              <a:t> </a:t>
            </a:r>
            <a:r>
              <a:rPr lang="en-US" altLang="en-US" sz="2400" b="1" dirty="0" err="1">
                <a:solidFill>
                  <a:srgbClr val="660033"/>
                </a:solidFill>
                <a:latin typeface="+mj-lt"/>
                <a:cs typeface="Times New Roman" panose="02020603050405020304" pitchFamily="18" charset="0"/>
              </a:rPr>
              <a:t>đẩy</a:t>
            </a:r>
            <a:endParaRPr lang="en-US" altLang="en-US" sz="2400" b="1" dirty="0">
              <a:solidFill>
                <a:srgbClr val="660033"/>
              </a:solidFill>
              <a:latin typeface="+mj-lt"/>
              <a:cs typeface="Times New Roman" panose="02020603050405020304" pitchFamily="18" charset="0"/>
            </a:endParaRPr>
          </a:p>
          <a:p>
            <a:pPr algn="ctr" defTabSz="914400" fontAlgn="base">
              <a:spcBef>
                <a:spcPct val="0"/>
              </a:spcBef>
              <a:spcAft>
                <a:spcPct val="0"/>
              </a:spcAft>
              <a:buClrTx/>
              <a:buNone/>
            </a:pPr>
            <a:r>
              <a:rPr lang="en-US" altLang="en-US" sz="2400" b="1" dirty="0">
                <a:solidFill>
                  <a:srgbClr val="660033"/>
                </a:solidFill>
                <a:latin typeface="+mj-lt"/>
                <a:cs typeface="Times New Roman" panose="02020603050405020304" pitchFamily="18" charset="0"/>
              </a:rPr>
              <a:t> </a:t>
            </a:r>
            <a:r>
              <a:rPr lang="en-US" altLang="en-US" sz="2400" b="1" dirty="0" err="1">
                <a:solidFill>
                  <a:srgbClr val="660033"/>
                </a:solidFill>
                <a:latin typeface="+mj-lt"/>
                <a:cs typeface="Times New Roman" panose="02020603050405020304" pitchFamily="18" charset="0"/>
              </a:rPr>
              <a:t>sự</a:t>
            </a:r>
            <a:r>
              <a:rPr lang="en-US" altLang="en-US" sz="2400" b="1" dirty="0">
                <a:solidFill>
                  <a:srgbClr val="660033"/>
                </a:solidFill>
                <a:latin typeface="+mj-lt"/>
                <a:cs typeface="Times New Roman" panose="02020603050405020304" pitchFamily="18" charset="0"/>
              </a:rPr>
              <a:t> </a:t>
            </a:r>
            <a:r>
              <a:rPr lang="en-US" altLang="en-US" sz="2400" b="1" dirty="0" err="1">
                <a:solidFill>
                  <a:srgbClr val="660033"/>
                </a:solidFill>
                <a:latin typeface="+mj-lt"/>
                <a:cs typeface="Times New Roman" panose="02020603050405020304" pitchFamily="18" charset="0"/>
              </a:rPr>
              <a:t>sáng</a:t>
            </a:r>
            <a:r>
              <a:rPr lang="en-US" altLang="en-US" sz="2400" b="1" dirty="0">
                <a:solidFill>
                  <a:srgbClr val="660033"/>
                </a:solidFill>
                <a:latin typeface="+mj-lt"/>
                <a:cs typeface="Times New Roman" panose="02020603050405020304" pitchFamily="18" charset="0"/>
              </a:rPr>
              <a:t> </a:t>
            </a:r>
            <a:r>
              <a:rPr lang="en-US" altLang="en-US" sz="2400" b="1" dirty="0" err="1">
                <a:solidFill>
                  <a:srgbClr val="660033"/>
                </a:solidFill>
                <a:latin typeface="+mj-lt"/>
                <a:cs typeface="Times New Roman" panose="02020603050405020304" pitchFamily="18" charset="0"/>
              </a:rPr>
              <a:t>tạo</a:t>
            </a:r>
            <a:endParaRPr lang="en-US" altLang="en-US" sz="2400" b="1" dirty="0">
              <a:solidFill>
                <a:srgbClr val="660033"/>
              </a:solidFill>
              <a:latin typeface="+mj-lt"/>
              <a:cs typeface="Times New Roman" panose="02020603050405020304" pitchFamily="18" charset="0"/>
            </a:endParaRPr>
          </a:p>
        </p:txBody>
      </p:sp>
      <p:sp>
        <p:nvSpPr>
          <p:cNvPr id="54" name="Rectangle 53">
            <a:extLst>
              <a:ext uri="{FF2B5EF4-FFF2-40B4-BE49-F238E27FC236}">
                <a16:creationId xmlns:a16="http://schemas.microsoft.com/office/drawing/2014/main" xmlns="" id="{40D18D29-48B9-4B51-B500-077AE03F47DC}"/>
              </a:ext>
            </a:extLst>
          </p:cNvPr>
          <p:cNvSpPr/>
          <p:nvPr/>
        </p:nvSpPr>
        <p:spPr>
          <a:xfrm>
            <a:off x="8832259" y="4406223"/>
            <a:ext cx="2290272" cy="830997"/>
          </a:xfrm>
          <a:prstGeom prst="rect">
            <a:avLst/>
          </a:prstGeom>
        </p:spPr>
        <p:txBody>
          <a:bodyPr wrap="square">
            <a:spAutoFit/>
          </a:bodyPr>
          <a:lstStyle/>
          <a:p>
            <a:pPr algn="ctr" defTabSz="914400" fontAlgn="base">
              <a:spcBef>
                <a:spcPct val="0"/>
              </a:spcBef>
              <a:spcAft>
                <a:spcPct val="0"/>
              </a:spcAft>
              <a:defRPr/>
            </a:pPr>
            <a:r>
              <a:rPr lang="en-US" sz="2400" b="1" dirty="0" err="1">
                <a:solidFill>
                  <a:srgbClr val="660033"/>
                </a:solidFill>
                <a:latin typeface="+mj-lt"/>
                <a:cs typeface="Times New Roman" panose="02020603050405020304" pitchFamily="18" charset="0"/>
              </a:rPr>
              <a:t>Kìm</a:t>
            </a:r>
            <a:r>
              <a:rPr lang="en-US" sz="2400" b="1" dirty="0">
                <a:solidFill>
                  <a:srgbClr val="660033"/>
                </a:solidFill>
                <a:latin typeface="+mj-lt"/>
                <a:cs typeface="Times New Roman" panose="02020603050405020304" pitchFamily="18" charset="0"/>
              </a:rPr>
              <a:t> </a:t>
            </a:r>
            <a:r>
              <a:rPr lang="en-US" sz="2400" b="1" dirty="0" err="1">
                <a:solidFill>
                  <a:srgbClr val="660033"/>
                </a:solidFill>
                <a:latin typeface="+mj-lt"/>
                <a:cs typeface="Times New Roman" panose="02020603050405020304" pitchFamily="18" charset="0"/>
              </a:rPr>
              <a:t>hãm</a:t>
            </a:r>
            <a:r>
              <a:rPr lang="en-US" sz="2400" b="1" dirty="0">
                <a:solidFill>
                  <a:srgbClr val="660033"/>
                </a:solidFill>
                <a:latin typeface="+mj-lt"/>
                <a:cs typeface="Times New Roman" panose="02020603050405020304" pitchFamily="18" charset="0"/>
              </a:rPr>
              <a:t> </a:t>
            </a:r>
          </a:p>
          <a:p>
            <a:pPr algn="ctr" defTabSz="914400" fontAlgn="base">
              <a:spcBef>
                <a:spcPct val="0"/>
              </a:spcBef>
              <a:spcAft>
                <a:spcPct val="0"/>
              </a:spcAft>
              <a:defRPr/>
            </a:pPr>
            <a:r>
              <a:rPr lang="en-US" sz="2400" b="1" dirty="0" err="1">
                <a:solidFill>
                  <a:srgbClr val="660033"/>
                </a:solidFill>
                <a:latin typeface="+mj-lt"/>
                <a:cs typeface="Times New Roman" panose="02020603050405020304" pitchFamily="18" charset="0"/>
              </a:rPr>
              <a:t>sự</a:t>
            </a:r>
            <a:r>
              <a:rPr lang="en-US" sz="2400" b="1" dirty="0">
                <a:solidFill>
                  <a:srgbClr val="660033"/>
                </a:solidFill>
                <a:latin typeface="+mj-lt"/>
                <a:cs typeface="Times New Roman" panose="02020603050405020304" pitchFamily="18" charset="0"/>
              </a:rPr>
              <a:t> </a:t>
            </a:r>
            <a:r>
              <a:rPr lang="en-US" sz="2400" b="1" dirty="0" err="1">
                <a:solidFill>
                  <a:srgbClr val="660033"/>
                </a:solidFill>
                <a:latin typeface="+mj-lt"/>
                <a:cs typeface="Times New Roman" panose="02020603050405020304" pitchFamily="18" charset="0"/>
              </a:rPr>
              <a:t>sáng</a:t>
            </a:r>
            <a:r>
              <a:rPr lang="en-US" sz="2400" b="1" dirty="0">
                <a:solidFill>
                  <a:srgbClr val="660033"/>
                </a:solidFill>
                <a:latin typeface="+mj-lt"/>
                <a:cs typeface="Times New Roman" panose="02020603050405020304" pitchFamily="18" charset="0"/>
              </a:rPr>
              <a:t> </a:t>
            </a:r>
            <a:r>
              <a:rPr lang="en-US" sz="2400" b="1" dirty="0" err="1">
                <a:solidFill>
                  <a:srgbClr val="660033"/>
                </a:solidFill>
                <a:latin typeface="+mj-lt"/>
                <a:cs typeface="Times New Roman" panose="02020603050405020304" pitchFamily="18" charset="0"/>
              </a:rPr>
              <a:t>tạo</a:t>
            </a:r>
            <a:endParaRPr lang="en-US" sz="2400" b="1" dirty="0">
              <a:solidFill>
                <a:srgbClr val="660033"/>
              </a:solidFill>
              <a:latin typeface="+mj-lt"/>
              <a:cs typeface="Times New Roman" panose="02020603050405020304" pitchFamily="18" charset="0"/>
            </a:endParaRPr>
          </a:p>
        </p:txBody>
      </p:sp>
      <p:sp>
        <p:nvSpPr>
          <p:cNvPr id="55" name="Rectangle 54">
            <a:extLst>
              <a:ext uri="{FF2B5EF4-FFF2-40B4-BE49-F238E27FC236}">
                <a16:creationId xmlns:a16="http://schemas.microsoft.com/office/drawing/2014/main" xmlns="" id="{84ECE31D-F5D6-441A-A567-D8C2C7E7E2AB}"/>
              </a:ext>
            </a:extLst>
          </p:cNvPr>
          <p:cNvSpPr/>
          <p:nvPr/>
        </p:nvSpPr>
        <p:spPr>
          <a:xfrm>
            <a:off x="4095233" y="5930455"/>
            <a:ext cx="2703705" cy="830997"/>
          </a:xfrm>
          <a:prstGeom prst="rect">
            <a:avLst/>
          </a:prstGeom>
        </p:spPr>
        <p:txBody>
          <a:bodyPr wrap="square">
            <a:spAutoFit/>
          </a:bodyPr>
          <a:lstStyle/>
          <a:p>
            <a:pPr algn="ctr" defTabSz="914400" fontAlgn="base">
              <a:spcBef>
                <a:spcPct val="0"/>
              </a:spcBef>
              <a:spcAft>
                <a:spcPct val="0"/>
              </a:spcAft>
              <a:buClrTx/>
              <a:buNone/>
            </a:pPr>
            <a:r>
              <a:rPr lang="en-US" altLang="en-US" sz="2400" b="1" dirty="0" err="1">
                <a:solidFill>
                  <a:srgbClr val="00B050"/>
                </a:solidFill>
                <a:latin typeface="+mj-lt"/>
                <a:cs typeface="Times New Roman" panose="02020603050405020304" pitchFamily="18" charset="0"/>
              </a:rPr>
              <a:t>Xã</a:t>
            </a:r>
            <a:r>
              <a:rPr lang="en-US" altLang="en-US" sz="2400" b="1" dirty="0">
                <a:solidFill>
                  <a:srgbClr val="00B050"/>
                </a:solidFill>
                <a:latin typeface="+mj-lt"/>
                <a:cs typeface="Times New Roman" panose="02020603050405020304" pitchFamily="18" charset="0"/>
              </a:rPr>
              <a:t> </a:t>
            </a:r>
            <a:r>
              <a:rPr lang="en-US" altLang="en-US" sz="2400" b="1" dirty="0" err="1">
                <a:solidFill>
                  <a:srgbClr val="00B050"/>
                </a:solidFill>
                <a:latin typeface="+mj-lt"/>
                <a:cs typeface="Times New Roman" panose="02020603050405020304" pitchFamily="18" charset="0"/>
              </a:rPr>
              <a:t>hội</a:t>
            </a:r>
            <a:r>
              <a:rPr lang="en-US" altLang="en-US" sz="2400" b="1" dirty="0">
                <a:solidFill>
                  <a:srgbClr val="00B050"/>
                </a:solidFill>
                <a:latin typeface="+mj-lt"/>
                <a:cs typeface="Times New Roman" panose="02020603050405020304" pitchFamily="18" charset="0"/>
              </a:rPr>
              <a:t> </a:t>
            </a:r>
            <a:r>
              <a:rPr lang="en-US" altLang="en-US" sz="2400" b="1" dirty="0" err="1">
                <a:solidFill>
                  <a:srgbClr val="00B050"/>
                </a:solidFill>
                <a:latin typeface="+mj-lt"/>
                <a:cs typeface="Times New Roman" panose="02020603050405020304" pitchFamily="18" charset="0"/>
              </a:rPr>
              <a:t>giàu</a:t>
            </a:r>
            <a:r>
              <a:rPr lang="en-US" altLang="en-US" sz="2400" b="1" dirty="0">
                <a:solidFill>
                  <a:srgbClr val="00B050"/>
                </a:solidFill>
                <a:latin typeface="+mj-lt"/>
                <a:cs typeface="Times New Roman" panose="02020603050405020304" pitchFamily="18" charset="0"/>
              </a:rPr>
              <a:t> </a:t>
            </a:r>
            <a:r>
              <a:rPr lang="en-US" altLang="en-US" sz="2400" b="1" dirty="0" err="1">
                <a:solidFill>
                  <a:srgbClr val="00B050"/>
                </a:solidFill>
                <a:latin typeface="+mj-lt"/>
                <a:cs typeface="Times New Roman" panose="02020603050405020304" pitchFamily="18" charset="0"/>
              </a:rPr>
              <a:t>có</a:t>
            </a:r>
            <a:r>
              <a:rPr lang="en-US" altLang="en-US" sz="2400" b="1" dirty="0">
                <a:solidFill>
                  <a:srgbClr val="00B050"/>
                </a:solidFill>
                <a:latin typeface="+mj-lt"/>
                <a:cs typeface="Times New Roman" panose="02020603050405020304" pitchFamily="18" charset="0"/>
              </a:rPr>
              <a:t>, </a:t>
            </a:r>
          </a:p>
          <a:p>
            <a:pPr algn="ctr" defTabSz="914400" fontAlgn="base">
              <a:spcBef>
                <a:spcPct val="0"/>
              </a:spcBef>
              <a:spcAft>
                <a:spcPct val="0"/>
              </a:spcAft>
              <a:buClrTx/>
              <a:buNone/>
            </a:pPr>
            <a:r>
              <a:rPr lang="en-US" altLang="en-US" sz="2400" b="1" dirty="0" err="1">
                <a:solidFill>
                  <a:srgbClr val="00B050"/>
                </a:solidFill>
                <a:latin typeface="+mj-lt"/>
                <a:cs typeface="Times New Roman" panose="02020603050405020304" pitchFamily="18" charset="0"/>
              </a:rPr>
              <a:t>văn</a:t>
            </a:r>
            <a:r>
              <a:rPr lang="en-US" altLang="en-US" sz="2400" b="1" dirty="0">
                <a:solidFill>
                  <a:srgbClr val="00B050"/>
                </a:solidFill>
                <a:latin typeface="+mj-lt"/>
                <a:cs typeface="Times New Roman" panose="02020603050405020304" pitchFamily="18" charset="0"/>
              </a:rPr>
              <a:t> minh</a:t>
            </a:r>
          </a:p>
        </p:txBody>
      </p:sp>
      <p:sp>
        <p:nvSpPr>
          <p:cNvPr id="58" name="Rectangle 57">
            <a:extLst>
              <a:ext uri="{FF2B5EF4-FFF2-40B4-BE49-F238E27FC236}">
                <a16:creationId xmlns:a16="http://schemas.microsoft.com/office/drawing/2014/main" xmlns="" id="{6C96174B-BB4B-4272-8C9D-AA8A17660278}"/>
              </a:ext>
            </a:extLst>
          </p:cNvPr>
          <p:cNvSpPr/>
          <p:nvPr/>
        </p:nvSpPr>
        <p:spPr>
          <a:xfrm>
            <a:off x="8836774" y="5908399"/>
            <a:ext cx="2187466" cy="830997"/>
          </a:xfrm>
          <a:prstGeom prst="rect">
            <a:avLst/>
          </a:prstGeom>
        </p:spPr>
        <p:txBody>
          <a:bodyPr wrap="square">
            <a:spAutoFit/>
          </a:bodyPr>
          <a:lstStyle/>
          <a:p>
            <a:pPr algn="ctr" defTabSz="914400" fontAlgn="base">
              <a:spcBef>
                <a:spcPct val="0"/>
              </a:spcBef>
              <a:spcAft>
                <a:spcPct val="0"/>
              </a:spcAft>
              <a:defRPr/>
            </a:pPr>
            <a:r>
              <a:rPr lang="en-US" sz="2400" b="1" dirty="0" err="1">
                <a:solidFill>
                  <a:srgbClr val="00B050"/>
                </a:solidFill>
                <a:latin typeface="+mj-lt"/>
                <a:cs typeface="Times New Roman" panose="02020603050405020304" pitchFamily="18" charset="0"/>
              </a:rPr>
              <a:t>Xã</a:t>
            </a:r>
            <a:r>
              <a:rPr lang="en-US" sz="2400" b="1" dirty="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hội</a:t>
            </a:r>
            <a:r>
              <a:rPr lang="en-US" sz="2400" b="1" dirty="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nghèo</a:t>
            </a:r>
            <a:r>
              <a:rPr lang="en-US" sz="2400" b="1" dirty="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nàn</a:t>
            </a:r>
            <a:r>
              <a:rPr lang="en-US" sz="2400" b="1" dirty="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lạc</a:t>
            </a:r>
            <a:r>
              <a:rPr lang="en-US" sz="2400" b="1" dirty="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hậu</a:t>
            </a:r>
            <a:endParaRPr lang="en-US" sz="2400" b="1" dirty="0">
              <a:solidFill>
                <a:srgbClr val="00B050"/>
              </a:solidFill>
              <a:latin typeface="+mj-lt"/>
              <a:cs typeface="Times New Roman" panose="02020603050405020304" pitchFamily="18" charset="0"/>
            </a:endParaRPr>
          </a:p>
        </p:txBody>
      </p:sp>
      <p:cxnSp>
        <p:nvCxnSpPr>
          <p:cNvPr id="7" name="Straight Arrow Connector 6">
            <a:extLst>
              <a:ext uri="{FF2B5EF4-FFF2-40B4-BE49-F238E27FC236}">
                <a16:creationId xmlns:a16="http://schemas.microsoft.com/office/drawing/2014/main" xmlns="" id="{84206409-6087-4596-9A1C-3E97BDBE2020}"/>
              </a:ext>
            </a:extLst>
          </p:cNvPr>
          <p:cNvCxnSpPr/>
          <p:nvPr/>
        </p:nvCxnSpPr>
        <p:spPr>
          <a:xfrm flipH="1">
            <a:off x="7728055" y="1427521"/>
            <a:ext cx="1" cy="417821"/>
          </a:xfrm>
          <a:prstGeom prst="straightConnector1">
            <a:avLst/>
          </a:prstGeom>
          <a:ln>
            <a:solidFill>
              <a:srgbClr val="CC0099"/>
            </a:solidFill>
            <a:tailEnd type="triangle"/>
          </a:ln>
        </p:spPr>
        <p:style>
          <a:lnRef idx="1">
            <a:schemeClr val="accent2"/>
          </a:lnRef>
          <a:fillRef idx="0">
            <a:schemeClr val="accent2"/>
          </a:fillRef>
          <a:effectRef idx="0">
            <a:schemeClr val="accent2"/>
          </a:effectRef>
          <a:fontRef idx="minor">
            <a:schemeClr val="tx1"/>
          </a:fontRef>
        </p:style>
      </p:cxnSp>
      <p:cxnSp>
        <p:nvCxnSpPr>
          <p:cNvPr id="9" name="Straight Arrow Connector 8">
            <a:extLst>
              <a:ext uri="{FF2B5EF4-FFF2-40B4-BE49-F238E27FC236}">
                <a16:creationId xmlns:a16="http://schemas.microsoft.com/office/drawing/2014/main" xmlns="" id="{28AEA137-ABDB-4FC8-998F-3C081EC2FB69}"/>
              </a:ext>
            </a:extLst>
          </p:cNvPr>
          <p:cNvCxnSpPr/>
          <p:nvPr/>
        </p:nvCxnSpPr>
        <p:spPr>
          <a:xfrm>
            <a:off x="7704508" y="2676338"/>
            <a:ext cx="0" cy="615341"/>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xmlns="" id="{64D2D983-9347-41D1-997F-5B9485AD3A0B}"/>
              </a:ext>
            </a:extLst>
          </p:cNvPr>
          <p:cNvCxnSpPr/>
          <p:nvPr/>
        </p:nvCxnSpPr>
        <p:spPr>
          <a:xfrm flipH="1">
            <a:off x="5486400" y="4076019"/>
            <a:ext cx="29261" cy="218347"/>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xmlns="" id="{57CA7CCE-FE61-4FD2-B27C-9A0470FD3FE0}"/>
              </a:ext>
            </a:extLst>
          </p:cNvPr>
          <p:cNvCxnSpPr/>
          <p:nvPr/>
        </p:nvCxnSpPr>
        <p:spPr>
          <a:xfrm>
            <a:off x="9851108" y="4076019"/>
            <a:ext cx="5" cy="261013"/>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xmlns="" id="{C2FBB051-7F39-4E8D-B5B0-64F03D74E8D3}"/>
              </a:ext>
            </a:extLst>
          </p:cNvPr>
          <p:cNvCxnSpPr>
            <a:cxnSpLocks/>
          </p:cNvCxnSpPr>
          <p:nvPr/>
        </p:nvCxnSpPr>
        <p:spPr>
          <a:xfrm flipH="1">
            <a:off x="5515661" y="5303522"/>
            <a:ext cx="18200" cy="484586"/>
          </a:xfrm>
          <a:prstGeom prst="straightConnector1">
            <a:avLst/>
          </a:prstGeom>
          <a:ln>
            <a:solidFill>
              <a:srgbClr val="CC0099"/>
            </a:solidFill>
            <a:tailEnd type="triangle"/>
          </a:ln>
        </p:spPr>
        <p:style>
          <a:lnRef idx="1">
            <a:schemeClr val="accent2"/>
          </a:lnRef>
          <a:fillRef idx="0">
            <a:schemeClr val="accent2"/>
          </a:fillRef>
          <a:effectRef idx="0">
            <a:schemeClr val="accent2"/>
          </a:effectRef>
          <a:fontRef idx="minor">
            <a:schemeClr val="tx1"/>
          </a:fontRef>
        </p:style>
      </p:cxnSp>
      <p:cxnSp>
        <p:nvCxnSpPr>
          <p:cNvPr id="17" name="Straight Arrow Connector 16">
            <a:extLst>
              <a:ext uri="{FF2B5EF4-FFF2-40B4-BE49-F238E27FC236}">
                <a16:creationId xmlns:a16="http://schemas.microsoft.com/office/drawing/2014/main" xmlns="" id="{62C76E80-DC9C-4816-826E-985A4969D681}"/>
              </a:ext>
            </a:extLst>
          </p:cNvPr>
          <p:cNvCxnSpPr/>
          <p:nvPr/>
        </p:nvCxnSpPr>
        <p:spPr>
          <a:xfrm>
            <a:off x="9851112" y="5266082"/>
            <a:ext cx="0" cy="520399"/>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pic>
        <p:nvPicPr>
          <p:cNvPr id="28" name="Picture 2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31992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1000" fill="hold"/>
                                        <p:tgtEl>
                                          <p:spTgt spid="20"/>
                                        </p:tgtEl>
                                        <p:attrNameLst>
                                          <p:attrName>ppt_w</p:attrName>
                                        </p:attrNameLst>
                                      </p:cBhvr>
                                      <p:tavLst>
                                        <p:tav tm="0">
                                          <p:val>
                                            <p:fltVal val="0"/>
                                          </p:val>
                                        </p:tav>
                                        <p:tav tm="100000">
                                          <p:val>
                                            <p:strVal val="#ppt_w"/>
                                          </p:val>
                                        </p:tav>
                                      </p:tavLst>
                                    </p:anim>
                                    <p:anim calcmode="lin" valueType="num">
                                      <p:cBhvr>
                                        <p:cTn id="8" dur="1000" fill="hold"/>
                                        <p:tgtEl>
                                          <p:spTgt spid="20"/>
                                        </p:tgtEl>
                                        <p:attrNameLst>
                                          <p:attrName>ppt_h</p:attrName>
                                        </p:attrNameLst>
                                      </p:cBhvr>
                                      <p:tavLst>
                                        <p:tav tm="0">
                                          <p:val>
                                            <p:fltVal val="0"/>
                                          </p:val>
                                        </p:tav>
                                        <p:tav tm="100000">
                                          <p:val>
                                            <p:strVal val="#ppt_h"/>
                                          </p:val>
                                        </p:tav>
                                      </p:tavLst>
                                    </p:anim>
                                    <p:anim calcmode="lin" valueType="num">
                                      <p:cBhvr>
                                        <p:cTn id="9" dur="1000" fill="hold"/>
                                        <p:tgtEl>
                                          <p:spTgt spid="20"/>
                                        </p:tgtEl>
                                        <p:attrNameLst>
                                          <p:attrName>style.rotation</p:attrName>
                                        </p:attrNameLst>
                                      </p:cBhvr>
                                      <p:tavLst>
                                        <p:tav tm="0">
                                          <p:val>
                                            <p:fltVal val="90"/>
                                          </p:val>
                                        </p:tav>
                                        <p:tav tm="100000">
                                          <p:val>
                                            <p:fltVal val="0"/>
                                          </p:val>
                                        </p:tav>
                                      </p:tavLst>
                                    </p:anim>
                                    <p:animEffect transition="in" filter="fade">
                                      <p:cBhvr>
                                        <p:cTn id="10" dur="1000"/>
                                        <p:tgtEl>
                                          <p:spTgt spid="2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6"/>
                                        </p:tgtEl>
                                        <p:attrNameLst>
                                          <p:attrName>style.visibility</p:attrName>
                                        </p:attrNameLst>
                                      </p:cBhvr>
                                      <p:to>
                                        <p:strVal val="visible"/>
                                      </p:to>
                                    </p:set>
                                    <p:anim calcmode="lin" valueType="num">
                                      <p:cBhvr>
                                        <p:cTn id="13" dur="1000" fill="hold"/>
                                        <p:tgtEl>
                                          <p:spTgt spid="26"/>
                                        </p:tgtEl>
                                        <p:attrNameLst>
                                          <p:attrName>ppt_w</p:attrName>
                                        </p:attrNameLst>
                                      </p:cBhvr>
                                      <p:tavLst>
                                        <p:tav tm="0">
                                          <p:val>
                                            <p:fltVal val="0"/>
                                          </p:val>
                                        </p:tav>
                                        <p:tav tm="100000">
                                          <p:val>
                                            <p:strVal val="#ppt_w"/>
                                          </p:val>
                                        </p:tav>
                                      </p:tavLst>
                                    </p:anim>
                                    <p:anim calcmode="lin" valueType="num">
                                      <p:cBhvr>
                                        <p:cTn id="14" dur="1000" fill="hold"/>
                                        <p:tgtEl>
                                          <p:spTgt spid="26"/>
                                        </p:tgtEl>
                                        <p:attrNameLst>
                                          <p:attrName>ppt_h</p:attrName>
                                        </p:attrNameLst>
                                      </p:cBhvr>
                                      <p:tavLst>
                                        <p:tav tm="0">
                                          <p:val>
                                            <p:fltVal val="0"/>
                                          </p:val>
                                        </p:tav>
                                        <p:tav tm="100000">
                                          <p:val>
                                            <p:strVal val="#ppt_h"/>
                                          </p:val>
                                        </p:tav>
                                      </p:tavLst>
                                    </p:anim>
                                    <p:anim calcmode="lin" valueType="num">
                                      <p:cBhvr>
                                        <p:cTn id="15" dur="1000" fill="hold"/>
                                        <p:tgtEl>
                                          <p:spTgt spid="26"/>
                                        </p:tgtEl>
                                        <p:attrNameLst>
                                          <p:attrName>style.rotation</p:attrName>
                                        </p:attrNameLst>
                                      </p:cBhvr>
                                      <p:tavLst>
                                        <p:tav tm="0">
                                          <p:val>
                                            <p:fltVal val="90"/>
                                          </p:val>
                                        </p:tav>
                                        <p:tav tm="100000">
                                          <p:val>
                                            <p:fltVal val="0"/>
                                          </p:val>
                                        </p:tav>
                                      </p:tavLst>
                                    </p:anim>
                                    <p:animEffect transition="in" filter="fade">
                                      <p:cBhvr>
                                        <p:cTn id="16" dur="1000"/>
                                        <p:tgtEl>
                                          <p:spTgt spid="26"/>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circle(in)">
                                      <p:cBhvr>
                                        <p:cTn id="21" dur="2000"/>
                                        <p:tgtEl>
                                          <p:spTgt spid="5"/>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33"/>
                                        </p:tgtEl>
                                        <p:attrNameLst>
                                          <p:attrName>style.visibility</p:attrName>
                                        </p:attrNameLst>
                                      </p:cBhvr>
                                      <p:to>
                                        <p:strVal val="visible"/>
                                      </p:to>
                                    </p:set>
                                    <p:animEffect transition="in" filter="circle(in)">
                                      <p:cBhvr>
                                        <p:cTn id="24" dur="2000"/>
                                        <p:tgtEl>
                                          <p:spTgt spid="33"/>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circle(in)">
                                      <p:cBhvr>
                                        <p:cTn id="27" dur="2000"/>
                                        <p:tgtEl>
                                          <p:spTgt spid="34"/>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46"/>
                                        </p:tgtEl>
                                        <p:attrNameLst>
                                          <p:attrName>style.visibility</p:attrName>
                                        </p:attrNameLst>
                                      </p:cBhvr>
                                      <p:to>
                                        <p:strVal val="visible"/>
                                      </p:to>
                                    </p:set>
                                    <p:animEffect transition="in" filter="circle(in)">
                                      <p:cBhvr>
                                        <p:cTn id="30" dur="2000"/>
                                        <p:tgtEl>
                                          <p:spTgt spid="46"/>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47"/>
                                        </p:tgtEl>
                                        <p:attrNameLst>
                                          <p:attrName>style.visibility</p:attrName>
                                        </p:attrNameLst>
                                      </p:cBhvr>
                                      <p:to>
                                        <p:strVal val="visible"/>
                                      </p:to>
                                    </p:set>
                                    <p:animEffect transition="in" filter="circle(in)">
                                      <p:cBhvr>
                                        <p:cTn id="33" dur="2000"/>
                                        <p:tgtEl>
                                          <p:spTgt spid="4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48"/>
                                        </p:tgtEl>
                                        <p:attrNameLst>
                                          <p:attrName>style.visibility</p:attrName>
                                        </p:attrNameLst>
                                      </p:cBhvr>
                                      <p:to>
                                        <p:strVal val="visible"/>
                                      </p:to>
                                    </p:set>
                                    <p:animEffect transition="in" filter="circle(in)">
                                      <p:cBhvr>
                                        <p:cTn id="36" dur="2000"/>
                                        <p:tgtEl>
                                          <p:spTgt spid="4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49"/>
                                        </p:tgtEl>
                                        <p:attrNameLst>
                                          <p:attrName>style.visibility</p:attrName>
                                        </p:attrNameLst>
                                      </p:cBhvr>
                                      <p:to>
                                        <p:strVal val="visible"/>
                                      </p:to>
                                    </p:set>
                                    <p:animEffect transition="in" filter="circle(in)">
                                      <p:cBhvr>
                                        <p:cTn id="39" dur="2000"/>
                                        <p:tgtEl>
                                          <p:spTgt spid="4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50"/>
                                        </p:tgtEl>
                                        <p:attrNameLst>
                                          <p:attrName>style.visibility</p:attrName>
                                        </p:attrNameLst>
                                      </p:cBhvr>
                                      <p:to>
                                        <p:strVal val="visible"/>
                                      </p:to>
                                    </p:set>
                                    <p:animEffect transition="in" filter="circle(in)">
                                      <p:cBhvr>
                                        <p:cTn id="42" dur="2000"/>
                                        <p:tgtEl>
                                          <p:spTgt spid="50"/>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circle(in)">
                                      <p:cBhvr>
                                        <p:cTn id="45" dur="2000"/>
                                        <p:tgtEl>
                                          <p:spTgt spid="51"/>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52"/>
                                        </p:tgtEl>
                                        <p:attrNameLst>
                                          <p:attrName>style.visibility</p:attrName>
                                        </p:attrNameLst>
                                      </p:cBhvr>
                                      <p:to>
                                        <p:strVal val="visible"/>
                                      </p:to>
                                    </p:set>
                                    <p:animEffect transition="in" filter="circle(in)">
                                      <p:cBhvr>
                                        <p:cTn id="48" dur="2000"/>
                                        <p:tgtEl>
                                          <p:spTgt spid="52"/>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circle(in)">
                                      <p:cBhvr>
                                        <p:cTn id="51" dur="2000"/>
                                        <p:tgtEl>
                                          <p:spTgt spid="53"/>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54"/>
                                        </p:tgtEl>
                                        <p:attrNameLst>
                                          <p:attrName>style.visibility</p:attrName>
                                        </p:attrNameLst>
                                      </p:cBhvr>
                                      <p:to>
                                        <p:strVal val="visible"/>
                                      </p:to>
                                    </p:set>
                                    <p:animEffect transition="in" filter="circle(in)">
                                      <p:cBhvr>
                                        <p:cTn id="54" dur="2000"/>
                                        <p:tgtEl>
                                          <p:spTgt spid="54"/>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55"/>
                                        </p:tgtEl>
                                        <p:attrNameLst>
                                          <p:attrName>style.visibility</p:attrName>
                                        </p:attrNameLst>
                                      </p:cBhvr>
                                      <p:to>
                                        <p:strVal val="visible"/>
                                      </p:to>
                                    </p:set>
                                    <p:animEffect transition="in" filter="circle(in)">
                                      <p:cBhvr>
                                        <p:cTn id="57" dur="2000"/>
                                        <p:tgtEl>
                                          <p:spTgt spid="55"/>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58"/>
                                        </p:tgtEl>
                                        <p:attrNameLst>
                                          <p:attrName>style.visibility</p:attrName>
                                        </p:attrNameLst>
                                      </p:cBhvr>
                                      <p:to>
                                        <p:strVal val="visible"/>
                                      </p:to>
                                    </p:set>
                                    <p:animEffect transition="in" filter="circle(in)">
                                      <p:cBhvr>
                                        <p:cTn id="60" dur="2000"/>
                                        <p:tgtEl>
                                          <p:spTgt spid="58"/>
                                        </p:tgtEl>
                                      </p:cBhvr>
                                    </p:animEffect>
                                  </p:childTnLst>
                                </p:cTn>
                              </p:par>
                              <p:par>
                                <p:cTn id="61" presetID="6" presetClass="entr" presetSubtype="16"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circle(in)">
                                      <p:cBhvr>
                                        <p:cTn id="63" dur="2000"/>
                                        <p:tgtEl>
                                          <p:spTgt spid="7"/>
                                        </p:tgtEl>
                                      </p:cBhvr>
                                    </p:animEffect>
                                  </p:childTnLst>
                                </p:cTn>
                              </p:par>
                              <p:par>
                                <p:cTn id="64" presetID="6" presetClass="entr" presetSubtype="16" fill="hold" nodeType="withEffect">
                                  <p:stCondLst>
                                    <p:cond delay="0"/>
                                  </p:stCondLst>
                                  <p:childTnLst>
                                    <p:set>
                                      <p:cBhvr>
                                        <p:cTn id="65" dur="1" fill="hold">
                                          <p:stCondLst>
                                            <p:cond delay="0"/>
                                          </p:stCondLst>
                                        </p:cTn>
                                        <p:tgtEl>
                                          <p:spTgt spid="9"/>
                                        </p:tgtEl>
                                        <p:attrNameLst>
                                          <p:attrName>style.visibility</p:attrName>
                                        </p:attrNameLst>
                                      </p:cBhvr>
                                      <p:to>
                                        <p:strVal val="visible"/>
                                      </p:to>
                                    </p:set>
                                    <p:animEffect transition="in" filter="circle(in)">
                                      <p:cBhvr>
                                        <p:cTn id="66" dur="2000"/>
                                        <p:tgtEl>
                                          <p:spTgt spid="9"/>
                                        </p:tgtEl>
                                      </p:cBhvr>
                                    </p:animEffect>
                                  </p:childTnLst>
                                </p:cTn>
                              </p:par>
                              <p:par>
                                <p:cTn id="67" presetID="6" presetClass="entr" presetSubtype="16" fill="hold" nodeType="with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circle(in)">
                                      <p:cBhvr>
                                        <p:cTn id="69" dur="2000"/>
                                        <p:tgtEl>
                                          <p:spTgt spid="11"/>
                                        </p:tgtEl>
                                      </p:cBhvr>
                                    </p:animEffect>
                                  </p:childTnLst>
                                </p:cTn>
                              </p:par>
                              <p:par>
                                <p:cTn id="70" presetID="6" presetClass="entr" presetSubtype="16" fill="hold" nodeType="withEffect">
                                  <p:stCondLst>
                                    <p:cond delay="0"/>
                                  </p:stCondLst>
                                  <p:childTnLst>
                                    <p:set>
                                      <p:cBhvr>
                                        <p:cTn id="71" dur="1" fill="hold">
                                          <p:stCondLst>
                                            <p:cond delay="0"/>
                                          </p:stCondLst>
                                        </p:cTn>
                                        <p:tgtEl>
                                          <p:spTgt spid="13"/>
                                        </p:tgtEl>
                                        <p:attrNameLst>
                                          <p:attrName>style.visibility</p:attrName>
                                        </p:attrNameLst>
                                      </p:cBhvr>
                                      <p:to>
                                        <p:strVal val="visible"/>
                                      </p:to>
                                    </p:set>
                                    <p:animEffect transition="in" filter="circle(in)">
                                      <p:cBhvr>
                                        <p:cTn id="72" dur="2000"/>
                                        <p:tgtEl>
                                          <p:spTgt spid="13"/>
                                        </p:tgtEl>
                                      </p:cBhvr>
                                    </p:animEffect>
                                  </p:childTnLst>
                                </p:cTn>
                              </p:par>
                              <p:par>
                                <p:cTn id="73" presetID="6" presetClass="entr" presetSubtype="16" fill="hold" nodeType="withEffect">
                                  <p:stCondLst>
                                    <p:cond delay="0"/>
                                  </p:stCondLst>
                                  <p:childTnLst>
                                    <p:set>
                                      <p:cBhvr>
                                        <p:cTn id="74" dur="1" fill="hold">
                                          <p:stCondLst>
                                            <p:cond delay="0"/>
                                          </p:stCondLst>
                                        </p:cTn>
                                        <p:tgtEl>
                                          <p:spTgt spid="15"/>
                                        </p:tgtEl>
                                        <p:attrNameLst>
                                          <p:attrName>style.visibility</p:attrName>
                                        </p:attrNameLst>
                                      </p:cBhvr>
                                      <p:to>
                                        <p:strVal val="visible"/>
                                      </p:to>
                                    </p:set>
                                    <p:animEffect transition="in" filter="circle(in)">
                                      <p:cBhvr>
                                        <p:cTn id="75" dur="2000"/>
                                        <p:tgtEl>
                                          <p:spTgt spid="15"/>
                                        </p:tgtEl>
                                      </p:cBhvr>
                                    </p:animEffect>
                                  </p:childTnLst>
                                </p:cTn>
                              </p:par>
                              <p:par>
                                <p:cTn id="76" presetID="6" presetClass="entr" presetSubtype="16" fill="hold" nodeType="withEffect">
                                  <p:stCondLst>
                                    <p:cond delay="0"/>
                                  </p:stCondLst>
                                  <p:childTnLst>
                                    <p:set>
                                      <p:cBhvr>
                                        <p:cTn id="77" dur="1" fill="hold">
                                          <p:stCondLst>
                                            <p:cond delay="0"/>
                                          </p:stCondLst>
                                        </p:cTn>
                                        <p:tgtEl>
                                          <p:spTgt spid="17"/>
                                        </p:tgtEl>
                                        <p:attrNameLst>
                                          <p:attrName>style.visibility</p:attrName>
                                        </p:attrNameLst>
                                      </p:cBhvr>
                                      <p:to>
                                        <p:strVal val="visible"/>
                                      </p:to>
                                    </p:set>
                                    <p:animEffect transition="in" filter="circle(in)">
                                      <p:cBhvr>
                                        <p:cTn id="78"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6" grpId="0"/>
      <p:bldP spid="5" grpId="0" animBg="1"/>
      <p:bldP spid="33" grpId="0" animBg="1"/>
      <p:bldP spid="34" grpId="0" animBg="1"/>
      <p:bldP spid="46" grpId="0" animBg="1"/>
      <p:bldP spid="47" grpId="0" animBg="1"/>
      <p:bldP spid="48" grpId="0" animBg="1"/>
      <p:bldP spid="49" grpId="0" animBg="1"/>
      <p:bldP spid="50" grpId="0"/>
      <p:bldP spid="51" grpId="0"/>
      <p:bldP spid="52" grpId="0"/>
      <p:bldP spid="53" grpId="0"/>
      <p:bldP spid="54" grpId="0"/>
      <p:bldP spid="55" grpId="0"/>
      <p:bldP spid="5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72"/>
        <p:cNvGrpSpPr/>
        <p:nvPr/>
      </p:nvGrpSpPr>
      <p:grpSpPr>
        <a:xfrm>
          <a:off x="0" y="0"/>
          <a:ext cx="0" cy="0"/>
          <a:chOff x="0" y="0"/>
          <a:chExt cx="0" cy="0"/>
        </a:xfrm>
      </p:grpSpPr>
      <p:pic>
        <p:nvPicPr>
          <p:cNvPr id="177" name="Google Shape;177;p21"/>
          <p:cNvPicPr preferRelativeResize="0"/>
          <p:nvPr/>
        </p:nvPicPr>
        <p:blipFill rotWithShape="1">
          <a:blip r:embed="rId3">
            <a:alphaModFix/>
          </a:blip>
          <a:srcRect l="4523" t="348" r="44644" b="22264"/>
          <a:stretch/>
        </p:blipFill>
        <p:spPr>
          <a:xfrm rot="136920">
            <a:off x="673850" y="575431"/>
            <a:ext cx="2332636" cy="355145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7" name="Rectangle 6">
            <a:extLst>
              <a:ext uri="{FF2B5EF4-FFF2-40B4-BE49-F238E27FC236}">
                <a16:creationId xmlns:a16="http://schemas.microsoft.com/office/drawing/2014/main" xmlns="" id="{FDF8D1F2-F209-4D9A-9D22-17674817170A}"/>
              </a:ext>
            </a:extLst>
          </p:cNvPr>
          <p:cNvSpPr/>
          <p:nvPr/>
        </p:nvSpPr>
        <p:spPr>
          <a:xfrm>
            <a:off x="1182875" y="1269547"/>
            <a:ext cx="11166799" cy="461665"/>
          </a:xfrm>
          <a:prstGeom prst="rect">
            <a:avLst/>
          </a:prstGeom>
        </p:spPr>
        <p:txBody>
          <a:bodyPr wrap="square">
            <a:spAutoFit/>
          </a:bodyPr>
          <a:lstStyle/>
          <a:p>
            <a:pPr algn="ctr"/>
            <a:r>
              <a:rPr lang="en" sz="2400" b="1" dirty="0">
                <a:solidFill>
                  <a:srgbClr val="800000"/>
                </a:solidFill>
              </a:rPr>
              <a:t>1.2.1. Đối tượng nghiên cứu của Kinh tế chính trị Mác - Lênin </a:t>
            </a:r>
            <a:endParaRPr lang="en-US" sz="2400" b="1" dirty="0">
              <a:solidFill>
                <a:srgbClr val="800000"/>
              </a:solidFill>
            </a:endParaRPr>
          </a:p>
        </p:txBody>
      </p:sp>
      <p:sp>
        <p:nvSpPr>
          <p:cNvPr id="14" name="Rectangle 13">
            <a:extLst>
              <a:ext uri="{FF2B5EF4-FFF2-40B4-BE49-F238E27FC236}">
                <a16:creationId xmlns:a16="http://schemas.microsoft.com/office/drawing/2014/main" xmlns="" id="{EDD43A26-7D06-4E20-B268-6B3181C730C8}"/>
              </a:ext>
            </a:extLst>
          </p:cNvPr>
          <p:cNvSpPr/>
          <p:nvPr/>
        </p:nvSpPr>
        <p:spPr>
          <a:xfrm>
            <a:off x="3506713" y="1786353"/>
            <a:ext cx="7374135" cy="461665"/>
          </a:xfrm>
          <a:prstGeom prst="rect">
            <a:avLst/>
          </a:prstGeom>
        </p:spPr>
        <p:txBody>
          <a:bodyPr wrap="none">
            <a:spAutoFit/>
          </a:bodyPr>
          <a:lstStyle/>
          <a:p>
            <a:r>
              <a:rPr lang="en-US" sz="2400" b="1" dirty="0">
                <a:solidFill>
                  <a:srgbClr val="555555"/>
                </a:solidFill>
                <a:latin typeface="arial" panose="020B0604020202020204" pitchFamily="34" charset="0"/>
              </a:rPr>
              <a:t> </a:t>
            </a:r>
            <a:r>
              <a:rPr lang="en-US" sz="2400" b="1" dirty="0" err="1">
                <a:solidFill>
                  <a:srgbClr val="555555"/>
                </a:solidFill>
                <a:latin typeface="arial" panose="020B0604020202020204" pitchFamily="34" charset="0"/>
              </a:rPr>
              <a:t>Phân</a:t>
            </a:r>
            <a:r>
              <a:rPr lang="en-US" sz="2400" b="1" dirty="0">
                <a:solidFill>
                  <a:srgbClr val="555555"/>
                </a:solidFill>
                <a:latin typeface="arial" panose="020B0604020202020204" pitchFamily="34" charset="0"/>
              </a:rPr>
              <a:t> </a:t>
            </a:r>
            <a:r>
              <a:rPr lang="en-US" sz="2400" b="1" dirty="0" err="1">
                <a:solidFill>
                  <a:srgbClr val="555555"/>
                </a:solidFill>
                <a:latin typeface="arial" panose="020B0604020202020204" pitchFamily="34" charset="0"/>
              </a:rPr>
              <a:t>biệt</a:t>
            </a:r>
            <a:r>
              <a:rPr lang="en-US" sz="2400" b="1" dirty="0">
                <a:solidFill>
                  <a:srgbClr val="555555"/>
                </a:solidFill>
                <a:latin typeface="arial" panose="020B0604020202020204" pitchFamily="34" charset="0"/>
              </a:rPr>
              <a:t> </a:t>
            </a:r>
            <a:r>
              <a:rPr lang="en-US" sz="2400" b="1" dirty="0" err="1">
                <a:solidFill>
                  <a:srgbClr val="555555"/>
                </a:solidFill>
                <a:latin typeface="arial" panose="020B0604020202020204" pitchFamily="34" charset="0"/>
              </a:rPr>
              <a:t>quy</a:t>
            </a:r>
            <a:r>
              <a:rPr lang="en-US" sz="2400" b="1" dirty="0">
                <a:solidFill>
                  <a:srgbClr val="555555"/>
                </a:solidFill>
                <a:latin typeface="arial" panose="020B0604020202020204" pitchFamily="34" charset="0"/>
              </a:rPr>
              <a:t> </a:t>
            </a:r>
            <a:r>
              <a:rPr lang="en-US" sz="2400" b="1" dirty="0" err="1">
                <a:solidFill>
                  <a:srgbClr val="555555"/>
                </a:solidFill>
                <a:latin typeface="arial" panose="020B0604020202020204" pitchFamily="34" charset="0"/>
              </a:rPr>
              <a:t>luật</a:t>
            </a:r>
            <a:r>
              <a:rPr lang="en-US" sz="2400" b="1" dirty="0">
                <a:solidFill>
                  <a:srgbClr val="555555"/>
                </a:solidFill>
                <a:latin typeface="arial" panose="020B0604020202020204" pitchFamily="34" charset="0"/>
              </a:rPr>
              <a:t> </a:t>
            </a:r>
            <a:r>
              <a:rPr lang="en-US" sz="2400" b="1" dirty="0" err="1">
                <a:solidFill>
                  <a:srgbClr val="555555"/>
                </a:solidFill>
                <a:latin typeface="arial" panose="020B0604020202020204" pitchFamily="34" charset="0"/>
              </a:rPr>
              <a:t>kinh</a:t>
            </a:r>
            <a:r>
              <a:rPr lang="en-US" sz="2400" b="1" dirty="0">
                <a:solidFill>
                  <a:srgbClr val="555555"/>
                </a:solidFill>
                <a:latin typeface="arial" panose="020B0604020202020204" pitchFamily="34" charset="0"/>
              </a:rPr>
              <a:t> </a:t>
            </a:r>
            <a:r>
              <a:rPr lang="en-US" sz="2400" b="1" dirty="0" err="1">
                <a:solidFill>
                  <a:srgbClr val="555555"/>
                </a:solidFill>
                <a:latin typeface="arial" panose="020B0604020202020204" pitchFamily="34" charset="0"/>
              </a:rPr>
              <a:t>tế</a:t>
            </a:r>
            <a:r>
              <a:rPr lang="en-US" sz="2400" b="1" dirty="0">
                <a:solidFill>
                  <a:srgbClr val="555555"/>
                </a:solidFill>
                <a:latin typeface="arial" panose="020B0604020202020204" pitchFamily="34" charset="0"/>
              </a:rPr>
              <a:t> </a:t>
            </a:r>
            <a:r>
              <a:rPr lang="en-US" sz="2400" b="1" dirty="0" err="1">
                <a:solidFill>
                  <a:srgbClr val="555555"/>
                </a:solidFill>
                <a:latin typeface="arial" panose="020B0604020202020204" pitchFamily="34" charset="0"/>
              </a:rPr>
              <a:t>và</a:t>
            </a:r>
            <a:r>
              <a:rPr lang="en-US" sz="2400" b="1" dirty="0">
                <a:solidFill>
                  <a:srgbClr val="555555"/>
                </a:solidFill>
                <a:latin typeface="arial" panose="020B0604020202020204" pitchFamily="34" charset="0"/>
              </a:rPr>
              <a:t> </a:t>
            </a:r>
            <a:r>
              <a:rPr lang="en-US" sz="2400" b="1" dirty="0" err="1">
                <a:solidFill>
                  <a:srgbClr val="555555"/>
                </a:solidFill>
                <a:latin typeface="arial" panose="020B0604020202020204" pitchFamily="34" charset="0"/>
              </a:rPr>
              <a:t>chính</a:t>
            </a:r>
            <a:r>
              <a:rPr lang="en-US" sz="2400" b="1" dirty="0">
                <a:solidFill>
                  <a:srgbClr val="555555"/>
                </a:solidFill>
                <a:latin typeface="arial" panose="020B0604020202020204" pitchFamily="34" charset="0"/>
              </a:rPr>
              <a:t> </a:t>
            </a:r>
            <a:r>
              <a:rPr lang="en-US" sz="2400" b="1" dirty="0" err="1">
                <a:solidFill>
                  <a:srgbClr val="555555"/>
                </a:solidFill>
                <a:latin typeface="arial" panose="020B0604020202020204" pitchFamily="34" charset="0"/>
              </a:rPr>
              <a:t>sách</a:t>
            </a:r>
            <a:r>
              <a:rPr lang="en-US" sz="2400" b="1" dirty="0">
                <a:solidFill>
                  <a:srgbClr val="555555"/>
                </a:solidFill>
                <a:latin typeface="arial" panose="020B0604020202020204" pitchFamily="34" charset="0"/>
              </a:rPr>
              <a:t> </a:t>
            </a:r>
            <a:r>
              <a:rPr lang="en-US" sz="2400" b="1" dirty="0" err="1">
                <a:solidFill>
                  <a:srgbClr val="555555"/>
                </a:solidFill>
                <a:latin typeface="arial" panose="020B0604020202020204" pitchFamily="34" charset="0"/>
              </a:rPr>
              <a:t>kinh</a:t>
            </a:r>
            <a:r>
              <a:rPr lang="en-US" sz="2400" b="1" dirty="0">
                <a:solidFill>
                  <a:srgbClr val="555555"/>
                </a:solidFill>
                <a:latin typeface="arial" panose="020B0604020202020204" pitchFamily="34" charset="0"/>
              </a:rPr>
              <a:t> </a:t>
            </a:r>
            <a:r>
              <a:rPr lang="en-US" sz="2400" b="1" dirty="0" err="1">
                <a:solidFill>
                  <a:srgbClr val="555555"/>
                </a:solidFill>
                <a:latin typeface="arial" panose="020B0604020202020204" pitchFamily="34" charset="0"/>
              </a:rPr>
              <a:t>tế</a:t>
            </a:r>
            <a:r>
              <a:rPr lang="en-US" sz="2400" b="1" dirty="0">
                <a:solidFill>
                  <a:srgbClr val="555555"/>
                </a:solidFill>
                <a:latin typeface="arial" panose="020B0604020202020204" pitchFamily="34" charset="0"/>
              </a:rPr>
              <a:t>?</a:t>
            </a:r>
            <a:endParaRPr lang="en-US" sz="2400" b="1" dirty="0"/>
          </a:p>
        </p:txBody>
      </p:sp>
      <p:graphicFrame>
        <p:nvGraphicFramePr>
          <p:cNvPr id="15" name="Table 2">
            <a:extLst>
              <a:ext uri="{FF2B5EF4-FFF2-40B4-BE49-F238E27FC236}">
                <a16:creationId xmlns:a16="http://schemas.microsoft.com/office/drawing/2014/main" xmlns="" id="{BFDBFD5C-AB4A-4584-A2C6-8F0FC9DADCB4}"/>
              </a:ext>
            </a:extLst>
          </p:cNvPr>
          <p:cNvGraphicFramePr>
            <a:graphicFrameLocks noGrp="1"/>
          </p:cNvGraphicFramePr>
          <p:nvPr>
            <p:extLst>
              <p:ext uri="{D42A27DB-BD31-4B8C-83A1-F6EECF244321}">
                <p14:modId xmlns:p14="http://schemas.microsoft.com/office/powerpoint/2010/main" val="3831150187"/>
              </p:ext>
            </p:extLst>
          </p:nvPr>
        </p:nvGraphicFramePr>
        <p:xfrm>
          <a:off x="4966265" y="2231943"/>
          <a:ext cx="6823334" cy="4469604"/>
        </p:xfrm>
        <a:graphic>
          <a:graphicData uri="http://schemas.openxmlformats.org/drawingml/2006/table">
            <a:tbl>
              <a:tblPr firstRow="1" bandRow="1">
                <a:tableStyleId>{5C22544A-7EE6-4342-B048-85BDC9FD1C3A}</a:tableStyleId>
              </a:tblPr>
              <a:tblGrid>
                <a:gridCol w="3411667">
                  <a:extLst>
                    <a:ext uri="{9D8B030D-6E8A-4147-A177-3AD203B41FA5}">
                      <a16:colId xmlns:a16="http://schemas.microsoft.com/office/drawing/2014/main" xmlns="" val="3431408148"/>
                    </a:ext>
                  </a:extLst>
                </a:gridCol>
                <a:gridCol w="3411667">
                  <a:extLst>
                    <a:ext uri="{9D8B030D-6E8A-4147-A177-3AD203B41FA5}">
                      <a16:colId xmlns:a16="http://schemas.microsoft.com/office/drawing/2014/main" xmlns="" val="29819885"/>
                    </a:ext>
                  </a:extLst>
                </a:gridCol>
              </a:tblGrid>
              <a:tr h="974436">
                <a:tc>
                  <a:txBody>
                    <a:bodyPr/>
                    <a:lstStyle/>
                    <a:p>
                      <a:endParaRPr lang="en-US" sz="2000" dirty="0">
                        <a:solidFill>
                          <a:schemeClr val="bg1"/>
                        </a:solidFill>
                      </a:endParaRPr>
                    </a:p>
                  </a:txBody>
                  <a:tcPr/>
                </a:tc>
                <a:tc>
                  <a:txBody>
                    <a:bodyPr/>
                    <a:lstStyle/>
                    <a:p>
                      <a:endParaRPr lang="en-US" sz="2000" dirty="0">
                        <a:solidFill>
                          <a:schemeClr val="bg1"/>
                        </a:solidFill>
                      </a:endParaRPr>
                    </a:p>
                  </a:txBody>
                  <a:tcPr/>
                </a:tc>
                <a:extLst>
                  <a:ext uri="{0D108BD9-81ED-4DB2-BD59-A6C34878D82A}">
                    <a16:rowId xmlns:a16="http://schemas.microsoft.com/office/drawing/2014/main" xmlns="" val="4041766956"/>
                  </a:ext>
                </a:extLst>
              </a:tr>
              <a:tr h="1846464">
                <a:tc>
                  <a:txBody>
                    <a:bodyPr/>
                    <a:lstStyle/>
                    <a:p>
                      <a:endParaRPr lang="en-US" dirty="0"/>
                    </a:p>
                  </a:txBody>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en-US" altLang="en-US" sz="2000" b="1" i="0" u="none" strike="noStrike" cap="none" dirty="0">
                        <a:solidFill>
                          <a:srgbClr val="0033CC"/>
                        </a:solidFill>
                        <a:latin typeface="+mn-lt"/>
                        <a:ea typeface="+mn-ea"/>
                        <a:cs typeface="Times New Roman" panose="02020603050405020304" pitchFamily="18" charset="0"/>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altLang="en-US" sz="2000" b="1" i="0" u="none" strike="noStrike" cap="none" dirty="0">
                          <a:solidFill>
                            <a:srgbClr val="0033CC"/>
                          </a:solidFill>
                          <a:latin typeface="+mn-lt"/>
                          <a:ea typeface="+mn-ea"/>
                          <a:cs typeface="Times New Roman" panose="02020603050405020304" pitchFamily="18" charset="0"/>
                          <a:sym typeface="Arial"/>
                        </a:rPr>
                        <a:t> - </a:t>
                      </a:r>
                      <a:r>
                        <a:rPr lang="en-US" altLang="en-US" sz="2000" b="1" i="0" u="none" strike="noStrike" cap="none" dirty="0" err="1">
                          <a:solidFill>
                            <a:srgbClr val="0033CC"/>
                          </a:solidFill>
                          <a:latin typeface="+mn-lt"/>
                          <a:ea typeface="+mn-ea"/>
                          <a:cs typeface="Times New Roman" panose="02020603050405020304" pitchFamily="18" charset="0"/>
                          <a:sym typeface="Arial"/>
                        </a:rPr>
                        <a:t>Là</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sản</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phẩm</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của</a:t>
                      </a:r>
                      <a:r>
                        <a:rPr lang="en-US" altLang="en-US" sz="2000" b="1" i="0" u="none" strike="noStrike" cap="none" dirty="0">
                          <a:solidFill>
                            <a:srgbClr val="0033CC"/>
                          </a:solidFill>
                          <a:latin typeface="+mn-lt"/>
                          <a:ea typeface="+mn-ea"/>
                          <a:cs typeface="Times New Roman" panose="02020603050405020304" pitchFamily="18" charset="0"/>
                          <a:sym typeface="Arial"/>
                        </a:rPr>
                        <a:t> con </a:t>
                      </a:r>
                      <a:r>
                        <a:rPr lang="en-US" altLang="en-US" sz="2000" b="1" i="0" u="none" strike="noStrike" cap="none" dirty="0" err="1">
                          <a:solidFill>
                            <a:srgbClr val="0033CC"/>
                          </a:solidFill>
                          <a:latin typeface="+mn-lt"/>
                          <a:ea typeface="+mn-ea"/>
                          <a:cs typeface="Times New Roman" panose="02020603050405020304" pitchFamily="18" charset="0"/>
                          <a:sym typeface="Arial"/>
                        </a:rPr>
                        <a:t>người</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được</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hình</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thành</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trên</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cơ</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sở</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vận</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dụng</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các</a:t>
                      </a:r>
                      <a:r>
                        <a:rPr lang="en-US" altLang="en-US" sz="2000" b="0" i="0" u="none" strike="noStrike" cap="none" dirty="0">
                          <a:solidFill>
                            <a:srgbClr val="0033CC"/>
                          </a:solidFill>
                          <a:latin typeface="+mn-lt"/>
                          <a:ea typeface="+mn-ea"/>
                          <a:cs typeface="Times New Roman" panose="02020603050405020304" pitchFamily="18" charset="0"/>
                          <a:sym typeface="Arial"/>
                        </a:rPr>
                        <a:t> QLKT.</a:t>
                      </a:r>
                    </a:p>
                    <a:p>
                      <a:endParaRPr lang="en-US" dirty="0"/>
                    </a:p>
                  </a:txBody>
                  <a:tcPr/>
                </a:tc>
                <a:extLst>
                  <a:ext uri="{0D108BD9-81ED-4DB2-BD59-A6C34878D82A}">
                    <a16:rowId xmlns:a16="http://schemas.microsoft.com/office/drawing/2014/main" xmlns="" val="2602019412"/>
                  </a:ext>
                </a:extLst>
              </a:tr>
              <a:tr h="1591442">
                <a:tc>
                  <a:txBody>
                    <a:bodyPr/>
                    <a:lstStyle/>
                    <a:p>
                      <a:endParaRPr lang="en-US" dirty="0"/>
                    </a:p>
                  </a:txBody>
                  <a:tcPr/>
                </a:tc>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en-US" altLang="en-US" sz="2000" b="0" i="0" u="none" strike="noStrike" cap="none" dirty="0">
                        <a:solidFill>
                          <a:srgbClr val="0033CC"/>
                        </a:solidFill>
                        <a:latin typeface="+mn-lt"/>
                        <a:ea typeface="+mn-ea"/>
                        <a:cs typeface="Times New Roman" panose="02020603050405020304" pitchFamily="18" charset="0"/>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altLang="en-US" sz="2000" b="0" i="0" u="none" strike="noStrike" cap="none" dirty="0">
                          <a:solidFill>
                            <a:srgbClr val="0033CC"/>
                          </a:solidFill>
                          <a:latin typeface="+mn-lt"/>
                          <a:ea typeface="+mn-ea"/>
                          <a:cs typeface="Times New Roman" panose="02020603050405020304" pitchFamily="18" charset="0"/>
                          <a:sym typeface="Arial"/>
                        </a:rPr>
                        <a:t>- Con </a:t>
                      </a:r>
                      <a:r>
                        <a:rPr lang="en-US" altLang="en-US" sz="2000" b="0" i="0" u="none" strike="noStrike" cap="none" dirty="0" err="1">
                          <a:solidFill>
                            <a:srgbClr val="0033CC"/>
                          </a:solidFill>
                          <a:latin typeface="+mn-lt"/>
                          <a:ea typeface="+mn-ea"/>
                          <a:cs typeface="Times New Roman" panose="02020603050405020304" pitchFamily="18" charset="0"/>
                          <a:sym typeface="Arial"/>
                        </a:rPr>
                        <a:t>người</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có</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thể</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thay</a:t>
                      </a:r>
                      <a:r>
                        <a:rPr lang="en-US" altLang="en-US" sz="2000" b="1" i="0" u="none" strike="noStrike" cap="none" dirty="0">
                          <a:solidFill>
                            <a:srgbClr val="0033CC"/>
                          </a:solidFill>
                          <a:latin typeface="+mn-lt"/>
                          <a:ea typeface="+mn-ea"/>
                          <a:cs typeface="Times New Roman" panose="02020603050405020304" pitchFamily="18" charset="0"/>
                          <a:sym typeface="Arial"/>
                        </a:rPr>
                        <a:t> </a:t>
                      </a:r>
                      <a:r>
                        <a:rPr lang="en-US" altLang="en-US" sz="2000" b="1" i="0" u="none" strike="noStrike" cap="none" dirty="0" err="1">
                          <a:solidFill>
                            <a:srgbClr val="0033CC"/>
                          </a:solidFill>
                          <a:latin typeface="+mn-lt"/>
                          <a:ea typeface="+mn-ea"/>
                          <a:cs typeface="Times New Roman" panose="02020603050405020304" pitchFamily="18" charset="0"/>
                          <a:sym typeface="Arial"/>
                        </a:rPr>
                        <a:t>đổi</a:t>
                      </a:r>
                      <a:r>
                        <a:rPr lang="en-US" altLang="en-US" sz="2000" b="1" i="0" u="none" strike="noStrike" cap="none" dirty="0">
                          <a:solidFill>
                            <a:srgbClr val="0033CC"/>
                          </a:solidFill>
                          <a:latin typeface="+mn-lt"/>
                          <a:ea typeface="+mn-ea"/>
                          <a:cs typeface="Times New Roman" panose="02020603050405020304" pitchFamily="18" charset="0"/>
                          <a:sym typeface="Arial"/>
                        </a:rPr>
                        <a:t> CSKT </a:t>
                      </a:r>
                      <a:r>
                        <a:rPr lang="en-US" altLang="en-US" sz="2000" b="0" i="0" u="none" strike="noStrike" cap="none" dirty="0" err="1">
                          <a:solidFill>
                            <a:srgbClr val="0033CC"/>
                          </a:solidFill>
                          <a:latin typeface="+mn-lt"/>
                          <a:ea typeface="+mn-ea"/>
                          <a:cs typeface="Times New Roman" panose="02020603050405020304" pitchFamily="18" charset="0"/>
                          <a:sym typeface="Arial"/>
                        </a:rPr>
                        <a:t>cho</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phù</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hợp</a:t>
                      </a:r>
                      <a:r>
                        <a:rPr lang="en-US" altLang="en-US" sz="2000" b="0" i="0" u="none" strike="noStrike" cap="none" dirty="0">
                          <a:solidFill>
                            <a:srgbClr val="0033CC"/>
                          </a:solidFill>
                          <a:latin typeface="+mn-lt"/>
                          <a:ea typeface="+mn-ea"/>
                          <a:cs typeface="Times New Roman" panose="02020603050405020304" pitchFamily="18" charset="0"/>
                          <a:sym typeface="Arial"/>
                        </a:rPr>
                        <a:t> </a:t>
                      </a:r>
                      <a:r>
                        <a:rPr lang="en-US" altLang="en-US" sz="2000" b="0" i="0" u="none" strike="noStrike" cap="none" dirty="0" err="1">
                          <a:solidFill>
                            <a:srgbClr val="0033CC"/>
                          </a:solidFill>
                          <a:latin typeface="+mn-lt"/>
                          <a:ea typeface="+mn-ea"/>
                          <a:cs typeface="Times New Roman" panose="02020603050405020304" pitchFamily="18" charset="0"/>
                          <a:sym typeface="Arial"/>
                        </a:rPr>
                        <a:t>với</a:t>
                      </a:r>
                      <a:r>
                        <a:rPr lang="en-US" altLang="en-US" sz="2000" b="0" i="0" u="none" strike="noStrike" cap="none" dirty="0">
                          <a:solidFill>
                            <a:srgbClr val="0033CC"/>
                          </a:solidFill>
                          <a:latin typeface="+mn-lt"/>
                          <a:ea typeface="+mn-ea"/>
                          <a:cs typeface="Times New Roman" panose="02020603050405020304" pitchFamily="18" charset="0"/>
                          <a:sym typeface="Arial"/>
                        </a:rPr>
                        <a:t> QLKT.</a:t>
                      </a:r>
                    </a:p>
                    <a:p>
                      <a:endParaRPr lang="en-US" dirty="0"/>
                    </a:p>
                  </a:txBody>
                  <a:tcPr/>
                </a:tc>
                <a:extLst>
                  <a:ext uri="{0D108BD9-81ED-4DB2-BD59-A6C34878D82A}">
                    <a16:rowId xmlns:a16="http://schemas.microsoft.com/office/drawing/2014/main" xmlns="" val="407841080"/>
                  </a:ext>
                </a:extLst>
              </a:tr>
            </a:tbl>
          </a:graphicData>
        </a:graphic>
      </p:graphicFrame>
      <p:sp>
        <p:nvSpPr>
          <p:cNvPr id="17" name="Rectangle 1">
            <a:extLst>
              <a:ext uri="{FF2B5EF4-FFF2-40B4-BE49-F238E27FC236}">
                <a16:creationId xmlns:a16="http://schemas.microsoft.com/office/drawing/2014/main" xmlns="" id="{8038DCFE-57AE-4974-B010-2526F2C312DA}"/>
              </a:ext>
            </a:extLst>
          </p:cNvPr>
          <p:cNvSpPr>
            <a:spLocks noChangeArrowheads="1"/>
          </p:cNvSpPr>
          <p:nvPr/>
        </p:nvSpPr>
        <p:spPr bwMode="auto">
          <a:xfrm>
            <a:off x="5181950" y="2431998"/>
            <a:ext cx="31686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000" b="1" dirty="0">
                <a:solidFill>
                  <a:schemeClr val="bg1"/>
                </a:solidFill>
                <a:latin typeface="+mj-lt"/>
                <a:cs typeface="Times New Roman" panose="02020603050405020304" pitchFamily="18" charset="0"/>
              </a:rPr>
              <a:t>QUY LUẬT KINH TẾ</a:t>
            </a:r>
          </a:p>
        </p:txBody>
      </p:sp>
      <p:sp>
        <p:nvSpPr>
          <p:cNvPr id="18" name="Rectangle 2">
            <a:extLst>
              <a:ext uri="{FF2B5EF4-FFF2-40B4-BE49-F238E27FC236}">
                <a16:creationId xmlns:a16="http://schemas.microsoft.com/office/drawing/2014/main" xmlns="" id="{76160F36-BB65-4AC8-9381-9D47B28DBF1E}"/>
              </a:ext>
            </a:extLst>
          </p:cNvPr>
          <p:cNvSpPr>
            <a:spLocks noChangeArrowheads="1"/>
          </p:cNvSpPr>
          <p:nvPr/>
        </p:nvSpPr>
        <p:spPr bwMode="auto">
          <a:xfrm>
            <a:off x="8566285" y="2431998"/>
            <a:ext cx="28969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eaLnBrk="0" fontAlgn="base" hangingPunct="0">
              <a:spcBef>
                <a:spcPct val="0"/>
              </a:spcBef>
              <a:spcAft>
                <a:spcPct val="0"/>
              </a:spcAft>
              <a:buClrTx/>
              <a:buNone/>
            </a:pPr>
            <a:r>
              <a:rPr lang="en-US" altLang="en-US" sz="2000" b="1" dirty="0">
                <a:solidFill>
                  <a:schemeClr val="bg1"/>
                </a:solidFill>
                <a:latin typeface="+mj-lt"/>
                <a:cs typeface="Times New Roman" panose="02020603050405020304" pitchFamily="18" charset="0"/>
              </a:rPr>
              <a:t>CHÍNH SÁCH KINH TẾ</a:t>
            </a:r>
          </a:p>
        </p:txBody>
      </p:sp>
      <p:sp>
        <p:nvSpPr>
          <p:cNvPr id="9" name="Rectangle 8">
            <a:extLst>
              <a:ext uri="{FF2B5EF4-FFF2-40B4-BE49-F238E27FC236}">
                <a16:creationId xmlns:a16="http://schemas.microsoft.com/office/drawing/2014/main" xmlns="" id="{D9698375-8EC3-4E8F-B829-46DF0FCEB929}"/>
              </a:ext>
            </a:extLst>
          </p:cNvPr>
          <p:cNvSpPr/>
          <p:nvPr/>
        </p:nvSpPr>
        <p:spPr>
          <a:xfrm>
            <a:off x="5181950" y="3217624"/>
            <a:ext cx="3168650" cy="1323439"/>
          </a:xfrm>
          <a:prstGeom prst="rect">
            <a:avLst/>
          </a:prstGeom>
        </p:spPr>
        <p:txBody>
          <a:bodyPr wrap="square">
            <a:spAutoFit/>
          </a:bodyPr>
          <a:lstStyle/>
          <a:p>
            <a:pPr algn="just" defTabSz="914400" eaLnBrk="0" fontAlgn="base" hangingPunct="0">
              <a:spcBef>
                <a:spcPct val="0"/>
              </a:spcBef>
              <a:spcAft>
                <a:spcPct val="0"/>
              </a:spcAft>
              <a:buClrTx/>
              <a:buFontTx/>
              <a:buChar char="-"/>
            </a:pP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Tồn</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tại</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khách</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quan</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không</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phụ</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thuộc</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vào</a:t>
            </a:r>
            <a:r>
              <a:rPr lang="en-US" altLang="en-US" sz="2000" dirty="0">
                <a:solidFill>
                  <a:srgbClr val="0033CC"/>
                </a:solidFill>
                <a:cs typeface="Times New Roman" panose="02020603050405020304" pitchFamily="18" charset="0"/>
              </a:rPr>
              <a:t> ý </a:t>
            </a:r>
            <a:r>
              <a:rPr lang="en-US" altLang="en-US" sz="2000" dirty="0" err="1">
                <a:solidFill>
                  <a:srgbClr val="0033CC"/>
                </a:solidFill>
                <a:cs typeface="Times New Roman" panose="02020603050405020304" pitchFamily="18" charset="0"/>
              </a:rPr>
              <a:t>muốn</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chủ</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quan</a:t>
            </a:r>
            <a:r>
              <a:rPr lang="en-US" altLang="en-US" sz="2000" dirty="0">
                <a:solidFill>
                  <a:srgbClr val="0033CC"/>
                </a:solidFill>
                <a:cs typeface="Times New Roman" panose="02020603050405020304" pitchFamily="18" charset="0"/>
              </a:rPr>
              <a:t> </a:t>
            </a:r>
            <a:r>
              <a:rPr lang="en-US" altLang="en-US" sz="2000" dirty="0" err="1">
                <a:solidFill>
                  <a:srgbClr val="0033CC"/>
                </a:solidFill>
                <a:cs typeface="Times New Roman" panose="02020603050405020304" pitchFamily="18" charset="0"/>
              </a:rPr>
              <a:t>của</a:t>
            </a:r>
            <a:r>
              <a:rPr lang="en-US" altLang="en-US" sz="2000" dirty="0">
                <a:solidFill>
                  <a:srgbClr val="0033CC"/>
                </a:solidFill>
                <a:cs typeface="Times New Roman" panose="02020603050405020304" pitchFamily="18" charset="0"/>
              </a:rPr>
              <a:t> con </a:t>
            </a:r>
            <a:r>
              <a:rPr lang="en-US" altLang="en-US" sz="2000" dirty="0" err="1">
                <a:solidFill>
                  <a:srgbClr val="0033CC"/>
                </a:solidFill>
                <a:cs typeface="Times New Roman" panose="02020603050405020304" pitchFamily="18" charset="0"/>
              </a:rPr>
              <a:t>người</a:t>
            </a:r>
            <a:r>
              <a:rPr lang="en-US" altLang="en-US" sz="2000" dirty="0">
                <a:solidFill>
                  <a:srgbClr val="0033CC"/>
                </a:solidFill>
                <a:cs typeface="Times New Roman" panose="02020603050405020304" pitchFamily="18" charset="0"/>
              </a:rPr>
              <a:t>.</a:t>
            </a:r>
          </a:p>
        </p:txBody>
      </p:sp>
      <p:sp>
        <p:nvSpPr>
          <p:cNvPr id="10" name="Rectangle 9">
            <a:extLst>
              <a:ext uri="{FF2B5EF4-FFF2-40B4-BE49-F238E27FC236}">
                <a16:creationId xmlns:a16="http://schemas.microsoft.com/office/drawing/2014/main" xmlns="" id="{AE0021E4-30B4-475C-BA80-8322ADD3DC60}"/>
              </a:ext>
            </a:extLst>
          </p:cNvPr>
          <p:cNvSpPr/>
          <p:nvPr/>
        </p:nvSpPr>
        <p:spPr>
          <a:xfrm>
            <a:off x="5118664" y="5015590"/>
            <a:ext cx="3159014" cy="707886"/>
          </a:xfrm>
          <a:prstGeom prst="rect">
            <a:avLst/>
          </a:prstGeom>
        </p:spPr>
        <p:txBody>
          <a:bodyPr wrap="square">
            <a:spAutoFit/>
          </a:bodyPr>
          <a:lstStyle/>
          <a:p>
            <a:pPr algn="just" defTabSz="914400" eaLnBrk="0" fontAlgn="base" hangingPunct="0">
              <a:spcBef>
                <a:spcPct val="0"/>
              </a:spcBef>
              <a:spcAft>
                <a:spcPct val="0"/>
              </a:spcAft>
              <a:buClrTx/>
              <a:buFontTx/>
              <a:buChar char="-"/>
            </a:pPr>
            <a:r>
              <a:rPr lang="en-US" altLang="en-US" dirty="0">
                <a:solidFill>
                  <a:srgbClr val="0033CC"/>
                </a:solidFill>
                <a:cs typeface="Times New Roman" panose="02020603050405020304" pitchFamily="18" charset="0"/>
              </a:rPr>
              <a:t> </a:t>
            </a:r>
            <a:r>
              <a:rPr lang="en-US" altLang="en-US" sz="2000" dirty="0">
                <a:solidFill>
                  <a:srgbClr val="0033CC"/>
                </a:solidFill>
                <a:cs typeface="Times New Roman" panose="02020603050405020304" pitchFamily="18" charset="0"/>
              </a:rPr>
              <a:t>Con </a:t>
            </a:r>
            <a:r>
              <a:rPr lang="en-US" altLang="en-US" sz="2000" dirty="0" err="1">
                <a:solidFill>
                  <a:srgbClr val="0033CC"/>
                </a:solidFill>
                <a:cs typeface="Times New Roman" panose="02020603050405020304" pitchFamily="18" charset="0"/>
              </a:rPr>
              <a:t>người</a:t>
            </a:r>
            <a:r>
              <a:rPr lang="en-US" altLang="en-US" sz="2000"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có</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thể</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nhận</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thức</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và</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vận</a:t>
            </a:r>
            <a:r>
              <a:rPr lang="en-US" altLang="en-US" sz="2000" b="1" dirty="0">
                <a:solidFill>
                  <a:srgbClr val="0033CC"/>
                </a:solidFill>
                <a:cs typeface="Times New Roman" panose="02020603050405020304" pitchFamily="18" charset="0"/>
              </a:rPr>
              <a:t> </a:t>
            </a:r>
            <a:r>
              <a:rPr lang="en-US" altLang="en-US" sz="2000" b="1" dirty="0" err="1">
                <a:solidFill>
                  <a:srgbClr val="0033CC"/>
                </a:solidFill>
                <a:cs typeface="Times New Roman" panose="02020603050405020304" pitchFamily="18" charset="0"/>
              </a:rPr>
              <a:t>dụng</a:t>
            </a:r>
            <a:r>
              <a:rPr lang="en-US" altLang="en-US" sz="2000" b="1" dirty="0">
                <a:solidFill>
                  <a:srgbClr val="0033CC"/>
                </a:solidFill>
                <a:cs typeface="Times New Roman" panose="02020603050405020304" pitchFamily="18" charset="0"/>
              </a:rPr>
              <a:t> </a:t>
            </a:r>
            <a:r>
              <a:rPr lang="en-US" altLang="en-US" sz="2000" dirty="0">
                <a:solidFill>
                  <a:srgbClr val="0033CC"/>
                </a:solidFill>
                <a:cs typeface="Times New Roman" panose="02020603050405020304" pitchFamily="18" charset="0"/>
              </a:rPr>
              <a:t>QLKT.  </a:t>
            </a:r>
          </a:p>
        </p:txBody>
      </p:sp>
      <p:cxnSp>
        <p:nvCxnSpPr>
          <p:cNvPr id="11" name="Straight Connector 10">
            <a:extLst>
              <a:ext uri="{FF2B5EF4-FFF2-40B4-BE49-F238E27FC236}">
                <a16:creationId xmlns:a16="http://schemas.microsoft.com/office/drawing/2014/main" xmlns="" id="{21F127B0-E79A-43C9-A9E3-6081157919E1}"/>
              </a:ext>
            </a:extLst>
          </p:cNvPr>
          <p:cNvCxnSpPr/>
          <p:nvPr/>
        </p:nvCxnSpPr>
        <p:spPr>
          <a:xfrm>
            <a:off x="3655917" y="1740566"/>
            <a:ext cx="4511687" cy="0"/>
          </a:xfrm>
          <a:prstGeom prst="line">
            <a:avLst/>
          </a:prstGeom>
        </p:spPr>
        <p:style>
          <a:lnRef idx="1">
            <a:schemeClr val="accent1"/>
          </a:lnRef>
          <a:fillRef idx="0">
            <a:schemeClr val="accent1"/>
          </a:fillRef>
          <a:effectRef idx="0">
            <a:schemeClr val="accent1"/>
          </a:effectRef>
          <a:fontRef idx="minor">
            <a:schemeClr val="tx1"/>
          </a:fontRef>
        </p:style>
      </p:cxnSp>
      <p:pic>
        <p:nvPicPr>
          <p:cNvPr id="12" name="Picture 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fltVal val="0"/>
                                          </p:val>
                                        </p:tav>
                                        <p:tav tm="100000">
                                          <p:val>
                                            <p:strVal val="#ppt_w"/>
                                          </p:val>
                                        </p:tav>
                                      </p:tavLst>
                                    </p:anim>
                                    <p:anim calcmode="lin" valueType="num">
                                      <p:cBhvr>
                                        <p:cTn id="8" dur="1000" fill="hold"/>
                                        <p:tgtEl>
                                          <p:spTgt spid="7"/>
                                        </p:tgtEl>
                                        <p:attrNameLst>
                                          <p:attrName>ppt_h</p:attrName>
                                        </p:attrNameLst>
                                      </p:cBhvr>
                                      <p:tavLst>
                                        <p:tav tm="0">
                                          <p:val>
                                            <p:fltVal val="0"/>
                                          </p:val>
                                        </p:tav>
                                        <p:tav tm="100000">
                                          <p:val>
                                            <p:strVal val="#ppt_h"/>
                                          </p:val>
                                        </p:tav>
                                      </p:tavLst>
                                    </p:anim>
                                    <p:anim calcmode="lin" valueType="num">
                                      <p:cBhvr>
                                        <p:cTn id="9" dur="1000" fill="hold"/>
                                        <p:tgtEl>
                                          <p:spTgt spid="7"/>
                                        </p:tgtEl>
                                        <p:attrNameLst>
                                          <p:attrName>style.rotation</p:attrName>
                                        </p:attrNameLst>
                                      </p:cBhvr>
                                      <p:tavLst>
                                        <p:tav tm="0">
                                          <p:val>
                                            <p:fltVal val="90"/>
                                          </p:val>
                                        </p:tav>
                                        <p:tav tm="100000">
                                          <p:val>
                                            <p:fltVal val="0"/>
                                          </p:val>
                                        </p:tav>
                                      </p:tavLst>
                                    </p:anim>
                                    <p:animEffect transition="in" filter="fade">
                                      <p:cBhvr>
                                        <p:cTn id="10" dur="1000"/>
                                        <p:tgtEl>
                                          <p:spTgt spid="7"/>
                                        </p:tgtEl>
                                      </p:cBhvr>
                                    </p:animEffect>
                                  </p:childTnLst>
                                </p:cTn>
                              </p:par>
                              <p:par>
                                <p:cTn id="11" presetID="31"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down)">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circle(in)">
                                      <p:cBhvr>
                                        <p:cTn id="26" dur="2000"/>
                                        <p:tgtEl>
                                          <p:spTgt spid="15"/>
                                        </p:tgtEl>
                                      </p:cBhvr>
                                    </p:animEffect>
                                  </p:childTnLst>
                                </p:cTn>
                              </p:par>
                              <p:par>
                                <p:cTn id="27" presetID="6" presetClass="entr" presetSubtype="16"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circle(in)">
                                      <p:cBhvr>
                                        <p:cTn id="29" dur="2000"/>
                                        <p:tgtEl>
                                          <p:spTgt spid="9"/>
                                        </p:tgtEl>
                                      </p:cBhvr>
                                    </p:animEffect>
                                  </p:childTnLst>
                                </p:cTn>
                              </p:par>
                              <p:par>
                                <p:cTn id="30" presetID="6" presetClass="entr" presetSubtype="16" fill="hold" grpId="0"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circle(in)">
                                      <p:cBhvr>
                                        <p:cTn id="32"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4" grpId="0"/>
      <p:bldP spid="9" grpId="0"/>
      <p:bldP spid="10"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3824676" y="2192179"/>
            <a:ext cx="4459714" cy="4080775"/>
            <a:chOff x="3944467" y="2940973"/>
            <a:chExt cx="3509062" cy="3043701"/>
          </a:xfrm>
        </p:grpSpPr>
        <p:grpSp>
          <p:nvGrpSpPr>
            <p:cNvPr id="4" name="Group 3"/>
            <p:cNvGrpSpPr/>
            <p:nvPr/>
          </p:nvGrpSpPr>
          <p:grpSpPr>
            <a:xfrm>
              <a:off x="3944467" y="4485009"/>
              <a:ext cx="3509062" cy="1499665"/>
              <a:chOff x="6564067" y="4111943"/>
              <a:chExt cx="2653676" cy="818663"/>
            </a:xfrm>
          </p:grpSpPr>
          <p:sp>
            <p:nvSpPr>
              <p:cNvPr id="19"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0" name="Freeform 24"/>
              <p:cNvSpPr>
                <a:spLocks/>
              </p:cNvSpPr>
              <p:nvPr/>
            </p:nvSpPr>
            <p:spPr bwMode="auto">
              <a:xfrm>
                <a:off x="6929265" y="4194858"/>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1" name="Freeform 25"/>
              <p:cNvSpPr>
                <a:spLocks/>
              </p:cNvSpPr>
              <p:nvPr/>
            </p:nvSpPr>
            <p:spPr bwMode="auto">
              <a:xfrm>
                <a:off x="6564068" y="4311188"/>
                <a:ext cx="1038478"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2" name="Freeform 26"/>
              <p:cNvSpPr>
                <a:spLocks/>
              </p:cNvSpPr>
              <p:nvPr/>
            </p:nvSpPr>
            <p:spPr bwMode="auto">
              <a:xfrm>
                <a:off x="7602546" y="4273023"/>
                <a:ext cx="1615197"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3" name="Freeform 27"/>
              <p:cNvSpPr>
                <a:spLocks noEditPoints="1"/>
              </p:cNvSpPr>
              <p:nvPr/>
            </p:nvSpPr>
            <p:spPr bwMode="auto">
              <a:xfrm>
                <a:off x="6564067" y="4111943"/>
                <a:ext cx="2653676" cy="365935"/>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4" name="Freeform 28"/>
              <p:cNvSpPr>
                <a:spLocks noEditPoints="1"/>
              </p:cNvSpPr>
              <p:nvPr/>
            </p:nvSpPr>
            <p:spPr bwMode="auto">
              <a:xfrm>
                <a:off x="6564069" y="4114590"/>
                <a:ext cx="2653674"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5" name="Group 4"/>
            <p:cNvGrpSpPr/>
            <p:nvPr/>
          </p:nvGrpSpPr>
          <p:grpSpPr>
            <a:xfrm>
              <a:off x="3944467" y="3712563"/>
              <a:ext cx="3509059" cy="1166636"/>
              <a:chOff x="6213792" y="4114590"/>
              <a:chExt cx="3394232" cy="814592"/>
            </a:xfrm>
          </p:grpSpPr>
          <p:sp>
            <p:nvSpPr>
              <p:cNvPr id="13"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4" name="Freeform 24"/>
              <p:cNvSpPr>
                <a:spLocks/>
              </p:cNvSpPr>
              <p:nvPr/>
            </p:nvSpPr>
            <p:spPr bwMode="auto">
              <a:xfrm>
                <a:off x="6929265" y="4193960"/>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5" name="Freeform 25"/>
              <p:cNvSpPr>
                <a:spLocks/>
              </p:cNvSpPr>
              <p:nvPr/>
            </p:nvSpPr>
            <p:spPr bwMode="auto">
              <a:xfrm>
                <a:off x="6213792" y="4300557"/>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6" name="Freeform 26"/>
              <p:cNvSpPr>
                <a:spLocks/>
              </p:cNvSpPr>
              <p:nvPr/>
            </p:nvSpPr>
            <p:spPr bwMode="auto">
              <a:xfrm>
                <a:off x="7602546" y="4275651"/>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7" name="Freeform 27"/>
              <p:cNvSpPr>
                <a:spLocks noEditPoints="1"/>
              </p:cNvSpPr>
              <p:nvPr/>
            </p:nvSpPr>
            <p:spPr bwMode="auto">
              <a:xfrm>
                <a:off x="6213792" y="4115351"/>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8"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nvGrpSpPr>
            <p:cNvPr id="6" name="Group 5"/>
            <p:cNvGrpSpPr/>
            <p:nvPr/>
          </p:nvGrpSpPr>
          <p:grpSpPr>
            <a:xfrm>
              <a:off x="4172235" y="2940973"/>
              <a:ext cx="3106424" cy="1034579"/>
              <a:chOff x="6213792" y="4114590"/>
              <a:chExt cx="3394232" cy="816016"/>
            </a:xfrm>
          </p:grpSpPr>
          <p:sp>
            <p:nvSpPr>
              <p:cNvPr id="7"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 name="Freeform 24"/>
              <p:cNvSpPr>
                <a:spLocks/>
              </p:cNvSpPr>
              <p:nvPr/>
            </p:nvSpPr>
            <p:spPr bwMode="auto">
              <a:xfrm>
                <a:off x="6929265" y="4193426"/>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9" name="Freeform 25"/>
              <p:cNvSpPr>
                <a:spLocks/>
              </p:cNvSpPr>
              <p:nvPr/>
            </p:nvSpPr>
            <p:spPr bwMode="auto">
              <a:xfrm>
                <a:off x="6213792" y="4311188"/>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0" name="Freeform 26"/>
              <p:cNvSpPr>
                <a:spLocks/>
              </p:cNvSpPr>
              <p:nvPr/>
            </p:nvSpPr>
            <p:spPr bwMode="auto">
              <a:xfrm>
                <a:off x="7602546" y="4275117"/>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1" name="Freeform 27"/>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2"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1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grpSp>
      <p:grpSp>
        <p:nvGrpSpPr>
          <p:cNvPr id="26" name="Group 25"/>
          <p:cNvGrpSpPr/>
          <p:nvPr/>
        </p:nvGrpSpPr>
        <p:grpSpPr>
          <a:xfrm>
            <a:off x="7149163" y="1682849"/>
            <a:ext cx="1606953" cy="515155"/>
            <a:chOff x="7794624" y="2150772"/>
            <a:chExt cx="1606953" cy="515155"/>
          </a:xfrm>
        </p:grpSpPr>
        <p:cxnSp>
          <p:nvCxnSpPr>
            <p:cNvPr id="28" name="Straight Connector 27"/>
            <p:cNvCxnSpPr/>
            <p:nvPr/>
          </p:nvCxnSpPr>
          <p:spPr>
            <a:xfrm flipV="1">
              <a:off x="7794624" y="2150772"/>
              <a:ext cx="220663" cy="515155"/>
            </a:xfrm>
            <a:prstGeom prst="line">
              <a:avLst/>
            </a:prstGeom>
            <a:ln/>
          </p:spPr>
          <p:style>
            <a:lnRef idx="1">
              <a:schemeClr val="accent2"/>
            </a:lnRef>
            <a:fillRef idx="0">
              <a:schemeClr val="accent2"/>
            </a:fillRef>
            <a:effectRef idx="0">
              <a:schemeClr val="accent2"/>
            </a:effectRef>
            <a:fontRef idx="minor">
              <a:schemeClr val="tx1"/>
            </a:fontRef>
          </p:style>
        </p:cxnSp>
        <p:cxnSp>
          <p:nvCxnSpPr>
            <p:cNvPr id="29" name="Straight Connector 28"/>
            <p:cNvCxnSpPr/>
            <p:nvPr/>
          </p:nvCxnSpPr>
          <p:spPr>
            <a:xfrm>
              <a:off x="8015287" y="2154363"/>
              <a:ext cx="1386290" cy="0"/>
            </a:xfrm>
            <a:prstGeom prst="line">
              <a:avLst/>
            </a:prstGeom>
            <a:ln>
              <a:tailEnd type="oval"/>
            </a:ln>
          </p:spPr>
          <p:style>
            <a:lnRef idx="1">
              <a:schemeClr val="accent2"/>
            </a:lnRef>
            <a:fillRef idx="0">
              <a:schemeClr val="accent2"/>
            </a:fillRef>
            <a:effectRef idx="0">
              <a:schemeClr val="accent2"/>
            </a:effectRef>
            <a:fontRef idx="minor">
              <a:schemeClr val="tx1"/>
            </a:fontRef>
          </p:style>
        </p:cxnSp>
      </p:grpSp>
      <p:cxnSp>
        <p:nvCxnSpPr>
          <p:cNvPr id="31" name="Straight Connector 30"/>
          <p:cNvCxnSpPr/>
          <p:nvPr/>
        </p:nvCxnSpPr>
        <p:spPr>
          <a:xfrm flipV="1">
            <a:off x="8284388" y="3924785"/>
            <a:ext cx="1386291" cy="0"/>
          </a:xfrm>
          <a:prstGeom prst="line">
            <a:avLst/>
          </a:prstGeom>
          <a:ln>
            <a:tailEnd type="oval"/>
          </a:ln>
        </p:spPr>
        <p:style>
          <a:lnRef idx="1">
            <a:schemeClr val="accent2"/>
          </a:lnRef>
          <a:fillRef idx="0">
            <a:schemeClr val="accent2"/>
          </a:fillRef>
          <a:effectRef idx="0">
            <a:schemeClr val="accent2"/>
          </a:effectRef>
          <a:fontRef idx="minor">
            <a:schemeClr val="tx1"/>
          </a:fontRef>
        </p:style>
      </p:cxnSp>
      <p:cxnSp>
        <p:nvCxnSpPr>
          <p:cNvPr id="37" name="Straight Connector 36"/>
          <p:cNvCxnSpPr/>
          <p:nvPr/>
        </p:nvCxnSpPr>
        <p:spPr>
          <a:xfrm>
            <a:off x="8284386" y="5763489"/>
            <a:ext cx="1386290" cy="0"/>
          </a:xfrm>
          <a:prstGeom prst="line">
            <a:avLst/>
          </a:prstGeom>
          <a:ln>
            <a:tailEnd type="oval"/>
          </a:ln>
        </p:spPr>
        <p:style>
          <a:lnRef idx="1">
            <a:schemeClr val="accent2"/>
          </a:lnRef>
          <a:fillRef idx="0">
            <a:schemeClr val="accent2"/>
          </a:fillRef>
          <a:effectRef idx="0">
            <a:schemeClr val="accent2"/>
          </a:effectRef>
          <a:fontRef idx="minor">
            <a:schemeClr val="tx1"/>
          </a:fontRef>
        </p:style>
      </p:cxnSp>
      <p:grpSp>
        <p:nvGrpSpPr>
          <p:cNvPr id="39" name="Group 38"/>
          <p:cNvGrpSpPr/>
          <p:nvPr/>
        </p:nvGrpSpPr>
        <p:grpSpPr>
          <a:xfrm flipH="1">
            <a:off x="3652149" y="1610584"/>
            <a:ext cx="1499851" cy="769078"/>
            <a:chOff x="7794624" y="2150772"/>
            <a:chExt cx="1606953" cy="515155"/>
          </a:xfrm>
        </p:grpSpPr>
        <p:cxnSp>
          <p:nvCxnSpPr>
            <p:cNvPr id="41" name="Straight Connector 40"/>
            <p:cNvCxnSpPr/>
            <p:nvPr/>
          </p:nvCxnSpPr>
          <p:spPr>
            <a:xfrm flipV="1">
              <a:off x="7794624" y="2150772"/>
              <a:ext cx="220663" cy="515155"/>
            </a:xfrm>
            <a:prstGeom prst="line">
              <a:avLst/>
            </a:prstGeom>
            <a:ln/>
          </p:spPr>
          <p:style>
            <a:lnRef idx="1">
              <a:schemeClr val="accent2"/>
            </a:lnRef>
            <a:fillRef idx="0">
              <a:schemeClr val="accent2"/>
            </a:fillRef>
            <a:effectRef idx="0">
              <a:schemeClr val="accent2"/>
            </a:effectRef>
            <a:fontRef idx="minor">
              <a:schemeClr val="tx1"/>
            </a:fontRef>
          </p:style>
        </p:cxnSp>
        <p:cxnSp>
          <p:nvCxnSpPr>
            <p:cNvPr id="42" name="Straight Connector 41"/>
            <p:cNvCxnSpPr/>
            <p:nvPr/>
          </p:nvCxnSpPr>
          <p:spPr>
            <a:xfrm>
              <a:off x="8015287" y="2154363"/>
              <a:ext cx="1386290" cy="0"/>
            </a:xfrm>
            <a:prstGeom prst="line">
              <a:avLst/>
            </a:prstGeom>
            <a:ln>
              <a:tailEnd type="oval"/>
            </a:ln>
          </p:spPr>
          <p:style>
            <a:lnRef idx="1">
              <a:schemeClr val="accent1"/>
            </a:lnRef>
            <a:fillRef idx="0">
              <a:schemeClr val="accent1"/>
            </a:fillRef>
            <a:effectRef idx="0">
              <a:schemeClr val="accent1"/>
            </a:effectRef>
            <a:fontRef idx="minor">
              <a:schemeClr val="tx1"/>
            </a:fontRef>
          </p:style>
        </p:cxnSp>
      </p:grpSp>
      <p:cxnSp>
        <p:nvCxnSpPr>
          <p:cNvPr id="44" name="Straight Connector 43"/>
          <p:cNvCxnSpPr/>
          <p:nvPr/>
        </p:nvCxnSpPr>
        <p:spPr>
          <a:xfrm flipH="1" flipV="1">
            <a:off x="2438386" y="3924785"/>
            <a:ext cx="1386291" cy="0"/>
          </a:xfrm>
          <a:prstGeom prst="line">
            <a:avLst/>
          </a:prstGeom>
          <a:ln>
            <a:tailEnd type="oval"/>
          </a:ln>
        </p:spPr>
        <p:style>
          <a:lnRef idx="1">
            <a:schemeClr val="accent2"/>
          </a:lnRef>
          <a:fillRef idx="0">
            <a:schemeClr val="accent2"/>
          </a:fillRef>
          <a:effectRef idx="0">
            <a:schemeClr val="accent2"/>
          </a:effectRef>
          <a:fontRef idx="minor">
            <a:schemeClr val="tx1"/>
          </a:fontRef>
        </p:style>
      </p:cxnSp>
      <p:cxnSp>
        <p:nvCxnSpPr>
          <p:cNvPr id="47" name="Straight Connector 46"/>
          <p:cNvCxnSpPr/>
          <p:nvPr/>
        </p:nvCxnSpPr>
        <p:spPr>
          <a:xfrm flipH="1" flipV="1">
            <a:off x="2438385" y="5868189"/>
            <a:ext cx="1386291" cy="0"/>
          </a:xfrm>
          <a:prstGeom prst="line">
            <a:avLst/>
          </a:prstGeom>
          <a:ln>
            <a:tailEnd type="oval"/>
          </a:ln>
        </p:spPr>
        <p:style>
          <a:lnRef idx="1">
            <a:schemeClr val="accent2"/>
          </a:lnRef>
          <a:fillRef idx="0">
            <a:schemeClr val="accent2"/>
          </a:fillRef>
          <a:effectRef idx="0">
            <a:schemeClr val="accent2"/>
          </a:effectRef>
          <a:fontRef idx="minor">
            <a:schemeClr val="tx1"/>
          </a:fontRef>
        </p:style>
      </p:cxnSp>
      <p:sp>
        <p:nvSpPr>
          <p:cNvPr id="49" name="Rectangle 48">
            <a:extLst>
              <a:ext uri="{FF2B5EF4-FFF2-40B4-BE49-F238E27FC236}">
                <a16:creationId xmlns:a16="http://schemas.microsoft.com/office/drawing/2014/main" xmlns="" id="{7AFBDECD-107E-4939-B212-F32EE8A6F93B}"/>
              </a:ext>
            </a:extLst>
          </p:cNvPr>
          <p:cNvSpPr/>
          <p:nvPr/>
        </p:nvSpPr>
        <p:spPr>
          <a:xfrm>
            <a:off x="1115321" y="1100405"/>
            <a:ext cx="10949654" cy="461665"/>
          </a:xfrm>
          <a:prstGeom prst="rect">
            <a:avLst/>
          </a:prstGeom>
        </p:spPr>
        <p:txBody>
          <a:bodyPr wrap="square">
            <a:spAutoFit/>
          </a:bodyPr>
          <a:lstStyle/>
          <a:p>
            <a:pPr algn="ctr"/>
            <a:r>
              <a:rPr lang="en" sz="2400" b="1" dirty="0">
                <a:solidFill>
                  <a:srgbClr val="7030A0"/>
                </a:solidFill>
                <a:latin typeface="Arial"/>
              </a:rPr>
              <a:t>1.1.2. Phương pháp nghiên cứu của Kinh tế chính trị Mác - Lênin </a:t>
            </a:r>
            <a:endParaRPr lang="en-US" sz="2400" b="1" dirty="0">
              <a:solidFill>
                <a:srgbClr val="7030A0"/>
              </a:solidFill>
              <a:latin typeface="Arial"/>
            </a:endParaRPr>
          </a:p>
        </p:txBody>
      </p:sp>
      <p:sp>
        <p:nvSpPr>
          <p:cNvPr id="50" name="Google Shape;406;p37">
            <a:extLst>
              <a:ext uri="{FF2B5EF4-FFF2-40B4-BE49-F238E27FC236}">
                <a16:creationId xmlns:a16="http://schemas.microsoft.com/office/drawing/2014/main" xmlns="" id="{12A6D9A2-62E6-436B-8476-7CE486500F73}"/>
              </a:ext>
            </a:extLst>
          </p:cNvPr>
          <p:cNvSpPr txBox="1">
            <a:spLocks/>
          </p:cNvSpPr>
          <p:nvPr/>
        </p:nvSpPr>
        <p:spPr>
          <a:xfrm>
            <a:off x="749624" y="1735454"/>
            <a:ext cx="4196266" cy="560400"/>
          </a:xfrm>
          <a:prstGeom prst="rect">
            <a:avLst/>
          </a:prstGeom>
        </p:spPr>
        <p:txBody>
          <a:bodyPr spcFirstLastPara="1" wrap="square" lIns="121900" tIns="121900" rIns="121900" bIns="12190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vi-VN" sz="2400" b="1" dirty="0">
                <a:solidFill>
                  <a:srgbClr val="C00000"/>
                </a:solidFill>
                <a:latin typeface="+mn-lt"/>
                <a:cs typeface="Times New Roman" panose="02020603050405020304" pitchFamily="18" charset="0"/>
              </a:rPr>
              <a:t>Trừu tượng hóa khoa học</a:t>
            </a:r>
            <a:r>
              <a:rPr lang="vi-VN" sz="2400" dirty="0">
                <a:solidFill>
                  <a:srgbClr val="C00000"/>
                </a:solidFill>
                <a:latin typeface="Times New Roman" panose="02020603050405020304" pitchFamily="18" charset="0"/>
                <a:cs typeface="Times New Roman" panose="02020603050405020304" pitchFamily="18" charset="0"/>
              </a:rPr>
              <a:t/>
            </a:r>
            <a:br>
              <a:rPr lang="vi-VN" sz="2400" dirty="0">
                <a:solidFill>
                  <a:srgbClr val="C00000"/>
                </a:solidFill>
                <a:latin typeface="Times New Roman" panose="02020603050405020304" pitchFamily="18" charset="0"/>
                <a:cs typeface="Times New Roman" panose="02020603050405020304" pitchFamily="18" charset="0"/>
              </a:rPr>
            </a:br>
            <a:endParaRPr lang="vi-VN" sz="2400" dirty="0">
              <a:solidFill>
                <a:srgbClr val="C00000"/>
              </a:solidFill>
            </a:endParaRPr>
          </a:p>
        </p:txBody>
      </p:sp>
      <p:sp>
        <p:nvSpPr>
          <p:cNvPr id="51" name="Google Shape;410;p37">
            <a:extLst>
              <a:ext uri="{FF2B5EF4-FFF2-40B4-BE49-F238E27FC236}">
                <a16:creationId xmlns:a16="http://schemas.microsoft.com/office/drawing/2014/main" xmlns="" id="{127EB609-16CA-4DDC-AD24-EECE0A2C2D57}"/>
              </a:ext>
            </a:extLst>
          </p:cNvPr>
          <p:cNvSpPr txBox="1">
            <a:spLocks/>
          </p:cNvSpPr>
          <p:nvPr/>
        </p:nvSpPr>
        <p:spPr>
          <a:xfrm>
            <a:off x="749623" y="3285149"/>
            <a:ext cx="3204800" cy="560400"/>
          </a:xfrm>
          <a:prstGeom prst="rect">
            <a:avLst/>
          </a:prstGeom>
        </p:spPr>
        <p:txBody>
          <a:bodyPr spcFirstLastPara="1" wrap="square" lIns="121900" tIns="121900" rIns="121900" bIns="12190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2400" dirty="0">
                <a:solidFill>
                  <a:srgbClr val="660066"/>
                </a:solidFill>
                <a:latin typeface="Arial" panose="020B0604020202020204" pitchFamily="34" charset="0"/>
                <a:cs typeface="Arial" panose="020B0604020202020204" pitchFamily="34" charset="0"/>
              </a:rPr>
              <a:t>Logic </a:t>
            </a:r>
            <a:r>
              <a:rPr lang="en-US" sz="2400" dirty="0" err="1">
                <a:solidFill>
                  <a:srgbClr val="660066"/>
                </a:solidFill>
                <a:latin typeface="Arial" panose="020B0604020202020204" pitchFamily="34" charset="0"/>
                <a:cs typeface="Arial" panose="020B0604020202020204" pitchFamily="34" charset="0"/>
              </a:rPr>
              <a:t>kết</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hợp</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lịch</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sử</a:t>
            </a:r>
            <a:r>
              <a:rPr lang="en-US" sz="2400" dirty="0">
                <a:solidFill>
                  <a:srgbClr val="660066"/>
                </a:solidFill>
                <a:latin typeface="Times New Roman" panose="02020603050405020304" pitchFamily="18" charset="0"/>
                <a:cs typeface="Times New Roman" panose="02020603050405020304" pitchFamily="18" charset="0"/>
              </a:rPr>
              <a:t/>
            </a:r>
            <a:br>
              <a:rPr lang="en-US" sz="2400" dirty="0">
                <a:solidFill>
                  <a:srgbClr val="660066"/>
                </a:solidFill>
                <a:latin typeface="Times New Roman" panose="02020603050405020304" pitchFamily="18" charset="0"/>
                <a:cs typeface="Times New Roman" panose="02020603050405020304" pitchFamily="18" charset="0"/>
              </a:rPr>
            </a:br>
            <a:endParaRPr lang="en-US" sz="2400" dirty="0">
              <a:solidFill>
                <a:srgbClr val="660066"/>
              </a:solidFill>
            </a:endParaRPr>
          </a:p>
        </p:txBody>
      </p:sp>
      <p:sp>
        <p:nvSpPr>
          <p:cNvPr id="52" name="Google Shape;408;p37">
            <a:extLst>
              <a:ext uri="{FF2B5EF4-FFF2-40B4-BE49-F238E27FC236}">
                <a16:creationId xmlns:a16="http://schemas.microsoft.com/office/drawing/2014/main" xmlns="" id="{A1369347-7B85-4958-A65A-AFE6B0FFF694}"/>
              </a:ext>
            </a:extLst>
          </p:cNvPr>
          <p:cNvSpPr txBox="1">
            <a:spLocks/>
          </p:cNvSpPr>
          <p:nvPr/>
        </p:nvSpPr>
        <p:spPr>
          <a:xfrm>
            <a:off x="911260" y="5242055"/>
            <a:ext cx="3204800" cy="560400"/>
          </a:xfrm>
          <a:prstGeom prst="rect">
            <a:avLst/>
          </a:prstGeom>
        </p:spPr>
        <p:txBody>
          <a:bodyPr spcFirstLastPara="1" wrap="square" lIns="121900" tIns="121900" rIns="121900" bIns="12190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2400" dirty="0">
                <a:solidFill>
                  <a:srgbClr val="00B050"/>
                </a:solidFill>
                <a:latin typeface="Arial" panose="020B0604020202020204" pitchFamily="34" charset="0"/>
                <a:cs typeface="Arial" panose="020B0604020202020204" pitchFamily="34" charset="0"/>
              </a:rPr>
              <a:t>Quan </a:t>
            </a:r>
            <a:r>
              <a:rPr lang="en-US" sz="2400" dirty="0" err="1">
                <a:solidFill>
                  <a:srgbClr val="00B050"/>
                </a:solidFill>
                <a:latin typeface="Arial" panose="020B0604020202020204" pitchFamily="34" charset="0"/>
                <a:cs typeface="Arial" panose="020B0604020202020204" pitchFamily="34" charset="0"/>
              </a:rPr>
              <a:t>sát</a:t>
            </a:r>
            <a:r>
              <a:rPr lang="en-US" sz="2400" dirty="0">
                <a:solidFill>
                  <a:srgbClr val="00B050"/>
                </a:solidFill>
                <a:latin typeface="Arial" panose="020B0604020202020204" pitchFamily="34" charset="0"/>
                <a:cs typeface="Arial" panose="020B0604020202020204" pitchFamily="34" charset="0"/>
              </a:rPr>
              <a:t> </a:t>
            </a:r>
            <a:r>
              <a:rPr lang="en-US" sz="2400" dirty="0" err="1">
                <a:solidFill>
                  <a:srgbClr val="00B050"/>
                </a:solidFill>
                <a:latin typeface="Arial" panose="020B0604020202020204" pitchFamily="34" charset="0"/>
                <a:cs typeface="Arial" panose="020B0604020202020204" pitchFamily="34" charset="0"/>
              </a:rPr>
              <a:t>thống</a:t>
            </a:r>
            <a:r>
              <a:rPr lang="en-US" sz="2400" dirty="0">
                <a:solidFill>
                  <a:srgbClr val="00B050"/>
                </a:solidFill>
                <a:latin typeface="Arial" panose="020B0604020202020204" pitchFamily="34" charset="0"/>
                <a:cs typeface="Arial" panose="020B0604020202020204" pitchFamily="34" charset="0"/>
              </a:rPr>
              <a:t> </a:t>
            </a:r>
            <a:r>
              <a:rPr lang="en-US" sz="2400" dirty="0" err="1">
                <a:solidFill>
                  <a:srgbClr val="00B050"/>
                </a:solidFill>
                <a:latin typeface="Arial" panose="020B0604020202020204" pitchFamily="34" charset="0"/>
                <a:cs typeface="Arial" panose="020B0604020202020204" pitchFamily="34" charset="0"/>
              </a:rPr>
              <a:t>kê</a:t>
            </a:r>
            <a:r>
              <a:rPr lang="en-US" dirty="0">
                <a:latin typeface="Times New Roman" panose="02020603050405020304" pitchFamily="18" charset="0"/>
                <a:cs typeface="Times New Roman" panose="02020603050405020304" pitchFamily="18" charset="0"/>
              </a:rPr>
              <a:t/>
            </a:r>
            <a:br>
              <a:rPr lang="en-US" dirty="0">
                <a:latin typeface="Times New Roman" panose="02020603050405020304" pitchFamily="18" charset="0"/>
                <a:cs typeface="Times New Roman" panose="02020603050405020304" pitchFamily="18" charset="0"/>
              </a:rPr>
            </a:br>
            <a:endParaRPr lang="en-US" dirty="0"/>
          </a:p>
        </p:txBody>
      </p:sp>
      <p:sp>
        <p:nvSpPr>
          <p:cNvPr id="53" name="Google Shape;413;p37">
            <a:extLst>
              <a:ext uri="{FF2B5EF4-FFF2-40B4-BE49-F238E27FC236}">
                <a16:creationId xmlns:a16="http://schemas.microsoft.com/office/drawing/2014/main" xmlns="" id="{E8AC0CAE-6D01-428D-9067-C986B9EB4993}"/>
              </a:ext>
            </a:extLst>
          </p:cNvPr>
          <p:cNvSpPr txBox="1">
            <a:spLocks/>
          </p:cNvSpPr>
          <p:nvPr/>
        </p:nvSpPr>
        <p:spPr>
          <a:xfrm>
            <a:off x="7947289" y="1787691"/>
            <a:ext cx="3204800" cy="560400"/>
          </a:xfrm>
          <a:prstGeom prst="rect">
            <a:avLst/>
          </a:prstGeom>
        </p:spPr>
        <p:txBody>
          <a:bodyPr spcFirstLastPara="1" wrap="square" lIns="121900" tIns="121900" rIns="121900" bIns="12190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buClr>
                <a:srgbClr val="000000"/>
              </a:buClr>
            </a:pPr>
            <a:r>
              <a:rPr lang="en-US" sz="2400" dirty="0" err="1">
                <a:solidFill>
                  <a:srgbClr val="0033CC"/>
                </a:solidFill>
                <a:latin typeface="Arial" panose="020B0604020202020204" pitchFamily="34" charset="0"/>
                <a:cs typeface="Arial" panose="020B0604020202020204" pitchFamily="34" charset="0"/>
              </a:rPr>
              <a:t>Phân</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tích</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tổng</a:t>
            </a:r>
            <a:r>
              <a:rPr lang="en-US" sz="2400" dirty="0">
                <a:solidFill>
                  <a:srgbClr val="0033CC"/>
                </a:solidFill>
                <a:latin typeface="Arial" panose="020B0604020202020204" pitchFamily="34" charset="0"/>
                <a:cs typeface="Arial" panose="020B0604020202020204" pitchFamily="34" charset="0"/>
              </a:rPr>
              <a:t> </a:t>
            </a:r>
            <a:r>
              <a:rPr lang="en-US" sz="2400" dirty="0" err="1">
                <a:solidFill>
                  <a:srgbClr val="0033CC"/>
                </a:solidFill>
                <a:latin typeface="Arial" panose="020B0604020202020204" pitchFamily="34" charset="0"/>
                <a:cs typeface="Arial" panose="020B0604020202020204" pitchFamily="34" charset="0"/>
              </a:rPr>
              <a:t>hợp</a:t>
            </a:r>
            <a:r>
              <a:rPr lang="en-US" sz="2400" dirty="0">
                <a:solidFill>
                  <a:srgbClr val="0033CC"/>
                </a:solidFill>
                <a:latin typeface="Arial" panose="020B0604020202020204" pitchFamily="34" charset="0"/>
                <a:cs typeface="Arial" panose="020B0604020202020204" pitchFamily="34" charset="0"/>
              </a:rPr>
              <a:t/>
            </a:r>
            <a:br>
              <a:rPr lang="en-US" sz="2400" dirty="0">
                <a:solidFill>
                  <a:srgbClr val="0033CC"/>
                </a:solidFill>
                <a:latin typeface="Arial" panose="020B0604020202020204" pitchFamily="34" charset="0"/>
                <a:cs typeface="Arial" panose="020B0604020202020204" pitchFamily="34" charset="0"/>
              </a:rPr>
            </a:br>
            <a:endParaRPr lang="en-US" sz="2400" dirty="0">
              <a:solidFill>
                <a:srgbClr val="0033CC"/>
              </a:solidFill>
              <a:latin typeface="Arial" panose="020B0604020202020204" pitchFamily="34" charset="0"/>
              <a:cs typeface="Arial" panose="020B0604020202020204" pitchFamily="34" charset="0"/>
            </a:endParaRPr>
          </a:p>
        </p:txBody>
      </p:sp>
      <p:sp>
        <p:nvSpPr>
          <p:cNvPr id="54" name="Google Shape;415;p37">
            <a:extLst>
              <a:ext uri="{FF2B5EF4-FFF2-40B4-BE49-F238E27FC236}">
                <a16:creationId xmlns:a16="http://schemas.microsoft.com/office/drawing/2014/main" xmlns="" id="{4DC388B7-CE56-4F25-BA3D-52E2C6FD082E}"/>
              </a:ext>
            </a:extLst>
          </p:cNvPr>
          <p:cNvSpPr txBox="1">
            <a:spLocks/>
          </p:cNvSpPr>
          <p:nvPr/>
        </p:nvSpPr>
        <p:spPr>
          <a:xfrm>
            <a:off x="8389583" y="3285149"/>
            <a:ext cx="3204800" cy="560400"/>
          </a:xfrm>
          <a:prstGeom prst="rect">
            <a:avLst/>
          </a:prstGeom>
        </p:spPr>
        <p:txBody>
          <a:bodyPr spcFirstLastPara="1" wrap="square" lIns="121900" tIns="121900" rIns="121900" bIns="121900" anchor="t"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2400" dirty="0" err="1">
                <a:solidFill>
                  <a:srgbClr val="996633"/>
                </a:solidFill>
                <a:latin typeface="Arial" panose="020B0604020202020204" pitchFamily="34" charset="0"/>
                <a:cs typeface="Arial" panose="020B0604020202020204" pitchFamily="34" charset="0"/>
              </a:rPr>
              <a:t>Diễn</a:t>
            </a:r>
            <a:r>
              <a:rPr lang="en-US" sz="2400" dirty="0">
                <a:solidFill>
                  <a:srgbClr val="996633"/>
                </a:solidFill>
                <a:latin typeface="Arial" panose="020B0604020202020204" pitchFamily="34" charset="0"/>
                <a:cs typeface="Arial" panose="020B0604020202020204" pitchFamily="34" charset="0"/>
              </a:rPr>
              <a:t> </a:t>
            </a:r>
            <a:r>
              <a:rPr lang="en-US" sz="2400" dirty="0" err="1">
                <a:solidFill>
                  <a:srgbClr val="996633"/>
                </a:solidFill>
                <a:latin typeface="Arial" panose="020B0604020202020204" pitchFamily="34" charset="0"/>
                <a:cs typeface="Arial" panose="020B0604020202020204" pitchFamily="34" charset="0"/>
              </a:rPr>
              <a:t>dịch</a:t>
            </a:r>
            <a:r>
              <a:rPr lang="en-US" sz="2400" dirty="0">
                <a:solidFill>
                  <a:srgbClr val="996633"/>
                </a:solidFill>
                <a:latin typeface="Arial" panose="020B0604020202020204" pitchFamily="34" charset="0"/>
                <a:cs typeface="Arial" panose="020B0604020202020204" pitchFamily="34" charset="0"/>
              </a:rPr>
              <a:t> </a:t>
            </a:r>
            <a:r>
              <a:rPr lang="en-US" sz="2400" dirty="0" err="1">
                <a:solidFill>
                  <a:srgbClr val="996633"/>
                </a:solidFill>
                <a:latin typeface="Arial" panose="020B0604020202020204" pitchFamily="34" charset="0"/>
                <a:cs typeface="Arial" panose="020B0604020202020204" pitchFamily="34" charset="0"/>
              </a:rPr>
              <a:t>quy</a:t>
            </a:r>
            <a:r>
              <a:rPr lang="en-US" sz="2400" dirty="0">
                <a:solidFill>
                  <a:srgbClr val="996633"/>
                </a:solidFill>
                <a:latin typeface="Arial" panose="020B0604020202020204" pitchFamily="34" charset="0"/>
                <a:cs typeface="Arial" panose="020B0604020202020204" pitchFamily="34" charset="0"/>
              </a:rPr>
              <a:t> </a:t>
            </a:r>
            <a:r>
              <a:rPr lang="en-US" sz="2400" dirty="0" err="1">
                <a:solidFill>
                  <a:srgbClr val="996633"/>
                </a:solidFill>
                <a:latin typeface="Arial" panose="020B0604020202020204" pitchFamily="34" charset="0"/>
                <a:cs typeface="Arial" panose="020B0604020202020204" pitchFamily="34" charset="0"/>
              </a:rPr>
              <a:t>nạp</a:t>
            </a:r>
            <a:r>
              <a:rPr lang="en-US" dirty="0">
                <a:solidFill>
                  <a:srgbClr val="996633"/>
                </a:solidFill>
                <a:latin typeface="Times New Roman" panose="02020603050405020304" pitchFamily="18" charset="0"/>
                <a:cs typeface="Times New Roman" panose="02020603050405020304" pitchFamily="18" charset="0"/>
              </a:rPr>
              <a:t/>
            </a:r>
            <a:br>
              <a:rPr lang="en-US" dirty="0">
                <a:solidFill>
                  <a:srgbClr val="996633"/>
                </a:solidFill>
                <a:latin typeface="Times New Roman" panose="02020603050405020304" pitchFamily="18" charset="0"/>
                <a:cs typeface="Times New Roman" panose="02020603050405020304" pitchFamily="18" charset="0"/>
              </a:rPr>
            </a:br>
            <a:endParaRPr lang="en-US" dirty="0">
              <a:solidFill>
                <a:srgbClr val="996633"/>
              </a:solidFill>
            </a:endParaRPr>
          </a:p>
        </p:txBody>
      </p:sp>
      <p:sp>
        <p:nvSpPr>
          <p:cNvPr id="55" name="Title 5">
            <a:extLst>
              <a:ext uri="{FF2B5EF4-FFF2-40B4-BE49-F238E27FC236}">
                <a16:creationId xmlns:a16="http://schemas.microsoft.com/office/drawing/2014/main" xmlns="" id="{1EA34CBA-AE96-4DE3-A5D3-9372C5D52A04}"/>
              </a:ext>
            </a:extLst>
          </p:cNvPr>
          <p:cNvSpPr txBox="1">
            <a:spLocks/>
          </p:cNvSpPr>
          <p:nvPr/>
        </p:nvSpPr>
        <p:spPr>
          <a:xfrm>
            <a:off x="8284386" y="5287239"/>
            <a:ext cx="3204800" cy="5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2400" dirty="0" err="1">
                <a:solidFill>
                  <a:srgbClr val="FF0000"/>
                </a:solidFill>
                <a:latin typeface="Arial" panose="020B0604020202020204" pitchFamily="34" charset="0"/>
                <a:cs typeface="Arial" panose="020B0604020202020204" pitchFamily="34" charset="0"/>
              </a:rPr>
              <a:t>Hệ</a:t>
            </a:r>
            <a:r>
              <a:rPr lang="en-US" sz="2400" dirty="0">
                <a:solidFill>
                  <a:srgbClr val="FF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thống</a:t>
            </a:r>
            <a:r>
              <a:rPr lang="en-US" sz="2400" dirty="0">
                <a:solidFill>
                  <a:srgbClr val="FF0000"/>
                </a:solidFill>
                <a:latin typeface="Arial" panose="020B0604020202020204" pitchFamily="34" charset="0"/>
                <a:cs typeface="Arial" panose="020B0604020202020204" pitchFamily="34" charset="0"/>
              </a:rPr>
              <a:t> </a:t>
            </a:r>
            <a:r>
              <a:rPr lang="en-US" sz="2400" dirty="0" err="1">
                <a:solidFill>
                  <a:srgbClr val="FF0000"/>
                </a:solidFill>
                <a:latin typeface="Arial" panose="020B0604020202020204" pitchFamily="34" charset="0"/>
                <a:cs typeface="Arial" panose="020B0604020202020204" pitchFamily="34" charset="0"/>
              </a:rPr>
              <a:t>hóa</a:t>
            </a:r>
            <a:r>
              <a:rPr lang="en-US" sz="2400" dirty="0">
                <a:solidFill>
                  <a:srgbClr val="FF0000"/>
                </a:solidFill>
                <a:latin typeface="Arial" panose="020B0604020202020204" pitchFamily="34" charset="0"/>
                <a:cs typeface="Arial" panose="020B0604020202020204" pitchFamily="34" charset="0"/>
              </a:rPr>
              <a:t>…</a:t>
            </a:r>
            <a:br>
              <a:rPr lang="en-US" sz="2400" dirty="0">
                <a:solidFill>
                  <a:srgbClr val="FF0000"/>
                </a:solidFill>
                <a:latin typeface="Arial" panose="020B0604020202020204" pitchFamily="34" charset="0"/>
                <a:cs typeface="Arial" panose="020B0604020202020204" pitchFamily="34" charset="0"/>
              </a:rPr>
            </a:br>
            <a:endParaRPr lang="en-US" sz="2400" dirty="0">
              <a:solidFill>
                <a:srgbClr val="FF0000"/>
              </a:solidFill>
              <a:latin typeface="Arial" panose="020B0604020202020204" pitchFamily="34" charset="0"/>
              <a:cs typeface="Arial" panose="020B0604020202020204" pitchFamily="34" charset="0"/>
            </a:endParaRPr>
          </a:p>
        </p:txBody>
      </p:sp>
      <p:sp>
        <p:nvSpPr>
          <p:cNvPr id="56" name="Google Shape;135;p17">
            <a:extLst>
              <a:ext uri="{FF2B5EF4-FFF2-40B4-BE49-F238E27FC236}">
                <a16:creationId xmlns:a16="http://schemas.microsoft.com/office/drawing/2014/main" xmlns="" id="{F31BC8E4-3EEA-4166-A725-8E3144F5D62C}"/>
              </a:ext>
            </a:extLst>
          </p:cNvPr>
          <p:cNvSpPr/>
          <p:nvPr/>
        </p:nvSpPr>
        <p:spPr>
          <a:xfrm rot="-7428817">
            <a:off x="10846882" y="5643719"/>
            <a:ext cx="854632" cy="1331111"/>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51B14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 name="Google Shape;167;p20">
            <a:extLst>
              <a:ext uri="{FF2B5EF4-FFF2-40B4-BE49-F238E27FC236}">
                <a16:creationId xmlns:a16="http://schemas.microsoft.com/office/drawing/2014/main" xmlns="" id="{C3ECBFDA-9230-43F8-A6C1-D85F7CC4D128}"/>
              </a:ext>
            </a:extLst>
          </p:cNvPr>
          <p:cNvSpPr/>
          <p:nvPr/>
        </p:nvSpPr>
        <p:spPr>
          <a:xfrm>
            <a:off x="148828" y="5972370"/>
            <a:ext cx="1581555" cy="750325"/>
          </a:xfrm>
          <a:custGeom>
            <a:avLst/>
            <a:gdLst/>
            <a:ahLst/>
            <a:cxnLst/>
            <a:rect l="l" t="t" r="r" b="b"/>
            <a:pathLst>
              <a:path w="19002" h="10503" extrusionOk="0">
                <a:moveTo>
                  <a:pt x="17072" y="1100"/>
                </a:moveTo>
                <a:lnTo>
                  <a:pt x="17145" y="1124"/>
                </a:lnTo>
                <a:lnTo>
                  <a:pt x="17268" y="1197"/>
                </a:lnTo>
                <a:lnTo>
                  <a:pt x="17365" y="1320"/>
                </a:lnTo>
                <a:lnTo>
                  <a:pt x="17390" y="1393"/>
                </a:lnTo>
                <a:lnTo>
                  <a:pt x="17390" y="1490"/>
                </a:lnTo>
                <a:lnTo>
                  <a:pt x="17390" y="1564"/>
                </a:lnTo>
                <a:lnTo>
                  <a:pt x="17365" y="1637"/>
                </a:lnTo>
                <a:lnTo>
                  <a:pt x="17268" y="1759"/>
                </a:lnTo>
                <a:lnTo>
                  <a:pt x="17145" y="1832"/>
                </a:lnTo>
                <a:lnTo>
                  <a:pt x="17072" y="1857"/>
                </a:lnTo>
                <a:lnTo>
                  <a:pt x="16926" y="1857"/>
                </a:lnTo>
                <a:lnTo>
                  <a:pt x="16852" y="1832"/>
                </a:lnTo>
                <a:lnTo>
                  <a:pt x="16730" y="1759"/>
                </a:lnTo>
                <a:lnTo>
                  <a:pt x="16657" y="1637"/>
                </a:lnTo>
                <a:lnTo>
                  <a:pt x="16633" y="1564"/>
                </a:lnTo>
                <a:lnTo>
                  <a:pt x="16608" y="1490"/>
                </a:lnTo>
                <a:lnTo>
                  <a:pt x="16633" y="1393"/>
                </a:lnTo>
                <a:lnTo>
                  <a:pt x="16657" y="1320"/>
                </a:lnTo>
                <a:lnTo>
                  <a:pt x="16730" y="1197"/>
                </a:lnTo>
                <a:lnTo>
                  <a:pt x="16852" y="1124"/>
                </a:lnTo>
                <a:lnTo>
                  <a:pt x="16926" y="1100"/>
                </a:lnTo>
                <a:close/>
                <a:moveTo>
                  <a:pt x="15924" y="1"/>
                </a:moveTo>
                <a:lnTo>
                  <a:pt x="15656" y="25"/>
                </a:lnTo>
                <a:lnTo>
                  <a:pt x="15387" y="74"/>
                </a:lnTo>
                <a:lnTo>
                  <a:pt x="15192" y="123"/>
                </a:lnTo>
                <a:lnTo>
                  <a:pt x="14996" y="172"/>
                </a:lnTo>
                <a:lnTo>
                  <a:pt x="14801" y="269"/>
                </a:lnTo>
                <a:lnTo>
                  <a:pt x="14605" y="367"/>
                </a:lnTo>
                <a:lnTo>
                  <a:pt x="14435" y="489"/>
                </a:lnTo>
                <a:lnTo>
                  <a:pt x="14264" y="611"/>
                </a:lnTo>
                <a:lnTo>
                  <a:pt x="14093" y="758"/>
                </a:lnTo>
                <a:lnTo>
                  <a:pt x="13970" y="929"/>
                </a:lnTo>
                <a:lnTo>
                  <a:pt x="13824" y="1100"/>
                </a:lnTo>
                <a:lnTo>
                  <a:pt x="13726" y="1271"/>
                </a:lnTo>
                <a:lnTo>
                  <a:pt x="13629" y="1466"/>
                </a:lnTo>
                <a:lnTo>
                  <a:pt x="13531" y="1661"/>
                </a:lnTo>
                <a:lnTo>
                  <a:pt x="13482" y="1881"/>
                </a:lnTo>
                <a:lnTo>
                  <a:pt x="13433" y="2101"/>
                </a:lnTo>
                <a:lnTo>
                  <a:pt x="13409" y="2345"/>
                </a:lnTo>
                <a:lnTo>
                  <a:pt x="13409" y="2565"/>
                </a:lnTo>
                <a:lnTo>
                  <a:pt x="6668" y="4372"/>
                </a:lnTo>
                <a:lnTo>
                  <a:pt x="6986" y="4592"/>
                </a:lnTo>
                <a:lnTo>
                  <a:pt x="7303" y="4812"/>
                </a:lnTo>
                <a:lnTo>
                  <a:pt x="7621" y="5032"/>
                </a:lnTo>
                <a:lnTo>
                  <a:pt x="7938" y="5203"/>
                </a:lnTo>
                <a:lnTo>
                  <a:pt x="8280" y="5374"/>
                </a:lnTo>
                <a:lnTo>
                  <a:pt x="8597" y="5496"/>
                </a:lnTo>
                <a:lnTo>
                  <a:pt x="8939" y="5618"/>
                </a:lnTo>
                <a:lnTo>
                  <a:pt x="9257" y="5740"/>
                </a:lnTo>
                <a:lnTo>
                  <a:pt x="9599" y="5813"/>
                </a:lnTo>
                <a:lnTo>
                  <a:pt x="9941" y="5862"/>
                </a:lnTo>
                <a:lnTo>
                  <a:pt x="10258" y="5911"/>
                </a:lnTo>
                <a:lnTo>
                  <a:pt x="10600" y="5935"/>
                </a:lnTo>
                <a:lnTo>
                  <a:pt x="10942" y="5935"/>
                </a:lnTo>
                <a:lnTo>
                  <a:pt x="11284" y="5911"/>
                </a:lnTo>
                <a:lnTo>
                  <a:pt x="11626" y="5862"/>
                </a:lnTo>
                <a:lnTo>
                  <a:pt x="11968" y="5813"/>
                </a:lnTo>
                <a:lnTo>
                  <a:pt x="12285" y="5716"/>
                </a:lnTo>
                <a:lnTo>
                  <a:pt x="12603" y="5642"/>
                </a:lnTo>
                <a:lnTo>
                  <a:pt x="13140" y="5423"/>
                </a:lnTo>
                <a:lnTo>
                  <a:pt x="13629" y="5203"/>
                </a:lnTo>
                <a:lnTo>
                  <a:pt x="14044" y="4983"/>
                </a:lnTo>
                <a:lnTo>
                  <a:pt x="14386" y="4763"/>
                </a:lnTo>
                <a:lnTo>
                  <a:pt x="14630" y="4592"/>
                </a:lnTo>
                <a:lnTo>
                  <a:pt x="14850" y="4421"/>
                </a:lnTo>
                <a:lnTo>
                  <a:pt x="14923" y="4372"/>
                </a:lnTo>
                <a:lnTo>
                  <a:pt x="15021" y="4348"/>
                </a:lnTo>
                <a:lnTo>
                  <a:pt x="15118" y="4372"/>
                </a:lnTo>
                <a:lnTo>
                  <a:pt x="15192" y="4421"/>
                </a:lnTo>
                <a:lnTo>
                  <a:pt x="15240" y="4519"/>
                </a:lnTo>
                <a:lnTo>
                  <a:pt x="15240" y="4592"/>
                </a:lnTo>
                <a:lnTo>
                  <a:pt x="15240" y="4690"/>
                </a:lnTo>
                <a:lnTo>
                  <a:pt x="15167" y="4763"/>
                </a:lnTo>
                <a:lnTo>
                  <a:pt x="15045" y="4861"/>
                </a:lnTo>
                <a:lnTo>
                  <a:pt x="14752" y="5105"/>
                </a:lnTo>
                <a:lnTo>
                  <a:pt x="14312" y="5398"/>
                </a:lnTo>
                <a:lnTo>
                  <a:pt x="14019" y="5569"/>
                </a:lnTo>
                <a:lnTo>
                  <a:pt x="13702" y="5716"/>
                </a:lnTo>
                <a:lnTo>
                  <a:pt x="13213" y="5935"/>
                </a:lnTo>
                <a:lnTo>
                  <a:pt x="12969" y="6033"/>
                </a:lnTo>
                <a:lnTo>
                  <a:pt x="12676" y="6131"/>
                </a:lnTo>
                <a:lnTo>
                  <a:pt x="12090" y="6277"/>
                </a:lnTo>
                <a:lnTo>
                  <a:pt x="11797" y="6326"/>
                </a:lnTo>
                <a:lnTo>
                  <a:pt x="11479" y="6375"/>
                </a:lnTo>
                <a:lnTo>
                  <a:pt x="11137" y="6400"/>
                </a:lnTo>
                <a:lnTo>
                  <a:pt x="10796" y="6424"/>
                </a:lnTo>
                <a:lnTo>
                  <a:pt x="10429" y="6400"/>
                </a:lnTo>
                <a:lnTo>
                  <a:pt x="10063" y="6375"/>
                </a:lnTo>
                <a:lnTo>
                  <a:pt x="9696" y="6326"/>
                </a:lnTo>
                <a:lnTo>
                  <a:pt x="9306" y="6229"/>
                </a:lnTo>
                <a:lnTo>
                  <a:pt x="8915" y="6131"/>
                </a:lnTo>
                <a:lnTo>
                  <a:pt x="8500" y="5984"/>
                </a:lnTo>
                <a:lnTo>
                  <a:pt x="8085" y="5813"/>
                </a:lnTo>
                <a:lnTo>
                  <a:pt x="7669" y="5594"/>
                </a:lnTo>
                <a:lnTo>
                  <a:pt x="7572" y="5569"/>
                </a:lnTo>
                <a:lnTo>
                  <a:pt x="7376" y="5471"/>
                </a:lnTo>
                <a:lnTo>
                  <a:pt x="7254" y="5471"/>
                </a:lnTo>
                <a:lnTo>
                  <a:pt x="7132" y="5496"/>
                </a:lnTo>
                <a:lnTo>
                  <a:pt x="318" y="7694"/>
                </a:lnTo>
                <a:lnTo>
                  <a:pt x="245" y="7743"/>
                </a:lnTo>
                <a:lnTo>
                  <a:pt x="147" y="7792"/>
                </a:lnTo>
                <a:lnTo>
                  <a:pt x="98" y="7865"/>
                </a:lnTo>
                <a:lnTo>
                  <a:pt x="49" y="7938"/>
                </a:lnTo>
                <a:lnTo>
                  <a:pt x="1" y="8036"/>
                </a:lnTo>
                <a:lnTo>
                  <a:pt x="1" y="8134"/>
                </a:lnTo>
                <a:lnTo>
                  <a:pt x="1" y="8207"/>
                </a:lnTo>
                <a:lnTo>
                  <a:pt x="25" y="8305"/>
                </a:lnTo>
                <a:lnTo>
                  <a:pt x="98" y="8451"/>
                </a:lnTo>
                <a:lnTo>
                  <a:pt x="196" y="8549"/>
                </a:lnTo>
                <a:lnTo>
                  <a:pt x="318" y="8622"/>
                </a:lnTo>
                <a:lnTo>
                  <a:pt x="489" y="8646"/>
                </a:lnTo>
                <a:lnTo>
                  <a:pt x="611" y="8622"/>
                </a:lnTo>
                <a:lnTo>
                  <a:pt x="269" y="8793"/>
                </a:lnTo>
                <a:lnTo>
                  <a:pt x="171" y="8842"/>
                </a:lnTo>
                <a:lnTo>
                  <a:pt x="123" y="8915"/>
                </a:lnTo>
                <a:lnTo>
                  <a:pt x="49" y="8988"/>
                </a:lnTo>
                <a:lnTo>
                  <a:pt x="25" y="9086"/>
                </a:lnTo>
                <a:lnTo>
                  <a:pt x="1" y="9159"/>
                </a:lnTo>
                <a:lnTo>
                  <a:pt x="1" y="9257"/>
                </a:lnTo>
                <a:lnTo>
                  <a:pt x="1" y="9355"/>
                </a:lnTo>
                <a:lnTo>
                  <a:pt x="49" y="9452"/>
                </a:lnTo>
                <a:lnTo>
                  <a:pt x="123" y="9575"/>
                </a:lnTo>
                <a:lnTo>
                  <a:pt x="220" y="9648"/>
                </a:lnTo>
                <a:lnTo>
                  <a:pt x="342" y="9697"/>
                </a:lnTo>
                <a:lnTo>
                  <a:pt x="489" y="9721"/>
                </a:lnTo>
                <a:lnTo>
                  <a:pt x="587" y="9721"/>
                </a:lnTo>
                <a:lnTo>
                  <a:pt x="684" y="9672"/>
                </a:lnTo>
                <a:lnTo>
                  <a:pt x="855" y="9599"/>
                </a:lnTo>
                <a:lnTo>
                  <a:pt x="782" y="9721"/>
                </a:lnTo>
                <a:lnTo>
                  <a:pt x="758" y="9868"/>
                </a:lnTo>
                <a:lnTo>
                  <a:pt x="782" y="10014"/>
                </a:lnTo>
                <a:lnTo>
                  <a:pt x="831" y="10161"/>
                </a:lnTo>
                <a:lnTo>
                  <a:pt x="929" y="10258"/>
                </a:lnTo>
                <a:lnTo>
                  <a:pt x="1026" y="10307"/>
                </a:lnTo>
                <a:lnTo>
                  <a:pt x="1124" y="10356"/>
                </a:lnTo>
                <a:lnTo>
                  <a:pt x="1246" y="10380"/>
                </a:lnTo>
                <a:lnTo>
                  <a:pt x="1393" y="10356"/>
                </a:lnTo>
                <a:lnTo>
                  <a:pt x="1515" y="10283"/>
                </a:lnTo>
                <a:lnTo>
                  <a:pt x="6082" y="7303"/>
                </a:lnTo>
                <a:lnTo>
                  <a:pt x="6546" y="7523"/>
                </a:lnTo>
                <a:lnTo>
                  <a:pt x="7108" y="7743"/>
                </a:lnTo>
                <a:lnTo>
                  <a:pt x="7791" y="7987"/>
                </a:lnTo>
                <a:lnTo>
                  <a:pt x="8524" y="8207"/>
                </a:lnTo>
                <a:lnTo>
                  <a:pt x="9306" y="8402"/>
                </a:lnTo>
                <a:lnTo>
                  <a:pt x="10087" y="8549"/>
                </a:lnTo>
                <a:lnTo>
                  <a:pt x="10454" y="8598"/>
                </a:lnTo>
                <a:lnTo>
                  <a:pt x="10820" y="8646"/>
                </a:lnTo>
                <a:lnTo>
                  <a:pt x="11528" y="8646"/>
                </a:lnTo>
                <a:lnTo>
                  <a:pt x="12212" y="10356"/>
                </a:lnTo>
                <a:lnTo>
                  <a:pt x="12261" y="10405"/>
                </a:lnTo>
                <a:lnTo>
                  <a:pt x="12310" y="10454"/>
                </a:lnTo>
                <a:lnTo>
                  <a:pt x="12383" y="10478"/>
                </a:lnTo>
                <a:lnTo>
                  <a:pt x="12456" y="10503"/>
                </a:lnTo>
                <a:lnTo>
                  <a:pt x="13384" y="10503"/>
                </a:lnTo>
                <a:lnTo>
                  <a:pt x="13482" y="10478"/>
                </a:lnTo>
                <a:lnTo>
                  <a:pt x="13555" y="10454"/>
                </a:lnTo>
                <a:lnTo>
                  <a:pt x="13604" y="10405"/>
                </a:lnTo>
                <a:lnTo>
                  <a:pt x="13629" y="10332"/>
                </a:lnTo>
                <a:lnTo>
                  <a:pt x="13629" y="10234"/>
                </a:lnTo>
                <a:lnTo>
                  <a:pt x="13580" y="10161"/>
                </a:lnTo>
                <a:lnTo>
                  <a:pt x="13506" y="10087"/>
                </a:lnTo>
                <a:lnTo>
                  <a:pt x="13409" y="10087"/>
                </a:lnTo>
                <a:lnTo>
                  <a:pt x="12603" y="10014"/>
                </a:lnTo>
                <a:lnTo>
                  <a:pt x="12163" y="8646"/>
                </a:lnTo>
                <a:lnTo>
                  <a:pt x="12700" y="8598"/>
                </a:lnTo>
                <a:lnTo>
                  <a:pt x="13067" y="8549"/>
                </a:lnTo>
                <a:lnTo>
                  <a:pt x="13482" y="8475"/>
                </a:lnTo>
                <a:lnTo>
                  <a:pt x="13922" y="8378"/>
                </a:lnTo>
                <a:lnTo>
                  <a:pt x="14386" y="8280"/>
                </a:lnTo>
                <a:lnTo>
                  <a:pt x="14874" y="8109"/>
                </a:lnTo>
                <a:lnTo>
                  <a:pt x="15363" y="7914"/>
                </a:lnTo>
                <a:lnTo>
                  <a:pt x="15827" y="7670"/>
                </a:lnTo>
                <a:lnTo>
                  <a:pt x="16046" y="7547"/>
                </a:lnTo>
                <a:lnTo>
                  <a:pt x="16291" y="7376"/>
                </a:lnTo>
                <a:lnTo>
                  <a:pt x="16486" y="7205"/>
                </a:lnTo>
                <a:lnTo>
                  <a:pt x="16681" y="7035"/>
                </a:lnTo>
                <a:lnTo>
                  <a:pt x="16877" y="6839"/>
                </a:lnTo>
                <a:lnTo>
                  <a:pt x="17072" y="6619"/>
                </a:lnTo>
                <a:lnTo>
                  <a:pt x="17219" y="6375"/>
                </a:lnTo>
                <a:lnTo>
                  <a:pt x="17365" y="6131"/>
                </a:lnTo>
                <a:lnTo>
                  <a:pt x="17512" y="5862"/>
                </a:lnTo>
                <a:lnTo>
                  <a:pt x="17610" y="5569"/>
                </a:lnTo>
                <a:lnTo>
                  <a:pt x="17707" y="5276"/>
                </a:lnTo>
                <a:lnTo>
                  <a:pt x="17780" y="4959"/>
                </a:lnTo>
                <a:lnTo>
                  <a:pt x="17829" y="4592"/>
                </a:lnTo>
                <a:lnTo>
                  <a:pt x="17854" y="4226"/>
                </a:lnTo>
                <a:lnTo>
                  <a:pt x="17854" y="3884"/>
                </a:lnTo>
                <a:lnTo>
                  <a:pt x="17829" y="3444"/>
                </a:lnTo>
                <a:lnTo>
                  <a:pt x="17829" y="2980"/>
                </a:lnTo>
                <a:lnTo>
                  <a:pt x="17829" y="2760"/>
                </a:lnTo>
                <a:lnTo>
                  <a:pt x="17878" y="2590"/>
                </a:lnTo>
                <a:lnTo>
                  <a:pt x="18440" y="2370"/>
                </a:lnTo>
                <a:lnTo>
                  <a:pt x="18733" y="2272"/>
                </a:lnTo>
                <a:lnTo>
                  <a:pt x="18293" y="2125"/>
                </a:lnTo>
                <a:lnTo>
                  <a:pt x="18586" y="1979"/>
                </a:lnTo>
                <a:lnTo>
                  <a:pt x="18855" y="1857"/>
                </a:lnTo>
                <a:lnTo>
                  <a:pt x="18953" y="1808"/>
                </a:lnTo>
                <a:lnTo>
                  <a:pt x="19002" y="1759"/>
                </a:lnTo>
                <a:lnTo>
                  <a:pt x="19002" y="1710"/>
                </a:lnTo>
                <a:lnTo>
                  <a:pt x="18953" y="1686"/>
                </a:lnTo>
                <a:lnTo>
                  <a:pt x="18000" y="1271"/>
                </a:lnTo>
                <a:lnTo>
                  <a:pt x="17780" y="1026"/>
                </a:lnTo>
                <a:lnTo>
                  <a:pt x="17561" y="782"/>
                </a:lnTo>
                <a:lnTo>
                  <a:pt x="17243" y="514"/>
                </a:lnTo>
                <a:lnTo>
                  <a:pt x="17048" y="391"/>
                </a:lnTo>
                <a:lnTo>
                  <a:pt x="16852" y="269"/>
                </a:lnTo>
                <a:lnTo>
                  <a:pt x="16633" y="172"/>
                </a:lnTo>
                <a:lnTo>
                  <a:pt x="16413" y="98"/>
                </a:lnTo>
                <a:lnTo>
                  <a:pt x="16169" y="25"/>
                </a:lnTo>
                <a:lnTo>
                  <a:pt x="15924"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7030A0"/>
              </a:solidFill>
              <a:latin typeface="Arial"/>
              <a:cs typeface="Arial"/>
              <a:sym typeface="Arial"/>
            </a:endParaRPr>
          </a:p>
        </p:txBody>
      </p:sp>
      <p:pic>
        <p:nvPicPr>
          <p:cNvPr id="45" name="Picture 4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666262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1000" fill="hold"/>
                                        <p:tgtEl>
                                          <p:spTgt spid="49"/>
                                        </p:tgtEl>
                                        <p:attrNameLst>
                                          <p:attrName>ppt_w</p:attrName>
                                        </p:attrNameLst>
                                      </p:cBhvr>
                                      <p:tavLst>
                                        <p:tav tm="0">
                                          <p:val>
                                            <p:fltVal val="0"/>
                                          </p:val>
                                        </p:tav>
                                        <p:tav tm="100000">
                                          <p:val>
                                            <p:strVal val="#ppt_w"/>
                                          </p:val>
                                        </p:tav>
                                      </p:tavLst>
                                    </p:anim>
                                    <p:anim calcmode="lin" valueType="num">
                                      <p:cBhvr>
                                        <p:cTn id="8" dur="1000" fill="hold"/>
                                        <p:tgtEl>
                                          <p:spTgt spid="49"/>
                                        </p:tgtEl>
                                        <p:attrNameLst>
                                          <p:attrName>ppt_h</p:attrName>
                                        </p:attrNameLst>
                                      </p:cBhvr>
                                      <p:tavLst>
                                        <p:tav tm="0">
                                          <p:val>
                                            <p:fltVal val="0"/>
                                          </p:val>
                                        </p:tav>
                                        <p:tav tm="100000">
                                          <p:val>
                                            <p:strVal val="#ppt_h"/>
                                          </p:val>
                                        </p:tav>
                                      </p:tavLst>
                                    </p:anim>
                                    <p:anim calcmode="lin" valueType="num">
                                      <p:cBhvr>
                                        <p:cTn id="9" dur="1000" fill="hold"/>
                                        <p:tgtEl>
                                          <p:spTgt spid="49"/>
                                        </p:tgtEl>
                                        <p:attrNameLst>
                                          <p:attrName>style.rotation</p:attrName>
                                        </p:attrNameLst>
                                      </p:cBhvr>
                                      <p:tavLst>
                                        <p:tav tm="0">
                                          <p:val>
                                            <p:fltVal val="90"/>
                                          </p:val>
                                        </p:tav>
                                        <p:tav tm="100000">
                                          <p:val>
                                            <p:fltVal val="0"/>
                                          </p:val>
                                        </p:tav>
                                      </p:tavLst>
                                    </p:anim>
                                    <p:animEffect transition="in" filter="fade">
                                      <p:cBhvr>
                                        <p:cTn id="10" dur="1000"/>
                                        <p:tgtEl>
                                          <p:spTgt spid="49"/>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circle(in)">
                                      <p:cBhvr>
                                        <p:cTn id="15" dur="2000"/>
                                        <p:tgtEl>
                                          <p:spTgt spid="26"/>
                                        </p:tgtEl>
                                      </p:cBhvr>
                                    </p:animEffect>
                                  </p:childTnLst>
                                </p:cTn>
                              </p:par>
                              <p:par>
                                <p:cTn id="16" presetID="6" presetClass="entr" presetSubtype="16" fill="hold" nodeType="withEffect">
                                  <p:stCondLst>
                                    <p:cond delay="0"/>
                                  </p:stCondLst>
                                  <p:childTnLst>
                                    <p:set>
                                      <p:cBhvr>
                                        <p:cTn id="17" dur="1" fill="hold">
                                          <p:stCondLst>
                                            <p:cond delay="0"/>
                                          </p:stCondLst>
                                        </p:cTn>
                                        <p:tgtEl>
                                          <p:spTgt spid="31"/>
                                        </p:tgtEl>
                                        <p:attrNameLst>
                                          <p:attrName>style.visibility</p:attrName>
                                        </p:attrNameLst>
                                      </p:cBhvr>
                                      <p:to>
                                        <p:strVal val="visible"/>
                                      </p:to>
                                    </p:set>
                                    <p:animEffect transition="in" filter="circle(in)">
                                      <p:cBhvr>
                                        <p:cTn id="18" dur="2000"/>
                                        <p:tgtEl>
                                          <p:spTgt spid="31"/>
                                        </p:tgtEl>
                                      </p:cBhvr>
                                    </p:animEffect>
                                  </p:childTnLst>
                                </p:cTn>
                              </p:par>
                              <p:par>
                                <p:cTn id="19" presetID="6" presetClass="entr" presetSubtype="16" fill="hold" nodeType="with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circle(in)">
                                      <p:cBhvr>
                                        <p:cTn id="21" dur="2000"/>
                                        <p:tgtEl>
                                          <p:spTgt spid="37"/>
                                        </p:tgtEl>
                                      </p:cBhvr>
                                    </p:animEffect>
                                  </p:childTnLst>
                                </p:cTn>
                              </p:par>
                              <p:par>
                                <p:cTn id="22" presetID="6" presetClass="entr" presetSubtype="16" fill="hold" nodeType="with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circle(in)">
                                      <p:cBhvr>
                                        <p:cTn id="24" dur="2000"/>
                                        <p:tgtEl>
                                          <p:spTgt spid="39"/>
                                        </p:tgtEl>
                                      </p:cBhvr>
                                    </p:animEffect>
                                  </p:childTnLst>
                                </p:cTn>
                              </p:par>
                              <p:par>
                                <p:cTn id="25" presetID="6" presetClass="entr" presetSubtype="16" fill="hold" nodeType="withEffect">
                                  <p:stCondLst>
                                    <p:cond delay="0"/>
                                  </p:stCondLst>
                                  <p:childTnLst>
                                    <p:set>
                                      <p:cBhvr>
                                        <p:cTn id="26" dur="1" fill="hold">
                                          <p:stCondLst>
                                            <p:cond delay="0"/>
                                          </p:stCondLst>
                                        </p:cTn>
                                        <p:tgtEl>
                                          <p:spTgt spid="44"/>
                                        </p:tgtEl>
                                        <p:attrNameLst>
                                          <p:attrName>style.visibility</p:attrName>
                                        </p:attrNameLst>
                                      </p:cBhvr>
                                      <p:to>
                                        <p:strVal val="visible"/>
                                      </p:to>
                                    </p:set>
                                    <p:animEffect transition="in" filter="circle(in)">
                                      <p:cBhvr>
                                        <p:cTn id="27" dur="2000"/>
                                        <p:tgtEl>
                                          <p:spTgt spid="44"/>
                                        </p:tgtEl>
                                      </p:cBhvr>
                                    </p:animEffect>
                                  </p:childTnLst>
                                </p:cTn>
                              </p:par>
                              <p:par>
                                <p:cTn id="28" presetID="6" presetClass="entr" presetSubtype="16" fill="hold" nodeType="withEffect">
                                  <p:stCondLst>
                                    <p:cond delay="0"/>
                                  </p:stCondLst>
                                  <p:childTnLst>
                                    <p:set>
                                      <p:cBhvr>
                                        <p:cTn id="29" dur="1" fill="hold">
                                          <p:stCondLst>
                                            <p:cond delay="0"/>
                                          </p:stCondLst>
                                        </p:cTn>
                                        <p:tgtEl>
                                          <p:spTgt spid="47"/>
                                        </p:tgtEl>
                                        <p:attrNameLst>
                                          <p:attrName>style.visibility</p:attrName>
                                        </p:attrNameLst>
                                      </p:cBhvr>
                                      <p:to>
                                        <p:strVal val="visible"/>
                                      </p:to>
                                    </p:set>
                                    <p:animEffect transition="in" filter="circle(in)">
                                      <p:cBhvr>
                                        <p:cTn id="30" dur="2000"/>
                                        <p:tgtEl>
                                          <p:spTgt spid="47"/>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50"/>
                                        </p:tgtEl>
                                        <p:attrNameLst>
                                          <p:attrName>style.visibility</p:attrName>
                                        </p:attrNameLst>
                                      </p:cBhvr>
                                      <p:to>
                                        <p:strVal val="visible"/>
                                      </p:to>
                                    </p:set>
                                    <p:animEffect transition="in" filter="circle(in)">
                                      <p:cBhvr>
                                        <p:cTn id="33" dur="2000"/>
                                        <p:tgtEl>
                                          <p:spTgt spid="50"/>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51"/>
                                        </p:tgtEl>
                                        <p:attrNameLst>
                                          <p:attrName>style.visibility</p:attrName>
                                        </p:attrNameLst>
                                      </p:cBhvr>
                                      <p:to>
                                        <p:strVal val="visible"/>
                                      </p:to>
                                    </p:set>
                                    <p:animEffect transition="in" filter="circle(in)">
                                      <p:cBhvr>
                                        <p:cTn id="36" dur="2000"/>
                                        <p:tgtEl>
                                          <p:spTgt spid="51"/>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52"/>
                                        </p:tgtEl>
                                        <p:attrNameLst>
                                          <p:attrName>style.visibility</p:attrName>
                                        </p:attrNameLst>
                                      </p:cBhvr>
                                      <p:to>
                                        <p:strVal val="visible"/>
                                      </p:to>
                                    </p:set>
                                    <p:animEffect transition="in" filter="circle(in)">
                                      <p:cBhvr>
                                        <p:cTn id="39" dur="2000"/>
                                        <p:tgtEl>
                                          <p:spTgt spid="52"/>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53"/>
                                        </p:tgtEl>
                                        <p:attrNameLst>
                                          <p:attrName>style.visibility</p:attrName>
                                        </p:attrNameLst>
                                      </p:cBhvr>
                                      <p:to>
                                        <p:strVal val="visible"/>
                                      </p:to>
                                    </p:set>
                                    <p:animEffect transition="in" filter="circle(in)">
                                      <p:cBhvr>
                                        <p:cTn id="42" dur="2000"/>
                                        <p:tgtEl>
                                          <p:spTgt spid="53"/>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54"/>
                                        </p:tgtEl>
                                        <p:attrNameLst>
                                          <p:attrName>style.visibility</p:attrName>
                                        </p:attrNameLst>
                                      </p:cBhvr>
                                      <p:to>
                                        <p:strVal val="visible"/>
                                      </p:to>
                                    </p:set>
                                    <p:animEffect transition="in" filter="circle(in)">
                                      <p:cBhvr>
                                        <p:cTn id="45" dur="2000"/>
                                        <p:tgtEl>
                                          <p:spTgt spid="54"/>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55"/>
                                        </p:tgtEl>
                                        <p:attrNameLst>
                                          <p:attrName>style.visibility</p:attrName>
                                        </p:attrNameLst>
                                      </p:cBhvr>
                                      <p:to>
                                        <p:strVal val="visible"/>
                                      </p:to>
                                    </p:set>
                                    <p:animEffect transition="in" filter="circle(in)">
                                      <p:cBhvr>
                                        <p:cTn id="48" dur="20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1" grpId="0"/>
      <p:bldP spid="52" grpId="0"/>
      <p:bldP spid="53" grpId="0"/>
      <p:bldP spid="54" grpId="0"/>
      <p:bldP spid="55" grpId="0"/>
    </p:bld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Shape 465"/>
        <p:cNvGrpSpPr/>
        <p:nvPr/>
      </p:nvGrpSpPr>
      <p:grpSpPr>
        <a:xfrm>
          <a:off x="0" y="0"/>
          <a:ext cx="0" cy="0"/>
          <a:chOff x="0" y="0"/>
          <a:chExt cx="0" cy="0"/>
        </a:xfrm>
      </p:grpSpPr>
      <p:sp>
        <p:nvSpPr>
          <p:cNvPr id="466" name="Google Shape;466;p34"/>
          <p:cNvSpPr/>
          <p:nvPr/>
        </p:nvSpPr>
        <p:spPr>
          <a:xfrm>
            <a:off x="4685362" y="1672610"/>
            <a:ext cx="1224233" cy="1162403"/>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7" name="Google Shape;467;p34"/>
          <p:cNvSpPr/>
          <p:nvPr/>
        </p:nvSpPr>
        <p:spPr>
          <a:xfrm>
            <a:off x="5538312" y="2485232"/>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8" name="Google Shape;468;p34"/>
          <p:cNvSpPr/>
          <p:nvPr/>
        </p:nvSpPr>
        <p:spPr>
          <a:xfrm>
            <a:off x="4685362" y="3760448"/>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9" name="Google Shape;469;p34"/>
          <p:cNvSpPr/>
          <p:nvPr/>
        </p:nvSpPr>
        <p:spPr>
          <a:xfrm>
            <a:off x="5538312" y="5035632"/>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4" name="Google Shape;474;p34"/>
          <p:cNvSpPr/>
          <p:nvPr/>
        </p:nvSpPr>
        <p:spPr>
          <a:xfrm>
            <a:off x="4805751" y="2178816"/>
            <a:ext cx="1065800" cy="601800"/>
          </a:xfrm>
          <a:custGeom>
            <a:avLst/>
            <a:gdLst/>
            <a:ahLst/>
            <a:cxnLst/>
            <a:rect l="l" t="t" r="r" b="b"/>
            <a:pathLst>
              <a:path w="31974" h="18054" extrusionOk="0">
                <a:moveTo>
                  <a:pt x="6183" y="0"/>
                </a:moveTo>
                <a:cubicBezTo>
                  <a:pt x="5653" y="0"/>
                  <a:pt x="5123" y="35"/>
                  <a:pt x="4599" y="119"/>
                </a:cubicBezTo>
                <a:cubicBezTo>
                  <a:pt x="2886" y="396"/>
                  <a:pt x="1265" y="1207"/>
                  <a:pt x="1" y="2396"/>
                </a:cubicBezTo>
                <a:cubicBezTo>
                  <a:pt x="177" y="11060"/>
                  <a:pt x="7278" y="18054"/>
                  <a:pt x="15981" y="18054"/>
                </a:cubicBezTo>
                <a:cubicBezTo>
                  <a:pt x="24799" y="18054"/>
                  <a:pt x="31973" y="10879"/>
                  <a:pt x="31973" y="2065"/>
                </a:cubicBezTo>
                <a:cubicBezTo>
                  <a:pt x="31973" y="1612"/>
                  <a:pt x="31947" y="1167"/>
                  <a:pt x="31912" y="727"/>
                </a:cubicBezTo>
                <a:cubicBezTo>
                  <a:pt x="29827" y="2700"/>
                  <a:pt x="26857" y="3466"/>
                  <a:pt x="23873" y="3466"/>
                </a:cubicBezTo>
                <a:cubicBezTo>
                  <a:pt x="22773" y="3466"/>
                  <a:pt x="21670" y="3362"/>
                  <a:pt x="20610" y="3175"/>
                </a:cubicBezTo>
                <a:cubicBezTo>
                  <a:pt x="16377" y="2435"/>
                  <a:pt x="12360" y="656"/>
                  <a:pt x="8092" y="128"/>
                </a:cubicBezTo>
                <a:cubicBezTo>
                  <a:pt x="7460" y="51"/>
                  <a:pt x="6821" y="0"/>
                  <a:pt x="6183" y="0"/>
                </a:cubicBezTo>
                <a:close/>
              </a:path>
            </a:pathLst>
          </a:custGeom>
          <a:solidFill>
            <a:srgbClr val="FFDA8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5" name="Google Shape;475;p34"/>
          <p:cNvSpPr/>
          <p:nvPr/>
        </p:nvSpPr>
        <p:spPr>
          <a:xfrm>
            <a:off x="4789929" y="4060716"/>
            <a:ext cx="1066067" cy="866100"/>
          </a:xfrm>
          <a:custGeom>
            <a:avLst/>
            <a:gdLst/>
            <a:ahLst/>
            <a:cxnLst/>
            <a:rect l="l" t="t" r="r" b="b"/>
            <a:pathLst>
              <a:path w="31982" h="25983" extrusionOk="0">
                <a:moveTo>
                  <a:pt x="6721" y="1"/>
                </a:moveTo>
                <a:cubicBezTo>
                  <a:pt x="6231" y="1"/>
                  <a:pt x="5743" y="33"/>
                  <a:pt x="5260" y="111"/>
                </a:cubicBezTo>
                <a:cubicBezTo>
                  <a:pt x="4414" y="247"/>
                  <a:pt x="3595" y="525"/>
                  <a:pt x="2837" y="917"/>
                </a:cubicBezTo>
                <a:cubicBezTo>
                  <a:pt x="1054" y="3498"/>
                  <a:pt x="1" y="6626"/>
                  <a:pt x="1" y="9994"/>
                </a:cubicBezTo>
                <a:cubicBezTo>
                  <a:pt x="1" y="18808"/>
                  <a:pt x="7176" y="25983"/>
                  <a:pt x="15993" y="25983"/>
                </a:cubicBezTo>
                <a:cubicBezTo>
                  <a:pt x="24807" y="25983"/>
                  <a:pt x="31982" y="18808"/>
                  <a:pt x="31982" y="9994"/>
                </a:cubicBezTo>
                <a:cubicBezTo>
                  <a:pt x="31982" y="6872"/>
                  <a:pt x="31079" y="3965"/>
                  <a:pt x="29534" y="1503"/>
                </a:cubicBezTo>
                <a:cubicBezTo>
                  <a:pt x="27714" y="2720"/>
                  <a:pt x="25421" y="3211"/>
                  <a:pt x="23119" y="3211"/>
                </a:cubicBezTo>
                <a:cubicBezTo>
                  <a:pt x="22099" y="3211"/>
                  <a:pt x="21077" y="3115"/>
                  <a:pt x="20094" y="2943"/>
                </a:cubicBezTo>
                <a:cubicBezTo>
                  <a:pt x="16170" y="2261"/>
                  <a:pt x="12448" y="609"/>
                  <a:pt x="8492" y="120"/>
                </a:cubicBezTo>
                <a:cubicBezTo>
                  <a:pt x="7905" y="48"/>
                  <a:pt x="7312" y="1"/>
                  <a:pt x="6721" y="1"/>
                </a:cubicBezTo>
                <a:close/>
              </a:path>
            </a:pathLst>
          </a:custGeom>
          <a:solidFill>
            <a:srgbClr val="EE496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6" name="Google Shape;476;p34"/>
          <p:cNvSpPr/>
          <p:nvPr/>
        </p:nvSpPr>
        <p:spPr>
          <a:xfrm>
            <a:off x="5642945" y="2637848"/>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9DE6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nvGrpSpPr>
          <p:cNvPr id="477" name="Google Shape;477;p34"/>
          <p:cNvGrpSpPr/>
          <p:nvPr/>
        </p:nvGrpSpPr>
        <p:grpSpPr>
          <a:xfrm>
            <a:off x="5909595" y="2922541"/>
            <a:ext cx="532641" cy="400591"/>
            <a:chOff x="1165325" y="825700"/>
            <a:chExt cx="5376600" cy="4043650"/>
          </a:xfrm>
        </p:grpSpPr>
        <p:sp>
          <p:nvSpPr>
            <p:cNvPr id="478" name="Google Shape;478;p34"/>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9" name="Google Shape;479;p34"/>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0" name="Google Shape;480;p34"/>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1" name="Google Shape;481;p34"/>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2" name="Google Shape;482;p34"/>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3" name="Google Shape;483;p34"/>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4" name="Google Shape;484;p34"/>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5" name="Google Shape;485;p34"/>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6" name="Google Shape;486;p34"/>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7" name="Google Shape;487;p34"/>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8" name="Google Shape;488;p34"/>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9" name="Google Shape;489;p34"/>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0" name="Google Shape;490;p34"/>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1" name="Google Shape;491;p34"/>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2" name="Google Shape;492;p34"/>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3" name="Google Shape;493;p34"/>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494" name="Google Shape;494;p34"/>
          <p:cNvGrpSpPr/>
          <p:nvPr/>
        </p:nvGrpSpPr>
        <p:grpSpPr>
          <a:xfrm>
            <a:off x="5122633" y="2073449"/>
            <a:ext cx="400771" cy="400839"/>
            <a:chOff x="1189800" y="238075"/>
            <a:chExt cx="5218375" cy="5219250"/>
          </a:xfrm>
        </p:grpSpPr>
        <p:sp>
          <p:nvSpPr>
            <p:cNvPr id="495" name="Google Shape;495;p34"/>
            <p:cNvSpPr/>
            <p:nvPr/>
          </p:nvSpPr>
          <p:spPr>
            <a:xfrm>
              <a:off x="1194700" y="2987725"/>
              <a:ext cx="556175" cy="1300975"/>
            </a:xfrm>
            <a:custGeom>
              <a:avLst/>
              <a:gdLst/>
              <a:ahLst/>
              <a:cxnLst/>
              <a:rect l="l" t="t" r="r" b="b"/>
              <a:pathLst>
                <a:path w="22247" h="52039" extrusionOk="0">
                  <a:moveTo>
                    <a:pt x="3180" y="1"/>
                  </a:moveTo>
                  <a:cubicBezTo>
                    <a:pt x="3100" y="1"/>
                    <a:pt x="3018" y="4"/>
                    <a:pt x="2936" y="10"/>
                  </a:cubicBezTo>
                  <a:cubicBezTo>
                    <a:pt x="1240" y="173"/>
                    <a:pt x="0" y="1641"/>
                    <a:pt x="163" y="3305"/>
                  </a:cubicBezTo>
                  <a:cubicBezTo>
                    <a:pt x="1566" y="20104"/>
                    <a:pt x="7111" y="36447"/>
                    <a:pt x="16180" y="50604"/>
                  </a:cubicBezTo>
                  <a:cubicBezTo>
                    <a:pt x="16767" y="51517"/>
                    <a:pt x="17745" y="52039"/>
                    <a:pt x="18757" y="52039"/>
                  </a:cubicBezTo>
                  <a:cubicBezTo>
                    <a:pt x="19344" y="52039"/>
                    <a:pt x="19898" y="51876"/>
                    <a:pt x="20420" y="51550"/>
                  </a:cubicBezTo>
                  <a:cubicBezTo>
                    <a:pt x="21823" y="50636"/>
                    <a:pt x="22247" y="48744"/>
                    <a:pt x="21333" y="47309"/>
                  </a:cubicBezTo>
                  <a:cubicBezTo>
                    <a:pt x="12787" y="34000"/>
                    <a:pt x="7568" y="18604"/>
                    <a:pt x="6230" y="2815"/>
                  </a:cubicBezTo>
                  <a:cubicBezTo>
                    <a:pt x="6106" y="1201"/>
                    <a:pt x="4771" y="1"/>
                    <a:pt x="318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6" name="Google Shape;496;p34"/>
            <p:cNvSpPr/>
            <p:nvPr/>
          </p:nvSpPr>
          <p:spPr>
            <a:xfrm>
              <a:off x="1189800" y="238075"/>
              <a:ext cx="5218375" cy="5219250"/>
            </a:xfrm>
            <a:custGeom>
              <a:avLst/>
              <a:gdLst/>
              <a:ahLst/>
              <a:cxnLst/>
              <a:rect l="l" t="t" r="r" b="b"/>
              <a:pathLst>
                <a:path w="208735" h="208770" extrusionOk="0">
                  <a:moveTo>
                    <a:pt x="104378" y="6126"/>
                  </a:moveTo>
                  <a:cubicBezTo>
                    <a:pt x="106392" y="6126"/>
                    <a:pt x="108408" y="6184"/>
                    <a:pt x="110419" y="6298"/>
                  </a:cubicBezTo>
                  <a:cubicBezTo>
                    <a:pt x="127935" y="7374"/>
                    <a:pt x="137069" y="13050"/>
                    <a:pt x="137069" y="16214"/>
                  </a:cubicBezTo>
                  <a:cubicBezTo>
                    <a:pt x="137069" y="19737"/>
                    <a:pt x="125848" y="26326"/>
                    <a:pt x="104351" y="26326"/>
                  </a:cubicBezTo>
                  <a:cubicBezTo>
                    <a:pt x="82855" y="26326"/>
                    <a:pt x="71601" y="19737"/>
                    <a:pt x="71601" y="16214"/>
                  </a:cubicBezTo>
                  <a:cubicBezTo>
                    <a:pt x="71601" y="13148"/>
                    <a:pt x="80147" y="7766"/>
                    <a:pt x="96523" y="6428"/>
                  </a:cubicBezTo>
                  <a:cubicBezTo>
                    <a:pt x="99126" y="6225"/>
                    <a:pt x="101750" y="6126"/>
                    <a:pt x="104378" y="6126"/>
                  </a:cubicBezTo>
                  <a:close/>
                  <a:moveTo>
                    <a:pt x="117791" y="31513"/>
                  </a:moveTo>
                  <a:cubicBezTo>
                    <a:pt x="133677" y="45931"/>
                    <a:pt x="144343" y="82954"/>
                    <a:pt x="144343" y="123827"/>
                  </a:cubicBezTo>
                  <a:cubicBezTo>
                    <a:pt x="144343" y="152924"/>
                    <a:pt x="138994" y="180422"/>
                    <a:pt x="129697" y="199309"/>
                  </a:cubicBezTo>
                  <a:cubicBezTo>
                    <a:pt x="129664" y="199309"/>
                    <a:pt x="129664" y="199342"/>
                    <a:pt x="129664" y="199375"/>
                  </a:cubicBezTo>
                  <a:cubicBezTo>
                    <a:pt x="121509" y="201528"/>
                    <a:pt x="112996" y="202669"/>
                    <a:pt x="104351" y="202669"/>
                  </a:cubicBezTo>
                  <a:cubicBezTo>
                    <a:pt x="95707" y="202669"/>
                    <a:pt x="87193" y="201495"/>
                    <a:pt x="79006" y="199342"/>
                  </a:cubicBezTo>
                  <a:cubicBezTo>
                    <a:pt x="78973" y="199244"/>
                    <a:pt x="78940" y="199146"/>
                    <a:pt x="78875" y="199048"/>
                  </a:cubicBezTo>
                  <a:cubicBezTo>
                    <a:pt x="69644" y="180162"/>
                    <a:pt x="64327" y="152761"/>
                    <a:pt x="64327" y="123827"/>
                  </a:cubicBezTo>
                  <a:cubicBezTo>
                    <a:pt x="64327" y="82954"/>
                    <a:pt x="75026" y="45931"/>
                    <a:pt x="90912" y="31513"/>
                  </a:cubicBezTo>
                  <a:cubicBezTo>
                    <a:pt x="95153" y="32133"/>
                    <a:pt x="99687" y="32459"/>
                    <a:pt x="104351" y="32459"/>
                  </a:cubicBezTo>
                  <a:cubicBezTo>
                    <a:pt x="109016" y="32459"/>
                    <a:pt x="113550" y="32133"/>
                    <a:pt x="117791" y="31513"/>
                  </a:cubicBezTo>
                  <a:close/>
                  <a:moveTo>
                    <a:pt x="104157" y="1"/>
                  </a:moveTo>
                  <a:cubicBezTo>
                    <a:pt x="102811" y="1"/>
                    <a:pt x="101470" y="37"/>
                    <a:pt x="100143" y="100"/>
                  </a:cubicBezTo>
                  <a:cubicBezTo>
                    <a:pt x="46451" y="2220"/>
                    <a:pt x="2871" y="44887"/>
                    <a:pt x="98" y="98971"/>
                  </a:cubicBezTo>
                  <a:cubicBezTo>
                    <a:pt x="0" y="100634"/>
                    <a:pt x="1305" y="102070"/>
                    <a:pt x="3001" y="102167"/>
                  </a:cubicBezTo>
                  <a:lnTo>
                    <a:pt x="3165" y="102167"/>
                  </a:lnTo>
                  <a:cubicBezTo>
                    <a:pt x="4763" y="102167"/>
                    <a:pt x="6133" y="100895"/>
                    <a:pt x="6198" y="99264"/>
                  </a:cubicBezTo>
                  <a:cubicBezTo>
                    <a:pt x="8188" y="60675"/>
                    <a:pt x="32261" y="28251"/>
                    <a:pt x="65827" y="13963"/>
                  </a:cubicBezTo>
                  <a:lnTo>
                    <a:pt x="65827" y="13963"/>
                  </a:lnTo>
                  <a:cubicBezTo>
                    <a:pt x="65599" y="14746"/>
                    <a:pt x="65501" y="15529"/>
                    <a:pt x="65501" y="16214"/>
                  </a:cubicBezTo>
                  <a:cubicBezTo>
                    <a:pt x="65501" y="19672"/>
                    <a:pt x="67654" y="24597"/>
                    <a:pt x="77994" y="28414"/>
                  </a:cubicBezTo>
                  <a:cubicBezTo>
                    <a:pt x="79756" y="29066"/>
                    <a:pt x="81648" y="29621"/>
                    <a:pt x="83670" y="30143"/>
                  </a:cubicBezTo>
                  <a:cubicBezTo>
                    <a:pt x="76624" y="37972"/>
                    <a:pt x="70622" y="49813"/>
                    <a:pt x="66153" y="64720"/>
                  </a:cubicBezTo>
                  <a:cubicBezTo>
                    <a:pt x="60967" y="82106"/>
                    <a:pt x="58227" y="102559"/>
                    <a:pt x="58227" y="123827"/>
                  </a:cubicBezTo>
                  <a:cubicBezTo>
                    <a:pt x="58227" y="151293"/>
                    <a:pt x="62924" y="177552"/>
                    <a:pt x="71177" y="196896"/>
                  </a:cubicBezTo>
                  <a:cubicBezTo>
                    <a:pt x="55291" y="191187"/>
                    <a:pt x="40971" y="181434"/>
                    <a:pt x="29684" y="168288"/>
                  </a:cubicBezTo>
                  <a:cubicBezTo>
                    <a:pt x="29091" y="167587"/>
                    <a:pt x="28240" y="167222"/>
                    <a:pt x="27377" y="167222"/>
                  </a:cubicBezTo>
                  <a:cubicBezTo>
                    <a:pt x="26675" y="167222"/>
                    <a:pt x="25964" y="167464"/>
                    <a:pt x="25379" y="167962"/>
                  </a:cubicBezTo>
                  <a:cubicBezTo>
                    <a:pt x="24106" y="169038"/>
                    <a:pt x="23943" y="170995"/>
                    <a:pt x="25052" y="172268"/>
                  </a:cubicBezTo>
                  <a:cubicBezTo>
                    <a:pt x="44918" y="195460"/>
                    <a:pt x="73819" y="208769"/>
                    <a:pt x="104351" y="208769"/>
                  </a:cubicBezTo>
                  <a:cubicBezTo>
                    <a:pt x="132241" y="208769"/>
                    <a:pt x="158435" y="197907"/>
                    <a:pt x="178170" y="178204"/>
                  </a:cubicBezTo>
                  <a:cubicBezTo>
                    <a:pt x="197872" y="158469"/>
                    <a:pt x="208735" y="132276"/>
                    <a:pt x="208735" y="104386"/>
                  </a:cubicBezTo>
                  <a:cubicBezTo>
                    <a:pt x="208735" y="89380"/>
                    <a:pt x="205603" y="74865"/>
                    <a:pt x="199438" y="61295"/>
                  </a:cubicBezTo>
                  <a:cubicBezTo>
                    <a:pt x="198938" y="60176"/>
                    <a:pt x="197848" y="59509"/>
                    <a:pt x="196686" y="59509"/>
                  </a:cubicBezTo>
                  <a:cubicBezTo>
                    <a:pt x="196256" y="59509"/>
                    <a:pt x="195817" y="59600"/>
                    <a:pt x="195393" y="59794"/>
                  </a:cubicBezTo>
                  <a:cubicBezTo>
                    <a:pt x="193860" y="60479"/>
                    <a:pt x="193175" y="62306"/>
                    <a:pt x="193893" y="63839"/>
                  </a:cubicBezTo>
                  <a:cubicBezTo>
                    <a:pt x="199667" y="76593"/>
                    <a:pt x="202602" y="90261"/>
                    <a:pt x="202602" y="104386"/>
                  </a:cubicBezTo>
                  <a:cubicBezTo>
                    <a:pt x="202602" y="130645"/>
                    <a:pt x="192392" y="155305"/>
                    <a:pt x="173832" y="173866"/>
                  </a:cubicBezTo>
                  <a:cubicBezTo>
                    <a:pt x="163393" y="184304"/>
                    <a:pt x="150998" y="192133"/>
                    <a:pt x="137493" y="196961"/>
                  </a:cubicBezTo>
                  <a:cubicBezTo>
                    <a:pt x="145779" y="177585"/>
                    <a:pt x="150476" y="151358"/>
                    <a:pt x="150476" y="123827"/>
                  </a:cubicBezTo>
                  <a:cubicBezTo>
                    <a:pt x="150476" y="102559"/>
                    <a:pt x="147736" y="82106"/>
                    <a:pt x="142517" y="64720"/>
                  </a:cubicBezTo>
                  <a:cubicBezTo>
                    <a:pt x="138080" y="49813"/>
                    <a:pt x="132046" y="37972"/>
                    <a:pt x="125000" y="30143"/>
                  </a:cubicBezTo>
                  <a:cubicBezTo>
                    <a:pt x="127022" y="29621"/>
                    <a:pt x="128947" y="29066"/>
                    <a:pt x="130708" y="28414"/>
                  </a:cubicBezTo>
                  <a:cubicBezTo>
                    <a:pt x="141049" y="24597"/>
                    <a:pt x="143202" y="19672"/>
                    <a:pt x="143202" y="16214"/>
                  </a:cubicBezTo>
                  <a:cubicBezTo>
                    <a:pt x="143202" y="15529"/>
                    <a:pt x="143104" y="14746"/>
                    <a:pt x="142875" y="13931"/>
                  </a:cubicBezTo>
                  <a:lnTo>
                    <a:pt x="142875" y="13931"/>
                  </a:lnTo>
                  <a:cubicBezTo>
                    <a:pt x="160784" y="21531"/>
                    <a:pt x="176246" y="34449"/>
                    <a:pt x="187141" y="51444"/>
                  </a:cubicBezTo>
                  <a:cubicBezTo>
                    <a:pt x="187727" y="52365"/>
                    <a:pt x="188718" y="52857"/>
                    <a:pt x="189732" y="52857"/>
                  </a:cubicBezTo>
                  <a:cubicBezTo>
                    <a:pt x="190296" y="52857"/>
                    <a:pt x="190868" y="52704"/>
                    <a:pt x="191381" y="52390"/>
                  </a:cubicBezTo>
                  <a:cubicBezTo>
                    <a:pt x="192816" y="51476"/>
                    <a:pt x="193208" y="49584"/>
                    <a:pt x="192294" y="48149"/>
                  </a:cubicBezTo>
                  <a:cubicBezTo>
                    <a:pt x="173342" y="18563"/>
                    <a:pt x="141342" y="687"/>
                    <a:pt x="106374" y="35"/>
                  </a:cubicBezTo>
                  <a:cubicBezTo>
                    <a:pt x="105634" y="12"/>
                    <a:pt x="104895" y="1"/>
                    <a:pt x="104157"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497" name="Google Shape;497;p34"/>
          <p:cNvSpPr/>
          <p:nvPr/>
        </p:nvSpPr>
        <p:spPr>
          <a:xfrm>
            <a:off x="5107544" y="4197749"/>
            <a:ext cx="430757" cy="400607"/>
          </a:xfrm>
          <a:custGeom>
            <a:avLst/>
            <a:gdLst/>
            <a:ahLst/>
            <a:cxnLst/>
            <a:rect l="l" t="t" r="r" b="b"/>
            <a:pathLst>
              <a:path w="208768" h="194155" extrusionOk="0">
                <a:moveTo>
                  <a:pt x="102394" y="21824"/>
                </a:moveTo>
                <a:lnTo>
                  <a:pt x="120987" y="43744"/>
                </a:lnTo>
                <a:lnTo>
                  <a:pt x="108037" y="56662"/>
                </a:lnTo>
                <a:cubicBezTo>
                  <a:pt x="107417" y="44136"/>
                  <a:pt x="105525" y="32490"/>
                  <a:pt x="102394" y="21824"/>
                </a:cubicBezTo>
                <a:close/>
                <a:moveTo>
                  <a:pt x="124934" y="48441"/>
                </a:moveTo>
                <a:lnTo>
                  <a:pt x="129533" y="53856"/>
                </a:lnTo>
                <a:lnTo>
                  <a:pt x="108102" y="75287"/>
                </a:lnTo>
                <a:cubicBezTo>
                  <a:pt x="108265" y="71830"/>
                  <a:pt x="108331" y="68405"/>
                  <a:pt x="108298" y="65077"/>
                </a:cubicBezTo>
                <a:lnTo>
                  <a:pt x="124934" y="48441"/>
                </a:lnTo>
                <a:close/>
                <a:moveTo>
                  <a:pt x="99262" y="34904"/>
                </a:moveTo>
                <a:cubicBezTo>
                  <a:pt x="103894" y="58521"/>
                  <a:pt x="102263" y="82986"/>
                  <a:pt x="99262" y="102134"/>
                </a:cubicBezTo>
                <a:lnTo>
                  <a:pt x="99262" y="34904"/>
                </a:lnTo>
                <a:close/>
                <a:moveTo>
                  <a:pt x="168808" y="126077"/>
                </a:moveTo>
                <a:cubicBezTo>
                  <a:pt x="168319" y="126501"/>
                  <a:pt x="167731" y="126925"/>
                  <a:pt x="167112" y="127284"/>
                </a:cubicBezTo>
                <a:cubicBezTo>
                  <a:pt x="163336" y="129392"/>
                  <a:pt x="159431" y="130100"/>
                  <a:pt x="155868" y="130100"/>
                </a:cubicBezTo>
                <a:cubicBezTo>
                  <a:pt x="154691" y="130100"/>
                  <a:pt x="153551" y="130023"/>
                  <a:pt x="152465" y="129893"/>
                </a:cubicBezTo>
                <a:lnTo>
                  <a:pt x="168808" y="126077"/>
                </a:lnTo>
                <a:close/>
                <a:moveTo>
                  <a:pt x="132013" y="134688"/>
                </a:moveTo>
                <a:lnTo>
                  <a:pt x="132013" y="134688"/>
                </a:lnTo>
                <a:cubicBezTo>
                  <a:pt x="130936" y="135406"/>
                  <a:pt x="129729" y="136058"/>
                  <a:pt x="128424" y="136645"/>
                </a:cubicBezTo>
                <a:cubicBezTo>
                  <a:pt x="125415" y="137967"/>
                  <a:pt x="122351" y="138462"/>
                  <a:pt x="119452" y="138462"/>
                </a:cubicBezTo>
                <a:cubicBezTo>
                  <a:pt x="118486" y="138462"/>
                  <a:pt x="117538" y="138407"/>
                  <a:pt x="116616" y="138309"/>
                </a:cubicBezTo>
                <a:lnTo>
                  <a:pt x="132013" y="134688"/>
                </a:lnTo>
                <a:close/>
                <a:moveTo>
                  <a:pt x="91727" y="6101"/>
                </a:moveTo>
                <a:cubicBezTo>
                  <a:pt x="92510" y="6101"/>
                  <a:pt x="93162" y="6753"/>
                  <a:pt x="93162" y="7536"/>
                </a:cubicBezTo>
                <a:lnTo>
                  <a:pt x="93162" y="145485"/>
                </a:lnTo>
                <a:lnTo>
                  <a:pt x="90324" y="145485"/>
                </a:lnTo>
                <a:lnTo>
                  <a:pt x="90324" y="7536"/>
                </a:lnTo>
                <a:cubicBezTo>
                  <a:pt x="90324" y="6753"/>
                  <a:pt x="90944" y="6101"/>
                  <a:pt x="91727" y="6101"/>
                </a:cubicBezTo>
                <a:close/>
                <a:moveTo>
                  <a:pt x="58226" y="138929"/>
                </a:moveTo>
                <a:cubicBezTo>
                  <a:pt x="62173" y="138929"/>
                  <a:pt x="65370" y="142126"/>
                  <a:pt x="65370" y="146040"/>
                </a:cubicBezTo>
                <a:cubicBezTo>
                  <a:pt x="65370" y="149987"/>
                  <a:pt x="62173" y="153184"/>
                  <a:pt x="58226" y="153184"/>
                </a:cubicBezTo>
                <a:cubicBezTo>
                  <a:pt x="54312" y="153184"/>
                  <a:pt x="51115" y="149987"/>
                  <a:pt x="51115" y="146040"/>
                </a:cubicBezTo>
                <a:cubicBezTo>
                  <a:pt x="51115" y="142126"/>
                  <a:pt x="54312" y="138929"/>
                  <a:pt x="58226" y="138929"/>
                </a:cubicBezTo>
                <a:close/>
                <a:moveTo>
                  <a:pt x="91727" y="1"/>
                </a:moveTo>
                <a:cubicBezTo>
                  <a:pt x="87584" y="1"/>
                  <a:pt x="84192" y="3361"/>
                  <a:pt x="84192" y="7536"/>
                </a:cubicBezTo>
                <a:lnTo>
                  <a:pt x="84192" y="145485"/>
                </a:lnTo>
                <a:lnTo>
                  <a:pt x="71470" y="145485"/>
                </a:lnTo>
                <a:cubicBezTo>
                  <a:pt x="71144" y="138440"/>
                  <a:pt x="65338" y="132796"/>
                  <a:pt x="58226" y="132796"/>
                </a:cubicBezTo>
                <a:cubicBezTo>
                  <a:pt x="51115" y="132796"/>
                  <a:pt x="45309" y="138440"/>
                  <a:pt x="44983" y="145485"/>
                </a:cubicBezTo>
                <a:lnTo>
                  <a:pt x="32652" y="145485"/>
                </a:lnTo>
                <a:cubicBezTo>
                  <a:pt x="31707" y="145485"/>
                  <a:pt x="30793" y="145910"/>
                  <a:pt x="30239" y="146660"/>
                </a:cubicBezTo>
                <a:cubicBezTo>
                  <a:pt x="29651" y="147410"/>
                  <a:pt x="29456" y="148389"/>
                  <a:pt x="29684" y="149302"/>
                </a:cubicBezTo>
                <a:cubicBezTo>
                  <a:pt x="31380" y="155761"/>
                  <a:pt x="34642" y="161632"/>
                  <a:pt x="39176" y="166493"/>
                </a:cubicBezTo>
                <a:cubicBezTo>
                  <a:pt x="38361" y="167145"/>
                  <a:pt x="37578" y="167830"/>
                  <a:pt x="36828" y="168548"/>
                </a:cubicBezTo>
                <a:cubicBezTo>
                  <a:pt x="32326" y="164046"/>
                  <a:pt x="26324" y="161567"/>
                  <a:pt x="19931" y="161567"/>
                </a:cubicBezTo>
                <a:cubicBezTo>
                  <a:pt x="12657" y="161567"/>
                  <a:pt x="5872" y="164829"/>
                  <a:pt x="1305" y="170505"/>
                </a:cubicBezTo>
                <a:cubicBezTo>
                  <a:pt x="457" y="171581"/>
                  <a:pt x="0" y="172886"/>
                  <a:pt x="0" y="174256"/>
                </a:cubicBezTo>
                <a:lnTo>
                  <a:pt x="0" y="191121"/>
                </a:lnTo>
                <a:cubicBezTo>
                  <a:pt x="0" y="192784"/>
                  <a:pt x="1370" y="194154"/>
                  <a:pt x="3066" y="194154"/>
                </a:cubicBezTo>
                <a:cubicBezTo>
                  <a:pt x="4763" y="194154"/>
                  <a:pt x="6133" y="192784"/>
                  <a:pt x="6133" y="191121"/>
                </a:cubicBezTo>
                <a:lnTo>
                  <a:pt x="6133" y="174289"/>
                </a:lnTo>
                <a:cubicBezTo>
                  <a:pt x="9525" y="170081"/>
                  <a:pt x="14548" y="167667"/>
                  <a:pt x="19931" y="167667"/>
                </a:cubicBezTo>
                <a:cubicBezTo>
                  <a:pt x="24726" y="167667"/>
                  <a:pt x="29195" y="169526"/>
                  <a:pt x="32555" y="172919"/>
                </a:cubicBezTo>
                <a:cubicBezTo>
                  <a:pt x="33696" y="174093"/>
                  <a:pt x="35229" y="174713"/>
                  <a:pt x="36828" y="174713"/>
                </a:cubicBezTo>
                <a:cubicBezTo>
                  <a:pt x="38459" y="174713"/>
                  <a:pt x="39959" y="174093"/>
                  <a:pt x="41101" y="172919"/>
                </a:cubicBezTo>
                <a:cubicBezTo>
                  <a:pt x="44461" y="169526"/>
                  <a:pt x="48962" y="167667"/>
                  <a:pt x="53725" y="167667"/>
                </a:cubicBezTo>
                <a:cubicBezTo>
                  <a:pt x="58487" y="167667"/>
                  <a:pt x="62956" y="169526"/>
                  <a:pt x="66316" y="172919"/>
                </a:cubicBezTo>
                <a:cubicBezTo>
                  <a:pt x="67458" y="174093"/>
                  <a:pt x="68991" y="174713"/>
                  <a:pt x="70622" y="174713"/>
                </a:cubicBezTo>
                <a:cubicBezTo>
                  <a:pt x="72220" y="174713"/>
                  <a:pt x="73754" y="174093"/>
                  <a:pt x="74895" y="172919"/>
                </a:cubicBezTo>
                <a:cubicBezTo>
                  <a:pt x="78255" y="169526"/>
                  <a:pt x="82724" y="167667"/>
                  <a:pt x="87486" y="167667"/>
                </a:cubicBezTo>
                <a:cubicBezTo>
                  <a:pt x="92249" y="167667"/>
                  <a:pt x="96751" y="169526"/>
                  <a:pt x="100110" y="172919"/>
                </a:cubicBezTo>
                <a:cubicBezTo>
                  <a:pt x="101252" y="174093"/>
                  <a:pt x="102753" y="174713"/>
                  <a:pt x="104384" y="174713"/>
                </a:cubicBezTo>
                <a:cubicBezTo>
                  <a:pt x="106015" y="174713"/>
                  <a:pt x="107515" y="174093"/>
                  <a:pt x="108657" y="172919"/>
                </a:cubicBezTo>
                <a:cubicBezTo>
                  <a:pt x="112017" y="169526"/>
                  <a:pt x="116518" y="167667"/>
                  <a:pt x="121281" y="167667"/>
                </a:cubicBezTo>
                <a:cubicBezTo>
                  <a:pt x="126043" y="167667"/>
                  <a:pt x="130512" y="169526"/>
                  <a:pt x="133872" y="172919"/>
                </a:cubicBezTo>
                <a:cubicBezTo>
                  <a:pt x="135014" y="174093"/>
                  <a:pt x="136547" y="174713"/>
                  <a:pt x="138145" y="174713"/>
                </a:cubicBezTo>
                <a:cubicBezTo>
                  <a:pt x="139776" y="174713"/>
                  <a:pt x="141309" y="174093"/>
                  <a:pt x="142451" y="172919"/>
                </a:cubicBezTo>
                <a:cubicBezTo>
                  <a:pt x="145811" y="169526"/>
                  <a:pt x="150280" y="167667"/>
                  <a:pt x="155042" y="167667"/>
                </a:cubicBezTo>
                <a:cubicBezTo>
                  <a:pt x="159805" y="167667"/>
                  <a:pt x="164306" y="169526"/>
                  <a:pt x="167666" y="172919"/>
                </a:cubicBezTo>
                <a:cubicBezTo>
                  <a:pt x="168808" y="174093"/>
                  <a:pt x="170308" y="174713"/>
                  <a:pt x="171939" y="174713"/>
                </a:cubicBezTo>
                <a:cubicBezTo>
                  <a:pt x="173538" y="174713"/>
                  <a:pt x="175071" y="174093"/>
                  <a:pt x="176213" y="172919"/>
                </a:cubicBezTo>
                <a:cubicBezTo>
                  <a:pt x="179572" y="169526"/>
                  <a:pt x="184041" y="167667"/>
                  <a:pt x="188836" y="167667"/>
                </a:cubicBezTo>
                <a:cubicBezTo>
                  <a:pt x="194219" y="167667"/>
                  <a:pt x="199242" y="170081"/>
                  <a:pt x="202667" y="174289"/>
                </a:cubicBezTo>
                <a:lnTo>
                  <a:pt x="202667" y="191121"/>
                </a:lnTo>
                <a:cubicBezTo>
                  <a:pt x="202667" y="192784"/>
                  <a:pt x="204005" y="194154"/>
                  <a:pt x="205701" y="194154"/>
                </a:cubicBezTo>
                <a:cubicBezTo>
                  <a:pt x="207397" y="194154"/>
                  <a:pt x="208767" y="192784"/>
                  <a:pt x="208767" y="191121"/>
                </a:cubicBezTo>
                <a:lnTo>
                  <a:pt x="208767" y="174256"/>
                </a:lnTo>
                <a:cubicBezTo>
                  <a:pt x="208767" y="172886"/>
                  <a:pt x="208310" y="171581"/>
                  <a:pt x="207462" y="170505"/>
                </a:cubicBezTo>
                <a:cubicBezTo>
                  <a:pt x="202896" y="164829"/>
                  <a:pt x="196111" y="161567"/>
                  <a:pt x="188836" y="161567"/>
                </a:cubicBezTo>
                <a:cubicBezTo>
                  <a:pt x="182443" y="161567"/>
                  <a:pt x="176441" y="164046"/>
                  <a:pt x="171939" y="168548"/>
                </a:cubicBezTo>
                <a:cubicBezTo>
                  <a:pt x="171189" y="167830"/>
                  <a:pt x="170439" y="167145"/>
                  <a:pt x="169623" y="166525"/>
                </a:cubicBezTo>
                <a:cubicBezTo>
                  <a:pt x="174157" y="161665"/>
                  <a:pt x="177452" y="155761"/>
                  <a:pt x="179148" y="149302"/>
                </a:cubicBezTo>
                <a:cubicBezTo>
                  <a:pt x="179409" y="148389"/>
                  <a:pt x="179214" y="147410"/>
                  <a:pt x="178626" y="146660"/>
                </a:cubicBezTo>
                <a:cubicBezTo>
                  <a:pt x="178039" y="145910"/>
                  <a:pt x="177158" y="145485"/>
                  <a:pt x="176180" y="145485"/>
                </a:cubicBezTo>
                <a:lnTo>
                  <a:pt x="156021" y="145485"/>
                </a:lnTo>
                <a:cubicBezTo>
                  <a:pt x="154357" y="145485"/>
                  <a:pt x="152987" y="146855"/>
                  <a:pt x="152987" y="148519"/>
                </a:cubicBezTo>
                <a:cubicBezTo>
                  <a:pt x="152987" y="150215"/>
                  <a:pt x="154357" y="151585"/>
                  <a:pt x="156021" y="151585"/>
                </a:cubicBezTo>
                <a:lnTo>
                  <a:pt x="171972" y="151585"/>
                </a:lnTo>
                <a:cubicBezTo>
                  <a:pt x="170243" y="155989"/>
                  <a:pt x="167568" y="160001"/>
                  <a:pt x="164176" y="163361"/>
                </a:cubicBezTo>
                <a:cubicBezTo>
                  <a:pt x="161305" y="162187"/>
                  <a:pt x="158239" y="161567"/>
                  <a:pt x="155042" y="161567"/>
                </a:cubicBezTo>
                <a:cubicBezTo>
                  <a:pt x="148649" y="161567"/>
                  <a:pt x="142679" y="164046"/>
                  <a:pt x="138145" y="168548"/>
                </a:cubicBezTo>
                <a:cubicBezTo>
                  <a:pt x="133644" y="164046"/>
                  <a:pt x="127642" y="161567"/>
                  <a:pt x="121281" y="161567"/>
                </a:cubicBezTo>
                <a:cubicBezTo>
                  <a:pt x="114887" y="161567"/>
                  <a:pt x="108885" y="164046"/>
                  <a:pt x="104384" y="168548"/>
                </a:cubicBezTo>
                <a:cubicBezTo>
                  <a:pt x="99882" y="164046"/>
                  <a:pt x="93880" y="161567"/>
                  <a:pt x="87486" y="161567"/>
                </a:cubicBezTo>
                <a:cubicBezTo>
                  <a:pt x="81126" y="161567"/>
                  <a:pt x="75124" y="164046"/>
                  <a:pt x="70622" y="168548"/>
                </a:cubicBezTo>
                <a:cubicBezTo>
                  <a:pt x="66088" y="164046"/>
                  <a:pt x="60118" y="161567"/>
                  <a:pt x="53725" y="161567"/>
                </a:cubicBezTo>
                <a:cubicBezTo>
                  <a:pt x="50561" y="161567"/>
                  <a:pt x="47495" y="162187"/>
                  <a:pt x="44657" y="163329"/>
                </a:cubicBezTo>
                <a:cubicBezTo>
                  <a:pt x="41264" y="159969"/>
                  <a:pt x="38622" y="155989"/>
                  <a:pt x="36860" y="151585"/>
                </a:cubicBezTo>
                <a:lnTo>
                  <a:pt x="46190" y="151585"/>
                </a:lnTo>
                <a:cubicBezTo>
                  <a:pt x="48310" y="156120"/>
                  <a:pt x="52909" y="159284"/>
                  <a:pt x="58226" y="159284"/>
                </a:cubicBezTo>
                <a:cubicBezTo>
                  <a:pt x="63543" y="159284"/>
                  <a:pt x="68143" y="156120"/>
                  <a:pt x="70263" y="151585"/>
                </a:cubicBezTo>
                <a:lnTo>
                  <a:pt x="142092" y="151585"/>
                </a:lnTo>
                <a:cubicBezTo>
                  <a:pt x="143788" y="151585"/>
                  <a:pt x="145158" y="150215"/>
                  <a:pt x="145158" y="148519"/>
                </a:cubicBezTo>
                <a:cubicBezTo>
                  <a:pt x="145158" y="146855"/>
                  <a:pt x="143788" y="145485"/>
                  <a:pt x="142092" y="145485"/>
                </a:cubicBezTo>
                <a:lnTo>
                  <a:pt x="99262" y="145485"/>
                </a:lnTo>
                <a:lnTo>
                  <a:pt x="99262" y="142387"/>
                </a:lnTo>
                <a:lnTo>
                  <a:pt x="104286" y="141212"/>
                </a:lnTo>
                <a:cubicBezTo>
                  <a:pt x="107809" y="142745"/>
                  <a:pt x="113289" y="144605"/>
                  <a:pt x="119487" y="144605"/>
                </a:cubicBezTo>
                <a:cubicBezTo>
                  <a:pt x="123140" y="144605"/>
                  <a:pt x="127022" y="143952"/>
                  <a:pt x="130904" y="142256"/>
                </a:cubicBezTo>
                <a:cubicBezTo>
                  <a:pt x="135731" y="140103"/>
                  <a:pt x="139417" y="137167"/>
                  <a:pt x="141929" y="133481"/>
                </a:cubicBezTo>
                <a:cubicBezTo>
                  <a:pt x="144865" y="134656"/>
                  <a:pt x="149888" y="136254"/>
                  <a:pt x="155760" y="136254"/>
                </a:cubicBezTo>
                <a:cubicBezTo>
                  <a:pt x="160229" y="136254"/>
                  <a:pt x="165187" y="135341"/>
                  <a:pt x="170080" y="132601"/>
                </a:cubicBezTo>
                <a:cubicBezTo>
                  <a:pt x="173538" y="130676"/>
                  <a:pt x="175952" y="127740"/>
                  <a:pt x="177191" y="124119"/>
                </a:cubicBezTo>
                <a:lnTo>
                  <a:pt x="181138" y="123173"/>
                </a:lnTo>
                <a:cubicBezTo>
                  <a:pt x="183846" y="122554"/>
                  <a:pt x="185998" y="120596"/>
                  <a:pt x="186847" y="117922"/>
                </a:cubicBezTo>
                <a:cubicBezTo>
                  <a:pt x="187727" y="115279"/>
                  <a:pt x="187173" y="112442"/>
                  <a:pt x="185379" y="110321"/>
                </a:cubicBezTo>
                <a:lnTo>
                  <a:pt x="166655" y="88205"/>
                </a:lnTo>
                <a:cubicBezTo>
                  <a:pt x="166061" y="87486"/>
                  <a:pt x="165200" y="87123"/>
                  <a:pt x="164334" y="87123"/>
                </a:cubicBezTo>
                <a:cubicBezTo>
                  <a:pt x="163629" y="87123"/>
                  <a:pt x="162920" y="87363"/>
                  <a:pt x="162349" y="87846"/>
                </a:cubicBezTo>
                <a:cubicBezTo>
                  <a:pt x="161044" y="88955"/>
                  <a:pt x="160881" y="90880"/>
                  <a:pt x="161990" y="92152"/>
                </a:cubicBezTo>
                <a:lnTo>
                  <a:pt x="180714" y="114268"/>
                </a:lnTo>
                <a:cubicBezTo>
                  <a:pt x="181301" y="114953"/>
                  <a:pt x="181138" y="115736"/>
                  <a:pt x="181040" y="116030"/>
                </a:cubicBezTo>
                <a:cubicBezTo>
                  <a:pt x="180942" y="116323"/>
                  <a:pt x="180649" y="117008"/>
                  <a:pt x="179735" y="117237"/>
                </a:cubicBezTo>
                <a:lnTo>
                  <a:pt x="99262" y="136091"/>
                </a:lnTo>
                <a:lnTo>
                  <a:pt x="99262" y="131361"/>
                </a:lnTo>
                <a:cubicBezTo>
                  <a:pt x="99360" y="131165"/>
                  <a:pt x="99458" y="130970"/>
                  <a:pt x="99523" y="130741"/>
                </a:cubicBezTo>
                <a:cubicBezTo>
                  <a:pt x="102394" y="119944"/>
                  <a:pt x="106015" y="103471"/>
                  <a:pt x="107548" y="84486"/>
                </a:cubicBezTo>
                <a:lnTo>
                  <a:pt x="133513" y="58554"/>
                </a:lnTo>
                <a:lnTo>
                  <a:pt x="152955" y="81485"/>
                </a:lnTo>
                <a:cubicBezTo>
                  <a:pt x="153542" y="82203"/>
                  <a:pt x="154422" y="82562"/>
                  <a:pt x="155271" y="82562"/>
                </a:cubicBezTo>
                <a:cubicBezTo>
                  <a:pt x="155988" y="82562"/>
                  <a:pt x="156673" y="82333"/>
                  <a:pt x="157260" y="81844"/>
                </a:cubicBezTo>
                <a:cubicBezTo>
                  <a:pt x="158565" y="80768"/>
                  <a:pt x="158696" y="78810"/>
                  <a:pt x="157619" y="77538"/>
                </a:cubicBezTo>
                <a:lnTo>
                  <a:pt x="99262" y="8645"/>
                </a:lnTo>
                <a:lnTo>
                  <a:pt x="99262" y="7536"/>
                </a:lnTo>
                <a:cubicBezTo>
                  <a:pt x="99262" y="3361"/>
                  <a:pt x="95902" y="1"/>
                  <a:pt x="91727"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9" name="Google Shape;499;p34"/>
          <p:cNvSpPr/>
          <p:nvPr/>
        </p:nvSpPr>
        <p:spPr>
          <a:xfrm>
            <a:off x="5642945" y="5188248"/>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FC9F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nvGrpSpPr>
          <p:cNvPr id="500" name="Google Shape;500;p34"/>
          <p:cNvGrpSpPr/>
          <p:nvPr/>
        </p:nvGrpSpPr>
        <p:grpSpPr>
          <a:xfrm>
            <a:off x="5909595" y="5472941"/>
            <a:ext cx="532641" cy="400591"/>
            <a:chOff x="1165325" y="825700"/>
            <a:chExt cx="5376600" cy="4043650"/>
          </a:xfrm>
        </p:grpSpPr>
        <p:sp>
          <p:nvSpPr>
            <p:cNvPr id="501" name="Google Shape;501;p34"/>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2" name="Google Shape;502;p34"/>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3" name="Google Shape;503;p34"/>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4" name="Google Shape;504;p34"/>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5" name="Google Shape;505;p34"/>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6" name="Google Shape;506;p34"/>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7" name="Google Shape;507;p34"/>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8" name="Google Shape;508;p34"/>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09" name="Google Shape;509;p34"/>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0" name="Google Shape;510;p34"/>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1" name="Google Shape;511;p34"/>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2" name="Google Shape;512;p34"/>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3" name="Google Shape;513;p34"/>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4" name="Google Shape;514;p34"/>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5" name="Google Shape;515;p34"/>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16" name="Google Shape;516;p34"/>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cxnSp>
        <p:nvCxnSpPr>
          <p:cNvPr id="517" name="Google Shape;517;p34"/>
          <p:cNvCxnSpPr/>
          <p:nvPr/>
        </p:nvCxnSpPr>
        <p:spPr>
          <a:xfrm rot="-5400000" flipH="1">
            <a:off x="5111812" y="2946264"/>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518" name="Google Shape;518;p34"/>
          <p:cNvCxnSpPr>
            <a:endCxn id="468" idx="6"/>
          </p:cNvCxnSpPr>
          <p:nvPr/>
        </p:nvCxnSpPr>
        <p:spPr>
          <a:xfrm rot="5400000">
            <a:off x="5749362" y="3971648"/>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519" name="Google Shape;519;p34"/>
          <p:cNvCxnSpPr>
            <a:stCxn id="468" idx="4"/>
            <a:endCxn id="469" idx="2"/>
          </p:cNvCxnSpPr>
          <p:nvPr/>
        </p:nvCxnSpPr>
        <p:spPr>
          <a:xfrm rot="-5400000" flipH="1">
            <a:off x="5111762" y="5246848"/>
            <a:ext cx="637600" cy="215200"/>
          </a:xfrm>
          <a:prstGeom prst="bentConnector2">
            <a:avLst/>
          </a:prstGeom>
          <a:noFill/>
          <a:ln w="19050" cap="flat" cmpd="sng">
            <a:solidFill>
              <a:srgbClr val="434343"/>
            </a:solidFill>
            <a:prstDash val="solid"/>
            <a:round/>
            <a:headEnd type="none" w="med" len="med"/>
            <a:tailEnd type="none" w="med" len="med"/>
          </a:ln>
        </p:spPr>
      </p:cxnSp>
      <p:sp>
        <p:nvSpPr>
          <p:cNvPr id="58" name="Text Box 12"/>
          <p:cNvSpPr txBox="1">
            <a:spLocks noChangeArrowheads="1"/>
          </p:cNvSpPr>
          <p:nvPr/>
        </p:nvSpPr>
        <p:spPr bwMode="auto">
          <a:xfrm>
            <a:off x="458630" y="2070758"/>
            <a:ext cx="41665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2400" b="1" dirty="0">
                <a:solidFill>
                  <a:srgbClr val="0033CC"/>
                </a:solidFill>
                <a:latin typeface="+mj-lt"/>
                <a:cs typeface="Times New Roman" panose="02020603050405020304" pitchFamily="18" charset="0"/>
              </a:rPr>
              <a:t>1.3.1.Chức </a:t>
            </a:r>
            <a:r>
              <a:rPr lang="en-US" altLang="en-US" sz="2400" b="1" dirty="0" err="1">
                <a:solidFill>
                  <a:srgbClr val="0033CC"/>
                </a:solidFill>
                <a:latin typeface="+mj-lt"/>
                <a:cs typeface="Times New Roman" panose="02020603050405020304" pitchFamily="18" charset="0"/>
              </a:rPr>
              <a:t>năng</a:t>
            </a:r>
            <a:r>
              <a:rPr lang="en-US" altLang="en-US" sz="2400" b="1" dirty="0">
                <a:solidFill>
                  <a:srgbClr val="0033CC"/>
                </a:solidFill>
                <a:latin typeface="+mj-lt"/>
                <a:cs typeface="Times New Roman" panose="02020603050405020304" pitchFamily="18" charset="0"/>
              </a:rPr>
              <a:t> </a:t>
            </a:r>
            <a:r>
              <a:rPr lang="en-US" altLang="en-US" sz="2400" b="1" dirty="0" err="1">
                <a:solidFill>
                  <a:srgbClr val="0033CC"/>
                </a:solidFill>
                <a:latin typeface="+mj-lt"/>
                <a:cs typeface="Times New Roman" panose="02020603050405020304" pitchFamily="18" charset="0"/>
              </a:rPr>
              <a:t>nhận</a:t>
            </a:r>
            <a:r>
              <a:rPr lang="en-US" altLang="en-US" sz="2400" b="1" dirty="0">
                <a:solidFill>
                  <a:srgbClr val="0033CC"/>
                </a:solidFill>
                <a:latin typeface="+mj-lt"/>
                <a:cs typeface="Times New Roman" panose="02020603050405020304" pitchFamily="18" charset="0"/>
              </a:rPr>
              <a:t> </a:t>
            </a:r>
            <a:r>
              <a:rPr lang="en-US" altLang="en-US" sz="2400" b="1" dirty="0" err="1">
                <a:solidFill>
                  <a:srgbClr val="0033CC"/>
                </a:solidFill>
                <a:latin typeface="+mj-lt"/>
                <a:cs typeface="Times New Roman" panose="02020603050405020304" pitchFamily="18" charset="0"/>
              </a:rPr>
              <a:t>thức</a:t>
            </a:r>
            <a:endParaRPr lang="en-US" altLang="en-US" sz="2400" b="1" dirty="0">
              <a:solidFill>
                <a:srgbClr val="0033CC"/>
              </a:solidFill>
              <a:latin typeface="+mj-lt"/>
              <a:cs typeface="Times New Roman" panose="02020603050405020304" pitchFamily="18" charset="0"/>
            </a:endParaRPr>
          </a:p>
        </p:txBody>
      </p:sp>
      <p:sp>
        <p:nvSpPr>
          <p:cNvPr id="59" name="Text Box 15"/>
          <p:cNvSpPr txBox="1">
            <a:spLocks noChangeArrowheads="1"/>
          </p:cNvSpPr>
          <p:nvPr/>
        </p:nvSpPr>
        <p:spPr bwMode="auto">
          <a:xfrm>
            <a:off x="6884280" y="2780616"/>
            <a:ext cx="40783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2400" b="1" dirty="0">
                <a:solidFill>
                  <a:srgbClr val="008000"/>
                </a:solidFill>
                <a:latin typeface="+mj-lt"/>
                <a:cs typeface="Times New Roman" panose="02020603050405020304" pitchFamily="18" charset="0"/>
              </a:rPr>
              <a:t>1.3.2. </a:t>
            </a:r>
            <a:r>
              <a:rPr lang="en-US" altLang="en-US" sz="2400" b="1" dirty="0" err="1">
                <a:solidFill>
                  <a:srgbClr val="008000"/>
                </a:solidFill>
                <a:latin typeface="+mj-lt"/>
                <a:cs typeface="Times New Roman" panose="02020603050405020304" pitchFamily="18" charset="0"/>
              </a:rPr>
              <a:t>Chức</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năng</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tư</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tưởng</a:t>
            </a:r>
            <a:endParaRPr lang="en-US" altLang="en-US" sz="2400" b="1" dirty="0">
              <a:solidFill>
                <a:srgbClr val="008000"/>
              </a:solidFill>
              <a:latin typeface="+mj-lt"/>
              <a:cs typeface="Times New Roman" panose="02020603050405020304" pitchFamily="18" charset="0"/>
            </a:endParaRPr>
          </a:p>
        </p:txBody>
      </p:sp>
      <p:sp>
        <p:nvSpPr>
          <p:cNvPr id="60" name="Text Box 26"/>
          <p:cNvSpPr txBox="1">
            <a:spLocks noChangeArrowheads="1"/>
          </p:cNvSpPr>
          <p:nvPr/>
        </p:nvSpPr>
        <p:spPr bwMode="auto">
          <a:xfrm>
            <a:off x="630582" y="4021421"/>
            <a:ext cx="39789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None/>
            </a:pPr>
            <a:r>
              <a:rPr lang="en-US" altLang="en-US" sz="2400" b="1" dirty="0">
                <a:solidFill>
                  <a:srgbClr val="660033"/>
                </a:solidFill>
                <a:latin typeface="+mj-lt"/>
                <a:cs typeface="Times New Roman" panose="02020603050405020304" pitchFamily="18" charset="0"/>
              </a:rPr>
              <a:t>1.3.3.Chức </a:t>
            </a:r>
            <a:r>
              <a:rPr lang="en-US" altLang="en-US" sz="2400" b="1" dirty="0" err="1">
                <a:solidFill>
                  <a:srgbClr val="660033"/>
                </a:solidFill>
                <a:latin typeface="+mj-lt"/>
                <a:cs typeface="Times New Roman" panose="02020603050405020304" pitchFamily="18" charset="0"/>
              </a:rPr>
              <a:t>năng</a:t>
            </a:r>
            <a:r>
              <a:rPr lang="en-US" altLang="en-US" sz="2400" b="1" dirty="0">
                <a:solidFill>
                  <a:srgbClr val="660033"/>
                </a:solidFill>
                <a:latin typeface="+mj-lt"/>
                <a:cs typeface="Times New Roman" panose="02020603050405020304" pitchFamily="18" charset="0"/>
              </a:rPr>
              <a:t> </a:t>
            </a:r>
            <a:r>
              <a:rPr lang="en-US" altLang="en-US" sz="2400" b="1" dirty="0" err="1">
                <a:solidFill>
                  <a:srgbClr val="660033"/>
                </a:solidFill>
                <a:latin typeface="+mj-lt"/>
                <a:cs typeface="Times New Roman" panose="02020603050405020304" pitchFamily="18" charset="0"/>
              </a:rPr>
              <a:t>thực</a:t>
            </a:r>
            <a:r>
              <a:rPr lang="en-US" altLang="en-US" sz="2400" b="1" dirty="0">
                <a:solidFill>
                  <a:srgbClr val="660033"/>
                </a:solidFill>
                <a:latin typeface="+mj-lt"/>
                <a:cs typeface="Times New Roman" panose="02020603050405020304" pitchFamily="18" charset="0"/>
              </a:rPr>
              <a:t> </a:t>
            </a:r>
            <a:r>
              <a:rPr lang="en-US" altLang="en-US" sz="2400" b="1" dirty="0" err="1">
                <a:solidFill>
                  <a:srgbClr val="660033"/>
                </a:solidFill>
                <a:latin typeface="+mj-lt"/>
                <a:cs typeface="Times New Roman" panose="02020603050405020304" pitchFamily="18" charset="0"/>
              </a:rPr>
              <a:t>tiễn</a:t>
            </a:r>
            <a:endParaRPr lang="en-US" altLang="en-US" sz="2400" b="1" dirty="0">
              <a:solidFill>
                <a:srgbClr val="660033"/>
              </a:solidFill>
              <a:latin typeface="+mj-lt"/>
              <a:cs typeface="Times New Roman" panose="02020603050405020304" pitchFamily="18" charset="0"/>
            </a:endParaRPr>
          </a:p>
        </p:txBody>
      </p:sp>
      <p:sp>
        <p:nvSpPr>
          <p:cNvPr id="61" name="Text Box 29"/>
          <p:cNvSpPr txBox="1">
            <a:spLocks noChangeArrowheads="1"/>
          </p:cNvSpPr>
          <p:nvPr/>
        </p:nvSpPr>
        <p:spPr bwMode="auto">
          <a:xfrm>
            <a:off x="6640477" y="5200217"/>
            <a:ext cx="446582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400" b="1" dirty="0">
                <a:solidFill>
                  <a:srgbClr val="7030A0"/>
                </a:solidFill>
                <a:latin typeface="+mj-lt"/>
                <a:cs typeface="Times New Roman" panose="02020603050405020304" pitchFamily="18" charset="0"/>
              </a:rPr>
              <a:t>1.3.4. </a:t>
            </a:r>
            <a:r>
              <a:rPr lang="en-US" altLang="en-US" sz="2400" b="1" dirty="0" err="1">
                <a:solidFill>
                  <a:srgbClr val="7030A0"/>
                </a:solidFill>
                <a:latin typeface="+mj-lt"/>
                <a:cs typeface="Times New Roman" panose="02020603050405020304" pitchFamily="18" charset="0"/>
              </a:rPr>
              <a:t>Chức</a:t>
            </a:r>
            <a:r>
              <a:rPr lang="en-US" altLang="en-US" sz="2400" b="1" dirty="0">
                <a:solidFill>
                  <a:srgbClr val="7030A0"/>
                </a:solidFill>
                <a:latin typeface="+mj-lt"/>
                <a:cs typeface="Times New Roman" panose="02020603050405020304" pitchFamily="18" charset="0"/>
              </a:rPr>
              <a:t> </a:t>
            </a:r>
            <a:r>
              <a:rPr lang="en-US" altLang="en-US" sz="2400" b="1" dirty="0" err="1">
                <a:solidFill>
                  <a:srgbClr val="7030A0"/>
                </a:solidFill>
                <a:latin typeface="+mj-lt"/>
                <a:cs typeface="Times New Roman" panose="02020603050405020304" pitchFamily="18" charset="0"/>
              </a:rPr>
              <a:t>năng</a:t>
            </a:r>
            <a:r>
              <a:rPr lang="en-US" altLang="en-US" sz="2400" b="1" dirty="0">
                <a:solidFill>
                  <a:srgbClr val="7030A0"/>
                </a:solidFill>
                <a:latin typeface="+mj-lt"/>
                <a:cs typeface="Times New Roman" panose="02020603050405020304" pitchFamily="18" charset="0"/>
              </a:rPr>
              <a:t> </a:t>
            </a:r>
            <a:r>
              <a:rPr lang="en-US" altLang="en-US" sz="2400" b="1" dirty="0" err="1">
                <a:solidFill>
                  <a:srgbClr val="7030A0"/>
                </a:solidFill>
                <a:latin typeface="+mj-lt"/>
                <a:cs typeface="Times New Roman" panose="02020603050405020304" pitchFamily="18" charset="0"/>
              </a:rPr>
              <a:t>phương</a:t>
            </a:r>
            <a:r>
              <a:rPr lang="en-US" altLang="en-US" sz="2400" b="1" dirty="0">
                <a:solidFill>
                  <a:srgbClr val="7030A0"/>
                </a:solidFill>
                <a:latin typeface="+mj-lt"/>
                <a:cs typeface="Times New Roman" panose="02020603050405020304" pitchFamily="18" charset="0"/>
              </a:rPr>
              <a:t> </a:t>
            </a:r>
            <a:r>
              <a:rPr lang="en-US" altLang="en-US" sz="2400" b="1" dirty="0" err="1">
                <a:solidFill>
                  <a:srgbClr val="7030A0"/>
                </a:solidFill>
                <a:latin typeface="+mj-lt"/>
                <a:cs typeface="Times New Roman" panose="02020603050405020304" pitchFamily="18" charset="0"/>
              </a:rPr>
              <a:t>pháp</a:t>
            </a:r>
            <a:r>
              <a:rPr lang="en-US" altLang="en-US" sz="2400" b="1" dirty="0">
                <a:solidFill>
                  <a:srgbClr val="7030A0"/>
                </a:solidFill>
                <a:latin typeface="+mj-lt"/>
                <a:cs typeface="Times New Roman" panose="02020603050405020304" pitchFamily="18" charset="0"/>
              </a:rPr>
              <a:t> </a:t>
            </a:r>
            <a:r>
              <a:rPr lang="en-US" altLang="en-US" sz="2400" b="1" dirty="0" err="1">
                <a:solidFill>
                  <a:srgbClr val="7030A0"/>
                </a:solidFill>
                <a:latin typeface="+mj-lt"/>
                <a:cs typeface="Times New Roman" panose="02020603050405020304" pitchFamily="18" charset="0"/>
              </a:rPr>
              <a:t>luận</a:t>
            </a:r>
            <a:endParaRPr lang="en-US" altLang="en-US" sz="2400" b="1" dirty="0">
              <a:solidFill>
                <a:srgbClr val="7030A0"/>
              </a:solidFill>
              <a:latin typeface="+mj-lt"/>
              <a:cs typeface="Times New Roman" panose="02020603050405020304" pitchFamily="18" charset="0"/>
            </a:endParaRPr>
          </a:p>
        </p:txBody>
      </p:sp>
      <p:sp>
        <p:nvSpPr>
          <p:cNvPr id="3" name="Rectangle 2"/>
          <p:cNvSpPr/>
          <p:nvPr/>
        </p:nvSpPr>
        <p:spPr>
          <a:xfrm>
            <a:off x="220619" y="1052171"/>
            <a:ext cx="12170165" cy="675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 sz="2800" b="1" dirty="0">
                <a:solidFill>
                  <a:srgbClr val="660066"/>
                </a:solidFill>
              </a:rPr>
              <a:t>1.3. Chức năng của Kinh tế chính trị Mác - Lênin </a:t>
            </a:r>
            <a:endParaRPr lang="en-US" sz="2800" b="1" dirty="0">
              <a:solidFill>
                <a:srgbClr val="660066"/>
              </a:solidFill>
            </a:endParaRPr>
          </a:p>
        </p:txBody>
      </p:sp>
      <p:grpSp>
        <p:nvGrpSpPr>
          <p:cNvPr id="57" name="Google Shape;235;p26"/>
          <p:cNvGrpSpPr/>
          <p:nvPr/>
        </p:nvGrpSpPr>
        <p:grpSpPr>
          <a:xfrm>
            <a:off x="111539" y="4704317"/>
            <a:ext cx="2155143" cy="2153683"/>
            <a:chOff x="160927" y="477350"/>
            <a:chExt cx="3989323" cy="4168862"/>
          </a:xfrm>
        </p:grpSpPr>
        <p:sp>
          <p:nvSpPr>
            <p:cNvPr id="62"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63"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cxnSp>
          <p:nvCxnSpPr>
            <p:cNvPr id="64"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65"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66"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67"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68"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69"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0"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1"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2"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3"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4"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6"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7"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8"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9"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0"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1"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2"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3"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4"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5"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6"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87"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cxnSp>
          <p:nvCxnSpPr>
            <p:cNvPr id="88"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89"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90" name="Google Shape;264;p26"/>
            <p:cNvGrpSpPr/>
            <p:nvPr/>
          </p:nvGrpSpPr>
          <p:grpSpPr>
            <a:xfrm>
              <a:off x="718213" y="477350"/>
              <a:ext cx="1284300" cy="521400"/>
              <a:chOff x="2408325" y="1411675"/>
              <a:chExt cx="1284300" cy="521400"/>
            </a:xfrm>
          </p:grpSpPr>
          <p:sp>
            <p:nvSpPr>
              <p:cNvPr id="102"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3"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4"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5"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6"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7"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8"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9"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10"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91" name="Google Shape;274;p26"/>
            <p:cNvGrpSpPr/>
            <p:nvPr/>
          </p:nvGrpSpPr>
          <p:grpSpPr>
            <a:xfrm>
              <a:off x="2865950" y="1376250"/>
              <a:ext cx="1284300" cy="521400"/>
              <a:chOff x="2408325" y="1411675"/>
              <a:chExt cx="1284300" cy="521400"/>
            </a:xfrm>
          </p:grpSpPr>
          <p:sp>
            <p:nvSpPr>
              <p:cNvPr id="93"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4"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5"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6"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7"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8"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99"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0"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01"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92"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pic>
        <p:nvPicPr>
          <p:cNvPr id="114" name="Picture 11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19560515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344" name="Google Shape;344;p28"/>
          <p:cNvSpPr txBox="1">
            <a:spLocks noGrp="1"/>
          </p:cNvSpPr>
          <p:nvPr>
            <p:ph type="ctrTitle"/>
          </p:nvPr>
        </p:nvSpPr>
        <p:spPr>
          <a:xfrm>
            <a:off x="3049520" y="1181715"/>
            <a:ext cx="5867200" cy="781186"/>
          </a:xfrm>
          <a:prstGeom prst="rect">
            <a:avLst/>
          </a:prstGeom>
        </p:spPr>
        <p:txBody>
          <a:bodyPr spcFirstLastPara="1" wrap="square" lIns="121900" tIns="121900" rIns="121900" bIns="121900" anchor="b" anchorCtr="0">
            <a:noAutofit/>
          </a:bodyPr>
          <a:lstStyle/>
          <a:p>
            <a:r>
              <a:rPr lang="es" b="1" u="sng" dirty="0">
                <a:solidFill>
                  <a:srgbClr val="CC6600"/>
                </a:solidFill>
                <a:latin typeface="PMingLiU" panose="02020500000000000000" pitchFamily="18" charset="-120"/>
                <a:ea typeface="PMingLiU" panose="02020500000000000000" pitchFamily="18" charset="-120"/>
              </a:rPr>
              <a:t>THẢO LUẬN</a:t>
            </a:r>
            <a:endParaRPr b="1" u="sng" dirty="0">
              <a:solidFill>
                <a:srgbClr val="CC6600"/>
              </a:solidFill>
              <a:latin typeface="PMingLiU" panose="02020500000000000000" pitchFamily="18" charset="-120"/>
              <a:ea typeface="PMingLiU" panose="02020500000000000000" pitchFamily="18" charset="-120"/>
            </a:endParaRPr>
          </a:p>
        </p:txBody>
      </p:sp>
      <p:sp>
        <p:nvSpPr>
          <p:cNvPr id="359" name="Google Shape;359;p28"/>
          <p:cNvSpPr/>
          <p:nvPr/>
        </p:nvSpPr>
        <p:spPr>
          <a:xfrm rot="10800000">
            <a:off x="10406742" y="5762170"/>
            <a:ext cx="1795822" cy="109582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pPr>
            <a:endParaRPr sz="1867" kern="0" dirty="0">
              <a:solidFill>
                <a:srgbClr val="000000"/>
              </a:solidFill>
              <a:latin typeface="Arial"/>
              <a:cs typeface="Arial"/>
              <a:sym typeface="Arial"/>
            </a:endParaRPr>
          </a:p>
        </p:txBody>
      </p:sp>
      <p:sp>
        <p:nvSpPr>
          <p:cNvPr id="6" name="Thought Bubble: Cloud 5">
            <a:extLst>
              <a:ext uri="{FF2B5EF4-FFF2-40B4-BE49-F238E27FC236}">
                <a16:creationId xmlns:a16="http://schemas.microsoft.com/office/drawing/2014/main" xmlns="" id="{7481BAE8-221D-4222-8D68-BA4412064993}"/>
              </a:ext>
            </a:extLst>
          </p:cNvPr>
          <p:cNvSpPr/>
          <p:nvPr/>
        </p:nvSpPr>
        <p:spPr>
          <a:xfrm>
            <a:off x="2125556" y="2058389"/>
            <a:ext cx="7715129" cy="3468915"/>
          </a:xfrm>
          <a:prstGeom prst="cloudCallout">
            <a:avLst/>
          </a:prstGeom>
          <a:solidFill>
            <a:schemeClr val="bg1"/>
          </a:solidFill>
          <a:ln>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en-US" sz="2400" b="1" dirty="0" err="1">
                <a:solidFill>
                  <a:schemeClr val="tx1"/>
                </a:solidFill>
                <a:latin typeface="Arial"/>
                <a:cs typeface="Times New Roman" panose="02020603050405020304" pitchFamily="18" charset="0"/>
              </a:rPr>
              <a:t>Trong</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điều</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kiện</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hiện</a:t>
            </a:r>
            <a:r>
              <a:rPr lang="en-US" altLang="en-US" sz="2400" b="1" dirty="0">
                <a:solidFill>
                  <a:schemeClr val="tx1"/>
                </a:solidFill>
                <a:latin typeface="Arial"/>
                <a:cs typeface="Times New Roman" panose="02020603050405020304" pitchFamily="18" charset="0"/>
              </a:rPr>
              <a:t> nay </a:t>
            </a:r>
            <a:r>
              <a:rPr lang="en-US" altLang="en-US" sz="2400" b="1" dirty="0" err="1">
                <a:solidFill>
                  <a:schemeClr val="tx1"/>
                </a:solidFill>
                <a:latin typeface="Arial"/>
                <a:cs typeface="Times New Roman" panose="02020603050405020304" pitchFamily="18" charset="0"/>
              </a:rPr>
              <a:t>học</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thuyết</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Kinh</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tế</a:t>
            </a:r>
            <a:r>
              <a:rPr lang="en-US" altLang="en-US" sz="2400" b="1" dirty="0">
                <a:solidFill>
                  <a:schemeClr val="tx1"/>
                </a:solidFill>
                <a:latin typeface="Arial"/>
                <a:cs typeface="Times New Roman" panose="02020603050405020304" pitchFamily="18" charset="0"/>
              </a:rPr>
              <a:t> - </a:t>
            </a:r>
            <a:r>
              <a:rPr lang="en-US" altLang="en-US" sz="2400" b="1" dirty="0" err="1">
                <a:solidFill>
                  <a:schemeClr val="tx1"/>
                </a:solidFill>
                <a:latin typeface="Arial"/>
                <a:cs typeface="Times New Roman" panose="02020603050405020304" pitchFamily="18" charset="0"/>
              </a:rPr>
              <a:t>Chính</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trị</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Mác</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Lênin</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còn</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giữ</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nguyên</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giá</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trị</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không</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Tại</a:t>
            </a:r>
            <a:r>
              <a:rPr lang="en-US" altLang="en-US" sz="2400" b="1" dirty="0">
                <a:solidFill>
                  <a:schemeClr val="tx1"/>
                </a:solidFill>
                <a:latin typeface="Arial"/>
                <a:cs typeface="Times New Roman" panose="02020603050405020304" pitchFamily="18" charset="0"/>
              </a:rPr>
              <a:t> </a:t>
            </a:r>
            <a:r>
              <a:rPr lang="en-US" altLang="en-US" sz="2400" b="1" dirty="0" err="1">
                <a:solidFill>
                  <a:schemeClr val="tx1"/>
                </a:solidFill>
                <a:latin typeface="Arial"/>
                <a:cs typeface="Times New Roman" panose="02020603050405020304" pitchFamily="18" charset="0"/>
              </a:rPr>
              <a:t>sao</a:t>
            </a:r>
            <a:r>
              <a:rPr lang="en-US" altLang="en-US" sz="2400" b="1" dirty="0">
                <a:solidFill>
                  <a:schemeClr val="tx1"/>
                </a:solidFill>
                <a:latin typeface="Arial"/>
                <a:cs typeface="Times New Roman" panose="02020603050405020304" pitchFamily="18" charset="0"/>
              </a:rPr>
              <a:t>?</a:t>
            </a:r>
            <a:endParaRPr lang="en-US" sz="2400" dirty="0">
              <a:solidFill>
                <a:schemeClr val="tx1"/>
              </a:solidFill>
            </a:endParaRPr>
          </a:p>
        </p:txBody>
      </p:sp>
      <p:sp>
        <p:nvSpPr>
          <p:cNvPr id="7" name="Google Shape;359;p28">
            <a:extLst>
              <a:ext uri="{FF2B5EF4-FFF2-40B4-BE49-F238E27FC236}">
                <a16:creationId xmlns:a16="http://schemas.microsoft.com/office/drawing/2014/main" xmlns="" id="{940E510A-CA11-4829-AD21-53C5F42EB404}"/>
              </a:ext>
            </a:extLst>
          </p:cNvPr>
          <p:cNvSpPr/>
          <p:nvPr/>
        </p:nvSpPr>
        <p:spPr>
          <a:xfrm rot="16200000">
            <a:off x="350000" y="5412173"/>
            <a:ext cx="1095831" cy="1795823"/>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 name="Google Shape;359;p28">
            <a:extLst>
              <a:ext uri="{FF2B5EF4-FFF2-40B4-BE49-F238E27FC236}">
                <a16:creationId xmlns:a16="http://schemas.microsoft.com/office/drawing/2014/main" xmlns="" id="{3FEFDBE5-2A4F-43BB-B854-C6AB4E38AFA4}"/>
              </a:ext>
            </a:extLst>
          </p:cNvPr>
          <p:cNvSpPr/>
          <p:nvPr/>
        </p:nvSpPr>
        <p:spPr>
          <a:xfrm>
            <a:off x="0" y="1974"/>
            <a:ext cx="1037189" cy="1754255"/>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 name="Google Shape;359;p28">
            <a:extLst>
              <a:ext uri="{FF2B5EF4-FFF2-40B4-BE49-F238E27FC236}">
                <a16:creationId xmlns:a16="http://schemas.microsoft.com/office/drawing/2014/main" xmlns="" id="{C1F09C17-1E18-4E3B-BC0C-69D986D7043B}"/>
              </a:ext>
            </a:extLst>
          </p:cNvPr>
          <p:cNvSpPr/>
          <p:nvPr/>
        </p:nvSpPr>
        <p:spPr>
          <a:xfrm rot="5400000">
            <a:off x="10877030" y="267559"/>
            <a:ext cx="1572307" cy="1037190"/>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pic>
        <p:nvPicPr>
          <p:cNvPr id="10" name="Picture 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300235247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36"/>
        <p:cNvGrpSpPr/>
        <p:nvPr/>
      </p:nvGrpSpPr>
      <p:grpSpPr>
        <a:xfrm>
          <a:off x="0" y="0"/>
          <a:ext cx="0" cy="0"/>
          <a:chOff x="0" y="0"/>
          <a:chExt cx="0" cy="0"/>
        </a:xfrm>
      </p:grpSpPr>
      <p:sp>
        <p:nvSpPr>
          <p:cNvPr id="138" name="Google Shape;138;p22"/>
          <p:cNvSpPr txBox="1">
            <a:spLocks noGrp="1"/>
          </p:cNvSpPr>
          <p:nvPr>
            <p:ph type="sldNum" idx="12"/>
          </p:nvPr>
        </p:nvSpPr>
        <p:spPr>
          <a:xfrm>
            <a:off x="0" y="6028333"/>
            <a:ext cx="12192000" cy="524800"/>
          </a:xfrm>
          <a:prstGeom prst="rect">
            <a:avLst/>
          </a:prstGeom>
        </p:spPr>
        <p:txBody>
          <a:bodyPr spcFirstLastPara="1" wrap="square" lIns="121900" tIns="121900" rIns="121900" bIns="121900" anchor="ctr" anchorCtr="0">
            <a:noAutofit/>
          </a:bodyPr>
          <a:lstStyle/>
          <a:p>
            <a:fld id="{00000000-1234-1234-1234-123412341234}" type="slidenum">
              <a:rPr lang="en"/>
              <a:pPr/>
              <a:t>37</a:t>
            </a:fld>
            <a:endParaRPr/>
          </a:p>
        </p:txBody>
      </p:sp>
      <p:sp>
        <p:nvSpPr>
          <p:cNvPr id="5" name="Rectangle 1"/>
          <p:cNvSpPr>
            <a:spLocks noChangeArrowheads="1"/>
          </p:cNvSpPr>
          <p:nvPr/>
        </p:nvSpPr>
        <p:spPr bwMode="auto">
          <a:xfrm>
            <a:off x="3889420" y="3397088"/>
            <a:ext cx="506139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prstTxWarp prst="textArchUp">
              <a:avLst/>
            </a:prstTxWarp>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5400" b="1" dirty="0">
                <a:solidFill>
                  <a:srgbClr val="800000"/>
                </a:solidFill>
                <a:latin typeface="+mj-lt"/>
              </a:rPr>
              <a:t>HẾT</a:t>
            </a:r>
          </a:p>
          <a:p>
            <a:pPr marL="0" indent="0" algn="ctr" eaLnBrk="1" hangingPunct="1"/>
            <a:r>
              <a:rPr lang="pt-BR" altLang="en-US" sz="5400" b="1" dirty="0">
                <a:solidFill>
                  <a:srgbClr val="800000"/>
                </a:solidFill>
                <a:latin typeface="+mj-lt"/>
              </a:rPr>
              <a:t>XIN CHÂN THÀNH CẢM ƠN </a:t>
            </a:r>
            <a:endParaRPr lang="en-US" altLang="en-US" sz="5400" b="1" dirty="0">
              <a:solidFill>
                <a:srgbClr val="800000"/>
              </a:solidFill>
              <a:latin typeface="+mj-lt"/>
            </a:endParaRPr>
          </a:p>
        </p:txBody>
      </p:sp>
      <p:pic>
        <p:nvPicPr>
          <p:cNvPr id="4" name="Picture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
            <a:ext cx="12192000" cy="1113905"/>
          </a:xfrm>
          <a:prstGeom prst="rect">
            <a:avLst/>
          </a:prstGeom>
        </p:spPr>
      </p:pic>
    </p:spTree>
    <p:extLst>
      <p:ext uri="{BB962C8B-B14F-4D97-AF65-F5344CB8AC3E}">
        <p14:creationId xmlns:p14="http://schemas.microsoft.com/office/powerpoint/2010/main" val="1122364975"/>
      </p:ext>
    </p:extLst>
  </p:cSld>
  <p:clrMapOvr>
    <a:masterClrMapping/>
  </p:clrMapOvr>
</p:sld>
</file>

<file path=ppt/theme/theme1.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Social Media Sales by Slidesgo">
  <a:themeElements>
    <a:clrScheme name="Simple Light">
      <a:dk1>
        <a:srgbClr val="000000"/>
      </a:dk1>
      <a:lt1>
        <a:srgbClr val="FFFFFF"/>
      </a:lt1>
      <a:dk2>
        <a:srgbClr val="FFE252"/>
      </a:dk2>
      <a:lt2>
        <a:srgbClr val="FFE252"/>
      </a:lt2>
      <a:accent1>
        <a:srgbClr val="FFE252"/>
      </a:accent1>
      <a:accent2>
        <a:srgbClr val="D1B528"/>
      </a:accent2>
      <a:accent3>
        <a:srgbClr val="7FC9D4"/>
      </a:accent3>
      <a:accent4>
        <a:srgbClr val="7FC9D4"/>
      </a:accent4>
      <a:accent5>
        <a:srgbClr val="7FC9D4"/>
      </a:accent5>
      <a:accent6>
        <a:srgbClr val="7FC9D4"/>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Social Media Sales by Slidesgo">
  <a:themeElements>
    <a:clrScheme name="Simple Light">
      <a:dk1>
        <a:srgbClr val="000000"/>
      </a:dk1>
      <a:lt1>
        <a:srgbClr val="FFFFFF"/>
      </a:lt1>
      <a:dk2>
        <a:srgbClr val="FFE252"/>
      </a:dk2>
      <a:lt2>
        <a:srgbClr val="FFE252"/>
      </a:lt2>
      <a:accent1>
        <a:srgbClr val="FFE252"/>
      </a:accent1>
      <a:accent2>
        <a:srgbClr val="D1B528"/>
      </a:accent2>
      <a:accent3>
        <a:srgbClr val="7FC9D4"/>
      </a:accent3>
      <a:accent4>
        <a:srgbClr val="7FC9D4"/>
      </a:accent4>
      <a:accent5>
        <a:srgbClr val="7FC9D4"/>
      </a:accent5>
      <a:accent6>
        <a:srgbClr val="7FC9D4"/>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Yellow Abstract Bussin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1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2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World After Coronavirus by Slidesgo">
  <a:themeElements>
    <a:clrScheme name="Simple Light">
      <a:dk1>
        <a:srgbClr val="040404"/>
      </a:dk1>
      <a:lt1>
        <a:srgbClr val="FFFFFF"/>
      </a:lt1>
      <a:dk2>
        <a:srgbClr val="F3F3F3"/>
      </a:dk2>
      <a:lt2>
        <a:srgbClr val="666666"/>
      </a:lt2>
      <a:accent1>
        <a:srgbClr val="FFF2CC"/>
      </a:accent1>
      <a:accent2>
        <a:srgbClr val="FFE599"/>
      </a:accent2>
      <a:accent3>
        <a:srgbClr val="FFD966"/>
      </a:accent3>
      <a:accent4>
        <a:srgbClr val="F1C232"/>
      </a:accent4>
      <a:accent5>
        <a:srgbClr val="BF9000"/>
      </a:accent5>
      <a:accent6>
        <a:srgbClr val="7F6000"/>
      </a:accent6>
      <a:hlink>
        <a:srgbClr val="04040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2_Yellow Abstract Bussin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Wolsey template">
  <a:themeElements>
    <a:clrScheme name="Custom 347">
      <a:dk1>
        <a:srgbClr val="252729"/>
      </a:dk1>
      <a:lt1>
        <a:srgbClr val="FFFFFF"/>
      </a:lt1>
      <a:dk2>
        <a:srgbClr val="607896"/>
      </a:dk2>
      <a:lt2>
        <a:srgbClr val="DFE4E9"/>
      </a:lt2>
      <a:accent1>
        <a:srgbClr val="3796BF"/>
      </a:accent1>
      <a:accent2>
        <a:srgbClr val="4BB5D9"/>
      </a:accent2>
      <a:accent3>
        <a:srgbClr val="81D1EC"/>
      </a:accent3>
      <a:accent4>
        <a:srgbClr val="FF9900"/>
      </a:accent4>
      <a:accent5>
        <a:srgbClr val="FFCB50"/>
      </a:accent5>
      <a:accent6>
        <a:srgbClr val="A9C747"/>
      </a:accent6>
      <a:hlink>
        <a:srgbClr val="607896"/>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Arviragus template">
  <a:themeElements>
    <a:clrScheme name="Custom 347">
      <a:dk1>
        <a:srgbClr val="666666"/>
      </a:dk1>
      <a:lt1>
        <a:srgbClr val="FFFFFF"/>
      </a:lt1>
      <a:dk2>
        <a:srgbClr val="999999"/>
      </a:dk2>
      <a:lt2>
        <a:srgbClr val="DCE2E7"/>
      </a:lt2>
      <a:accent1>
        <a:srgbClr val="8BC34A"/>
      </a:accent1>
      <a:accent2>
        <a:srgbClr val="00BCD4"/>
      </a:accent2>
      <a:accent3>
        <a:srgbClr val="9C27B0"/>
      </a:accent3>
      <a:accent4>
        <a:srgbClr val="E91E63"/>
      </a:accent4>
      <a:accent5>
        <a:srgbClr val="FF9800"/>
      </a:accent5>
      <a:accent6>
        <a:srgbClr val="FFEB3B"/>
      </a:accent6>
      <a:hlink>
        <a:srgbClr val="2196F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2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2.xml><?xml version="1.0" encoding="utf-8"?>
<a:theme xmlns:a="http://schemas.openxmlformats.org/drawingml/2006/main" name="Imogen template">
  <a:themeElements>
    <a:clrScheme name="Custom 347">
      <a:dk1>
        <a:srgbClr val="FFFFFF"/>
      </a:dk1>
      <a:lt1>
        <a:srgbClr val="0E293C"/>
      </a:lt1>
      <a:dk2>
        <a:srgbClr val="BBC9D3"/>
      </a:dk2>
      <a:lt2>
        <a:srgbClr val="184769"/>
      </a:lt2>
      <a:accent1>
        <a:srgbClr val="00E1C6"/>
      </a:accent1>
      <a:accent2>
        <a:srgbClr val="19BBD5"/>
      </a:accent2>
      <a:accent3>
        <a:srgbClr val="2C9DDE"/>
      </a:accent3>
      <a:accent4>
        <a:srgbClr val="3274E1"/>
      </a:accent4>
      <a:accent5>
        <a:srgbClr val="4C4ED5"/>
      </a:accent5>
      <a:accent6>
        <a:srgbClr val="5CF55F"/>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1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4.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xmlns="" name="592TGp_Makeup_light_ani.potx" id="{1F7CD56D-0ED4-46B0-951E-5F444694FE18}" vid="{22B33AF9-72EF-48D7-B130-CE16B29A82EC}"/>
    </a:ext>
  </a:extLst>
</a:theme>
</file>

<file path=ppt/theme/theme25.xml><?xml version="1.0" encoding="utf-8"?>
<a:theme xmlns:a="http://schemas.openxmlformats.org/drawingml/2006/main" name="14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6.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7.xml><?xml version="1.0" encoding="utf-8"?>
<a:theme xmlns:a="http://schemas.openxmlformats.org/drawingml/2006/main" name="2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Default">
  <a:themeElements>
    <a:clrScheme name="Default">
      <a:dk1>
        <a:srgbClr val="445469"/>
      </a:dk1>
      <a:lt1>
        <a:srgbClr val="FFFFFF"/>
      </a:lt1>
      <a:dk2>
        <a:srgbClr val="A7A7A7"/>
      </a:dk2>
      <a:lt2>
        <a:srgbClr val="535353"/>
      </a:lt2>
      <a:accent1>
        <a:srgbClr val="1EA185"/>
      </a:accent1>
      <a:accent2>
        <a:srgbClr val="9BBB5C"/>
      </a:accent2>
      <a:accent3>
        <a:srgbClr val="F29B26"/>
      </a:accent3>
      <a:accent4>
        <a:srgbClr val="BD392F"/>
      </a:accent4>
      <a:accent5>
        <a:srgbClr val="445469"/>
      </a:accent5>
      <a:accent6>
        <a:srgbClr val="262F3B"/>
      </a:accent6>
      <a:hlink>
        <a:srgbClr val="0000FF"/>
      </a:hlink>
      <a:folHlink>
        <a:srgbClr val="FF00FF"/>
      </a:folHlink>
    </a:clrScheme>
    <a:fontScheme name="Default">
      <a:majorFont>
        <a:latin typeface="Avenir Roman"/>
        <a:ea typeface="Avenir Roman"/>
        <a:cs typeface="Avenir Roman"/>
      </a:majorFont>
      <a:minorFont>
        <a:latin typeface="Helvetica"/>
        <a:ea typeface="Helvetica"/>
        <a:cs typeface="Helvetica"/>
      </a:minorFont>
    </a:fontScheme>
    <a:fmtScheme name="Default">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29.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8484</TotalTime>
  <Words>2832</Words>
  <Application>Microsoft Office PowerPoint</Application>
  <PresentationFormat>Custom</PresentationFormat>
  <Paragraphs>311</Paragraphs>
  <Slides>37</Slides>
  <Notes>20</Notes>
  <HiddenSlides>0</HiddenSlides>
  <MMClips>0</MMClips>
  <ScaleCrop>false</ScaleCrop>
  <HeadingPairs>
    <vt:vector size="4" baseType="variant">
      <vt:variant>
        <vt:lpstr>Theme</vt:lpstr>
      </vt:variant>
      <vt:variant>
        <vt:i4>28</vt:i4>
      </vt:variant>
      <vt:variant>
        <vt:lpstr>Slide Titles</vt:lpstr>
      </vt:variant>
      <vt:variant>
        <vt:i4>37</vt:i4>
      </vt:variant>
    </vt:vector>
  </HeadingPairs>
  <TitlesOfParts>
    <vt:vector size="65" baseType="lpstr">
      <vt:lpstr>Contents Slide Master</vt:lpstr>
      <vt:lpstr>8_Contents Slide Master</vt:lpstr>
      <vt:lpstr>Social Media Sales by Slidesgo</vt:lpstr>
      <vt:lpstr>Intellectual Property Thesis by Slidesgo</vt:lpstr>
      <vt:lpstr>2_Intellectual Property Thesis by Slidesgo</vt:lpstr>
      <vt:lpstr>1_Social Media Sales by Slidesgo</vt:lpstr>
      <vt:lpstr>Yellow Abstract Bussines</vt:lpstr>
      <vt:lpstr>1_Summer Vibes Marketing Plan by Slidesgo</vt:lpstr>
      <vt:lpstr>Quickly template</vt:lpstr>
      <vt:lpstr>1_Intellectual Property Thesis by Slidesgo</vt:lpstr>
      <vt:lpstr>1_Online Retail Marketing Campaign by Slidesgo</vt:lpstr>
      <vt:lpstr>2_Online Retail Marketing Campaign by Slidesgo</vt:lpstr>
      <vt:lpstr>Simple Light</vt:lpstr>
      <vt:lpstr>World After Coronavirus by Slidesgo</vt:lpstr>
      <vt:lpstr>2_Yellow Abstract Bussines</vt:lpstr>
      <vt:lpstr>Wolsey template</vt:lpstr>
      <vt:lpstr>Default Design</vt:lpstr>
      <vt:lpstr>1_Solanio template</vt:lpstr>
      <vt:lpstr>Arviragus template</vt:lpstr>
      <vt:lpstr>Summer Vibes Marketing Plan by Slidesgo</vt:lpstr>
      <vt:lpstr>2_Summer Vibes Marketing Plan by Slidesgo</vt:lpstr>
      <vt:lpstr>Imogen template</vt:lpstr>
      <vt:lpstr>1_Office Theme</vt:lpstr>
      <vt:lpstr>592TGp_Makeup_light_ani</vt:lpstr>
      <vt:lpstr>14_Contents Slide Master</vt:lpstr>
      <vt:lpstr>Office Theme</vt:lpstr>
      <vt:lpstr>2_Solanio template</vt:lpstr>
      <vt:lpstr>Default</vt:lpstr>
      <vt:lpstr>PowerPoint Presentation</vt:lpstr>
      <vt:lpstr>1</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THẢO LUẬN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Laptop Dell</cp:lastModifiedBy>
  <cp:revision>313</cp:revision>
  <dcterms:created xsi:type="dcterms:W3CDTF">2018-04-24T17:14:44Z</dcterms:created>
  <dcterms:modified xsi:type="dcterms:W3CDTF">2024-08-22T03:29:54Z</dcterms:modified>
</cp:coreProperties>
</file>